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4366162" y="2667000"/>
            <a:ext cx="567715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65 + 10 x 2 = </a:t>
            </a:r>
            <a:endParaRPr lang="en-US" sz="50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75865" y="2690574"/>
            <a:ext cx="109793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85</a:t>
            </a:r>
            <a:endParaRPr lang="en-US" sz="5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16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2022-08-22T14:34:36Z</dcterms:modified>
</cp:coreProperties>
</file>