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4975762" y="2667000"/>
            <a:ext cx="56771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85 - 42 + 50 = </a:t>
            </a:r>
            <a:endParaRPr lang="en-US" sz="50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69182" y="2690574"/>
            <a:ext cx="10979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93</a:t>
            </a:r>
            <a:endParaRPr lang="en-US" sz="5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16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2022-08-22T14:35:38Z</dcterms:modified>
</cp:coreProperties>
</file>