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478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4366162" y="2667000"/>
            <a:ext cx="567715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45 - 20 </a:t>
            </a:r>
            <a:r>
              <a:rPr lang="en-US" sz="50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5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 = </a:t>
            </a:r>
            <a:endParaRPr lang="en-US" sz="50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75865" y="2690574"/>
            <a:ext cx="109793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en-US" sz="5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</TotalTime>
  <Words>17</Words>
  <Application>Microsoft Office PowerPoint</Application>
  <PresentationFormat>Custom</PresentationFormat>
  <Paragraphs>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2022-08-22T14:33:53Z</dcterms:modified>
</cp:coreProperties>
</file>