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366162" y="2667000"/>
            <a:ext cx="56771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30 : 2 + 45 = </a:t>
            </a:r>
            <a:endParaRPr lang="en-US" sz="5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75865" y="2690574"/>
            <a:ext cx="10979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en-US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2022-08-22T14:32:04Z</dcterms:modified>
</cp:coreProperties>
</file>