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8824119" y="2286000"/>
            <a:ext cx="12234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endParaRPr lang="en-US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10299" y="2286000"/>
            <a:ext cx="6515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124 – 12 x 2 = </a:t>
            </a:r>
            <a:endParaRPr lang="en-US" sz="5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16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2022-08-22T15:57:57Z</dcterms:modified>
</cp:coreProperties>
</file>