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8369404" y="228600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83204" y="2286000"/>
            <a:ext cx="41118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24 : (3 x 4) = 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18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2022-08-22T16:02:21Z</dcterms:modified>
</cp:coreProperties>
</file>