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8519319" y="228600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299" y="2286000"/>
            <a:ext cx="4742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 x 3 : 4 = 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2022-08-22T16:00:42Z</dcterms:modified>
</cp:coreProperties>
</file>