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9052719" y="2286000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144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0299" y="2286000"/>
            <a:ext cx="4742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150 – (18 : 3)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2022-08-22T15:58:47Z</dcterms:modified>
</cp:coreProperties>
</file>