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9052719" y="2286000"/>
            <a:ext cx="12234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182</a:t>
            </a:r>
            <a:endParaRPr lang="en-US" sz="5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310299" y="2286000"/>
            <a:ext cx="6515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230 – (4 x 12) = </a:t>
            </a:r>
            <a:endParaRPr lang="en-US" sz="54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</TotalTime>
  <Words>18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2022-08-22T15:56:36Z</dcterms:modified>
</cp:coreProperties>
</file>