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9205119" y="228600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7919" y="2286000"/>
            <a:ext cx="4742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 x (21 : 3)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2022-08-22T16:01:29Z</dcterms:modified>
</cp:coreProperties>
</file>