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7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8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9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0.xml" ContentType="application/vnd.openxmlformats-officedocument.theme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1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12.xml" ContentType="application/vnd.openxmlformats-officedocument.theme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theme/theme13.xml" ContentType="application/vnd.openxmlformats-officedocument.theme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theme/theme14.xml" ContentType="application/vnd.openxmlformats-officedocument.theme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8ea149762fc5420d" Type="http://schemas.microsoft.com/office/2007/relationships/ui/extensibility" Target="customUI/customUI14.xml"/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56" r:id="rId1"/>
    <p:sldMasterId id="2147483744" r:id="rId2"/>
    <p:sldMasterId id="2147483696" r:id="rId3"/>
    <p:sldMasterId id="2147483732" r:id="rId4"/>
    <p:sldMasterId id="2147483708" r:id="rId5"/>
    <p:sldMasterId id="2147483684" r:id="rId6"/>
    <p:sldMasterId id="2147483720" r:id="rId7"/>
    <p:sldMasterId id="2147483768" r:id="rId8"/>
    <p:sldMasterId id="2147483672" r:id="rId9"/>
    <p:sldMasterId id="2147483660" r:id="rId10"/>
    <p:sldMasterId id="2147484862" r:id="rId11"/>
    <p:sldMasterId id="2147484874" r:id="rId12"/>
    <p:sldMasterId id="2147484886" r:id="rId13"/>
    <p:sldMasterId id="2147484898" r:id="rId14"/>
    <p:sldMasterId id="2147484910" r:id="rId15"/>
  </p:sldMasterIdLst>
  <p:notesMasterIdLst>
    <p:notesMasterId r:id="rId42"/>
  </p:notesMasterIdLst>
  <p:sldIdLst>
    <p:sldId id="488" r:id="rId16"/>
    <p:sldId id="507" r:id="rId17"/>
    <p:sldId id="346" r:id="rId18"/>
    <p:sldId id="270" r:id="rId19"/>
    <p:sldId id="582" r:id="rId20"/>
    <p:sldId id="487" r:id="rId21"/>
    <p:sldId id="394" r:id="rId22"/>
    <p:sldId id="599" r:id="rId23"/>
    <p:sldId id="601" r:id="rId24"/>
    <p:sldId id="603" r:id="rId25"/>
    <p:sldId id="604" r:id="rId26"/>
    <p:sldId id="606" r:id="rId27"/>
    <p:sldId id="608" r:id="rId28"/>
    <p:sldId id="609" r:id="rId29"/>
    <p:sldId id="610" r:id="rId30"/>
    <p:sldId id="611" r:id="rId31"/>
    <p:sldId id="613" r:id="rId32"/>
    <p:sldId id="614" r:id="rId33"/>
    <p:sldId id="490" r:id="rId34"/>
    <p:sldId id="616" r:id="rId35"/>
    <p:sldId id="617" r:id="rId36"/>
    <p:sldId id="492" r:id="rId37"/>
    <p:sldId id="504" r:id="rId38"/>
    <p:sldId id="501" r:id="rId39"/>
    <p:sldId id="502" r:id="rId40"/>
    <p:sldId id="499" r:id="rId41"/>
  </p:sldIdLst>
  <p:sldSz cx="12192000" cy="6858000"/>
  <p:notesSz cx="6858000" cy="9144000"/>
  <p:embeddedFontLst>
    <p:embeddedFont>
      <p:font typeface="Calibri Light" panose="020F0302020204030204" pitchFamily="34" charset="0"/>
      <p:regular r:id="rId43"/>
      <p:italic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Tahoma" panose="020B0604030504040204" pitchFamily="34" charset="0"/>
      <p:regular r:id="rId49"/>
      <p:bold r:id="rId50"/>
    </p:embeddedFont>
    <p:embeddedFont>
      <p:font typeface="Chu Van An" panose="02020503050405090304" charset="0"/>
      <p:regular r:id="rId51"/>
      <p:bold r:id="rId52"/>
      <p:italic r:id="rId53"/>
      <p:boldItalic r:id="rId54"/>
    </p:embeddedFont>
    <p:embeddedFont>
      <p:font typeface="VNI-Times" pitchFamily="2" charset="0"/>
      <p:regular r:id="rId55"/>
      <p:bold r:id="rId56"/>
      <p:italic r:id="rId57"/>
      <p:boldItalic r:id="rId58"/>
    </p:embeddedFont>
  </p:embeddedFont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DMIN" initials="A" lastIdx="1" clrIdx="0"/>
  <p:cmAuthor id="3" name="DELL" initials="D" lastIdx="1" clrIdx="1">
    <p:extLst>
      <p:ext uri="{19B8F6BF-5375-455C-9EA6-DF929625EA0E}">
        <p15:presenceInfo xmlns:p15="http://schemas.microsoft.com/office/powerpoint/2012/main" userId="D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CC"/>
    <a:srgbClr val="339966"/>
    <a:srgbClr val="00CC66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53" autoAdjust="0"/>
    <p:restoredTop sz="94660"/>
  </p:normalViewPr>
  <p:slideViewPr>
    <p:cSldViewPr snapToGrid="0">
      <p:cViewPr varScale="1">
        <p:scale>
          <a:sx n="64" d="100"/>
          <a:sy n="64" d="100"/>
        </p:scale>
        <p:origin x="39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font" Target="fonts/font13.fntdata"/><Relationship Id="rId63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font" Target="fonts/font16.fntdata"/><Relationship Id="rId5" Type="http://schemas.openxmlformats.org/officeDocument/2006/relationships/slideMaster" Target="slideMasters/slideMaster5.xml"/><Relationship Id="rId61" Type="http://schemas.openxmlformats.org/officeDocument/2006/relationships/viewProps" Target="viewProps.xml"/><Relationship Id="rId19" Type="http://schemas.openxmlformats.org/officeDocument/2006/relationships/slide" Target="slides/slide4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font" Target="fonts/font14.fntdata"/><Relationship Id="rId8" Type="http://schemas.openxmlformats.org/officeDocument/2006/relationships/slideMaster" Target="slideMasters/slideMaster8.xml"/><Relationship Id="rId51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font" Target="fonts/font4.fntdata"/><Relationship Id="rId59" Type="http://schemas.openxmlformats.org/officeDocument/2006/relationships/commentAuthors" Target="commentAuthors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54" Type="http://schemas.openxmlformats.org/officeDocument/2006/relationships/font" Target="fonts/font12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font" Target="fonts/font7.fntdata"/><Relationship Id="rId57" Type="http://schemas.openxmlformats.org/officeDocument/2006/relationships/font" Target="fonts/font15.fntdata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6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BB3B92-5484-461E-89D5-50DB34F7A770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0586A8-FAC1-4B77-9CC9-E1C8A40D9305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05929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368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276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C1A0598-4777-4D5F-A983-A60D638AEB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BF8EE40D-BDA3-44F5-89B7-E797011BD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8AE04AC-3995-4A48-A6B0-DDD75D1835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522D0340-9360-442C-BEAD-6B8A67A68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5EF9002-0DF0-43CC-B4EB-52B8E2F89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40083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98FF880-A7EE-456E-BDDD-90BEC9AB4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84C0B195-4A89-4E80-8471-DE2031355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01B6623-416D-47FD-8B83-CF7B7E35FA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7767775-BC8A-4EA9-BD4D-C23FCDB8B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406B14B-6AA3-4BD7-95A5-CD3B7C427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6960803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E8BDBDC-0FEB-4C67-B602-8A9790A76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A97932F6-F380-45C8-A305-94971A913B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D020F40D-3181-4654-BF02-E98EAE6F0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490D282F-2FF5-4169-BF89-9053BD5872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CA4D21B6-1C19-482E-A5F3-843784761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AB36ADA0-21A3-4F78-818B-7EA8675ED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0631262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5992F84-4837-4A1F-A9C0-86C0DD7F6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2666F529-6CE2-4B6E-9F78-AEAECC1E74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80BD98C-4A23-4D18-A479-7AB31B03F6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8788006A-41DB-47CD-9F4A-4F63BF410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ECC88BF3-DFF1-45AE-A745-B9D16CDB7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6093286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C86482DC-584C-4F84-8C37-74A1F01E30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A71CBB60-6465-4869-B2CA-5A8C0F2332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D64DD05-0D13-4C3F-AB7D-00C4092B25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89528D6F-4778-4C7D-91A0-AB70AD8B9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3B03EF72-78B8-4AB6-8A0B-2F78E9E3A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7532252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4826108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87956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45E106B-B959-49B1-B96E-CFEAD0B42F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1D16C24C-5113-4273-BCFC-817FA156D5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C9EA255-DC54-489F-9CA5-58D3C8EA23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5517E229-FBC4-4983-8837-530ED0749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F02A1670-8688-4868-9781-366397B97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6278800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AAA16B4-F3FD-489F-AA36-950D13015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F8C51C49-6EF6-4222-B037-1E8043A8C5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80AB600-D54B-41EF-829D-9E895F085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8E4A8094-AFAC-47E2-A1E2-316A2783E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AFCD51E6-3032-40E0-92AA-3F1C7099C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697652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F29E9AA-ACEB-4012-B0E5-53B596FE0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5D65F27C-1867-4483-B718-A8715E311D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4B8C790-F943-4926-BC82-33C75B877F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AEFD2871-8ABA-4A4C-B570-B4CBF70E7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C892F0CD-2D59-4DEB-93B5-946C2E6F9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4581623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B312C98-5572-4D48-B566-3DDC91E00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37AD9FA6-657D-41E4-A448-DC7D89BD4B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48AABCE2-23BC-484E-A38C-D69808461A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C3706BB8-3965-47D2-98E9-8819986255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7EF68D51-7D4A-4470-8738-9F8384B15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00C75017-C69F-46D5-A6D4-A0EA1597E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5983605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C2EE14AB-79B2-4763-9EB1-A6DB68BE8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F2EB3C1E-705C-4AB2-8A3A-D0895EB54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C3CB66FF-4F2A-4789-A857-26F34D7E15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E2150FAE-4797-4ED6-984C-C3FDB470E8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4FEEED53-1845-4E91-A8BA-10FD109750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7CD9C856-5810-4362-9F2A-AA41FAAC81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4A2E5A96-EB5C-4245-8B1B-DF241B71B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24C116F5-9A68-4467-9C8F-7EE895232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81519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CA12956D-0E73-4492-86E3-ACFF77B1F4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B7D30FC6-A621-4093-9F47-4094639FD2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E3CA904-D764-43F6-B2DC-6B08766F21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E08A223A-CC77-47AD-A137-7D3668AE5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D6776A22-BC2A-4DF6-A8DA-88202AEAE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9238967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CABF118-9BB8-4B2A-AF8E-E8789C04E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6C5B2556-61C7-4C4F-A0F0-1E286DBA43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AD742640-7790-4EC0-8211-EB4DA66BF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EA39C9A0-BB70-4912-8D60-959631AFF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1489937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B1774615-5FE2-47A4-9DF0-3C4785E3E9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7AA5F533-A03A-4501-8098-AB981D670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ECE65624-4369-45A1-8BDB-A4BDE9B04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9430765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280307F-161D-4DE2-967D-307919D37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EE77E04E-08D0-4AE0-943E-2CD5526DA5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D20C72C8-ED04-4067-9A30-4257767A7D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495FEB59-FE37-4905-84EC-8107157002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F8FAC4C7-D6BC-4EC9-8877-59A5C171D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86F53D4A-9908-44BB-BDCC-EF74C2503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8279979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876C454-4E53-4FE0-B19D-F5B253E2D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72D405DC-53B1-4859-A179-8F1352EA29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2C13411F-08D9-415D-A125-9E1B9DE21A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93EC49A1-3521-4CEE-A775-C542CD29EA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CAAC26D2-CEEF-4048-A776-5194A7999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D33A49D5-9F84-42C2-871E-C3AB651C2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0017725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C6F8826-69B2-4571-AD96-FC61CD413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D6F55560-47B1-41A0-962A-82B09EF4BB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C090E37-37E3-4279-831E-46E3303624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F7F94064-C73B-4FB6-BD35-D4DEBC00F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38C8EAF-C8E6-4A90-AF91-C189BD235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9853004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B1A3932D-0B6F-49CC-AD13-A29A733D87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9E80D9D1-FDF8-4F2E-8328-6F3ADBC229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608F9649-6ADA-4CB8-B533-76350A5A36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5DC09FA4-0D80-4ABE-9CF6-7233DC128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AC9BB3A-11BF-4D86-99B0-52C80A999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7965057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330215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1458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833591D-AEE3-4DF2-93CB-E51D6ED4D4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6CDDEDD3-ED8B-492E-A35B-B226600497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666A8A55-D146-495F-81A4-6D75AD3BE8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A73BF327-9337-4556-9A1C-152701F3A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998A658-20C0-47FA-B666-A820D9498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014725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45F3855-0B74-471D-BB30-110F1E6F9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D47984D9-FD82-46FE-A1F6-49E612312F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F09E2F4D-EEEE-4825-95EB-770F4587DA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317A3E4-FB16-4D4E-861F-F2883927D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9926349-2BF4-4A65-96EE-E6C6F7F56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33799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3995419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D016BF1-3375-48B0-A783-87D780825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2C73F60E-791B-411A-BC69-7633A20B04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AB3694B-A383-48AD-9BBE-293A566D69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0AD5814-5934-4916-889C-E23454F8C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8D15BCC6-351D-436D-97AE-DEB23F9D4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7190404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2CD58AF-9168-4F77-8F08-64E4DA91F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224F295E-6D69-4E19-904E-D056C8E8C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AEDEB0CC-6879-4E53-A09B-74E7EB84AA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0A28F3AB-EFA6-47F1-865A-2A3A9A31BA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5450814D-9D38-4869-8198-4188F540E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4F3D104E-825B-48A9-AC27-B0F7B93B8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6259824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9028996-0ED6-4ABD-9A9A-C3C31B925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70C4F36D-F219-41CA-8797-4D87CDD13E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93785732-4A1C-4D5D-9A51-1B5A12B07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376E5716-0E09-4DA0-B2B9-700AABBD13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45EA0AA8-B625-43F6-BF5E-ADD9525CF3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1D2163BE-A65F-4FC7-8ED1-21E8B97190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DBF755A3-CFB8-4885-B981-67B4BD676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40305CD7-DF5D-44CA-9BCF-C5B38FBCB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3481554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1655AAD-D417-43E9-9F76-B807BC650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BC710F18-554C-4CEE-A1A8-9348ACA77A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06D78CEF-99FA-41D3-9BC6-22E72F7A1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DAF6AE9-C859-4686-A45D-80EB37872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9447496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752A8140-AEE1-4BFD-B653-93A14FAC0C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7C70686D-B1F0-4BAC-AFBB-EDF468E06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089AE9D2-DB36-4B2E-A078-5A5AB8A8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0818687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244A983-78CC-4876-B4A3-84736C8BA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5CCFE3A3-DE30-480C-8D9A-EF6D691C9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5A4E9432-5EF3-4157-8EC3-3DBF7F6676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F8545EBB-D300-4449-BF97-6C6157A930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8ACA2A6-5771-4D4E-81F6-C1267ABF9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072EB9A1-E86F-419F-971F-8AB19878F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7283581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A3A6DE7-6A6D-47A7-A39E-9D2E94585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7EBF3ACF-D1C1-4C3B-A437-1DC0040D30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68CF92FE-5D91-4B6D-B3AA-6ACBEF2DDC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050222C1-B2A0-4201-BB17-B022C356A7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6472F7ED-2223-40D2-8419-A113C74C4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EB4CBCD2-9781-4F4A-AE63-034B00738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1062549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54FA523-78DF-4E5D-B030-0E4D44F6D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DC728694-90F2-4196-809D-0B974591E7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AB479ED-5461-4769-9D33-9E95F04482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DB43E11-66EA-485A-8C87-2E156EFDC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5C73AE72-E3C7-4F89-9A13-124BF78AC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1873564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78385006-5781-4E45-947B-18BB50DC5E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43634084-4532-4733-A59E-FEB0713BC7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FB1896E-EE93-421A-9E55-14E5B9828F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181990F-ED45-4618-ABBE-DF3615900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3A40272E-81EB-458E-9764-C94CA988D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0070999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7746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820815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06037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62046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27923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84390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95002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0318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33359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04676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42125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40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85A5A26-9E1E-4D82-A44C-140BD11D8A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9D29AA89-AC34-425B-AE8B-3509C2F12B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E19EA0F-3C1E-4349-92E0-B336E471BC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AD5C9A7B-A42A-4269-AE04-176302EF7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5B79CD11-387B-47BF-918C-59573A6B5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1051885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67345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34226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24717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640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9273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01699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0928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07734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03124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3652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BF501E1-0B9E-4F30-BFE7-9D77F0AFB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1E7343BE-2F26-476E-BE81-462F109E84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333AC8A8-2F72-4960-86C5-B3CCDC84F7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BF935E13-B45E-403F-B30A-6C5D5F6D4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891BDF54-7CE4-4F24-AAF7-B2574CF82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4171183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80136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02046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86591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7DE43-8569-B2E2-8522-FB059B4FF17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2E7924-7C54-1CC5-FA2E-F7C3EF6279F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828800" y="3886201"/>
            <a:ext cx="8534400" cy="1752599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393185-48F7-EC5C-8A6A-75B02B47B3D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1C01B-6332-0504-A685-2BE712C98B9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DE75D9-790E-44B5-A111-C1957D1D61E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E4E4DA6-A1EC-4AD8-83D2-FFA5CF6398D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192630"/>
      </p:ext>
    </p:extLst>
  </p:cSld>
  <p:clrMapOvr>
    <a:masterClrMapping/>
  </p:clrMapOvr>
  <p:hf sldNum="0" hdr="0" ftr="0" dt="0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B5E8-9BA2-2F01-078A-A3C6EE2D0E4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CB770-1777-7487-A09B-9B04CD15C361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B4024F-3972-D58D-ECEA-0ABA2698007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9FA61B-E7AA-F7BB-54CA-C9234DDD6DC7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B2BA85-B256-8A15-D0A7-2E52C31B312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DC1384F-6D9B-4A1D-B2DE-E3E0741D3FB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554093"/>
      </p:ext>
    </p:extLst>
  </p:cSld>
  <p:clrMapOvr>
    <a:masterClrMapping/>
  </p:clrMapOvr>
  <p:hf sldNum="0" hdr="0" ftr="0" dt="0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F9320-6555-A7A6-2DFF-338D2E5272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63081" y="4406895"/>
            <a:ext cx="10363200" cy="1362077"/>
          </a:xfrm>
        </p:spPr>
        <p:txBody>
          <a:bodyPr anchor="t" anchorCtr="0"/>
          <a:lstStyle>
            <a:lvl1pPr algn="l">
              <a:defRPr sz="5333" b="1" cap="all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3B5BD7-1D28-405F-E7D5-62B056930BA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63081" y="2906719"/>
            <a:ext cx="10363200" cy="1500188"/>
          </a:xfrm>
        </p:spPr>
        <p:txBody>
          <a:bodyPr anchor="b"/>
          <a:lstStyle>
            <a:lvl1pPr marL="0" indent="0">
              <a:spcBef>
                <a:spcPts val="667"/>
              </a:spcBef>
              <a:buNone/>
              <a:defRPr sz="2667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47868A-BA38-9589-97E8-78342D9632F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03E36E-CBFC-6596-53A0-2828C7E7572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C1CFDD-52D2-DB83-BB33-B413FD5A491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65C30AF-51F0-413A-A0AD-95E1A4DFCF4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920728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299DA-79A3-04D0-9E4B-19C46423324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27007C-814B-9875-43A8-3A81037C620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09601" y="1600200"/>
            <a:ext cx="5384804" cy="4525963"/>
          </a:xfrm>
        </p:spPr>
        <p:txBody>
          <a:bodyPr/>
          <a:lstStyle>
            <a:lvl1pPr>
              <a:spcBef>
                <a:spcPts val="933"/>
              </a:spcBef>
              <a:defRPr sz="3733"/>
            </a:lvl1pPr>
            <a:lvl2pPr>
              <a:spcBef>
                <a:spcPts val="800"/>
              </a:spcBef>
              <a:defRPr sz="3200"/>
            </a:lvl2pPr>
            <a:lvl3pPr>
              <a:spcBef>
                <a:spcPts val="667"/>
              </a:spcBef>
              <a:defRPr sz="2667"/>
            </a:lvl3pPr>
            <a:lvl4pPr>
              <a:spcBef>
                <a:spcPts val="533"/>
              </a:spcBef>
              <a:defRPr sz="2400"/>
            </a:lvl4pPr>
            <a:lvl5pPr>
              <a:spcBef>
                <a:spcPts val="533"/>
              </a:spcBef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4F553C-A35A-D991-4336-4CE332ACB09C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97595" y="1600200"/>
            <a:ext cx="5384804" cy="4525963"/>
          </a:xfrm>
        </p:spPr>
        <p:txBody>
          <a:bodyPr/>
          <a:lstStyle>
            <a:lvl1pPr>
              <a:spcBef>
                <a:spcPts val="933"/>
              </a:spcBef>
              <a:defRPr sz="3733"/>
            </a:lvl1pPr>
            <a:lvl2pPr>
              <a:spcBef>
                <a:spcPts val="800"/>
              </a:spcBef>
              <a:defRPr sz="3200"/>
            </a:lvl2pPr>
            <a:lvl3pPr>
              <a:spcBef>
                <a:spcPts val="667"/>
              </a:spcBef>
              <a:defRPr sz="2667"/>
            </a:lvl3pPr>
            <a:lvl4pPr>
              <a:spcBef>
                <a:spcPts val="533"/>
              </a:spcBef>
              <a:defRPr sz="2400"/>
            </a:lvl4pPr>
            <a:lvl5pPr>
              <a:spcBef>
                <a:spcPts val="533"/>
              </a:spcBef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4F1735-C810-BCBF-9A93-A0A009CBB7B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7E8C2B-E44E-CEBB-7F23-A91E79F4F89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405747-66F8-D308-74BB-659FA21B462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B386F8B-C291-4E1A-87BC-CB237546E31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62050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9BF66-7949-E2CD-AB8B-50178D203D2A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48CECF-223E-2B70-5F32-229A9EE8285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09600" y="1535119"/>
            <a:ext cx="5386912" cy="639763"/>
          </a:xfrm>
        </p:spPr>
        <p:txBody>
          <a:bodyPr anchor="b"/>
          <a:lstStyle>
            <a:lvl1pPr marL="0" indent="0">
              <a:spcBef>
                <a:spcPts val="800"/>
              </a:spcBef>
              <a:buNone/>
              <a:defRPr sz="3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BFD1DE-B964-DBD9-C2B8-9FE6023837D6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09600" y="2174870"/>
            <a:ext cx="5386912" cy="3951292"/>
          </a:xfrm>
        </p:spPr>
        <p:txBody>
          <a:bodyPr/>
          <a:lstStyle>
            <a:lvl1pPr>
              <a:spcBef>
                <a:spcPts val="800"/>
              </a:spcBef>
              <a:defRPr sz="3200"/>
            </a:lvl1pPr>
            <a:lvl2pPr>
              <a:spcBef>
                <a:spcPts val="667"/>
              </a:spcBef>
              <a:defRPr sz="2667"/>
            </a:lvl2pPr>
            <a:lvl3pPr>
              <a:spcBef>
                <a:spcPts val="533"/>
              </a:spcBef>
              <a:defRPr sz="2400"/>
            </a:lvl3pPr>
            <a:lvl4pPr>
              <a:spcBef>
                <a:spcPts val="533"/>
              </a:spcBef>
              <a:defRPr sz="2133"/>
            </a:lvl4pPr>
            <a:lvl5pPr>
              <a:spcBef>
                <a:spcPts val="533"/>
              </a:spcBef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F42B50-0126-2532-D265-1D4E7CC37F89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93364" y="1535119"/>
            <a:ext cx="5389035" cy="639763"/>
          </a:xfrm>
        </p:spPr>
        <p:txBody>
          <a:bodyPr anchor="b"/>
          <a:lstStyle>
            <a:lvl1pPr marL="0" indent="0">
              <a:spcBef>
                <a:spcPts val="800"/>
              </a:spcBef>
              <a:buNone/>
              <a:defRPr sz="3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5281B4-BA26-C256-6954-C357F3DC2F2E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93364" y="2174870"/>
            <a:ext cx="5389035" cy="3951292"/>
          </a:xfrm>
        </p:spPr>
        <p:txBody>
          <a:bodyPr/>
          <a:lstStyle>
            <a:lvl1pPr>
              <a:spcBef>
                <a:spcPts val="800"/>
              </a:spcBef>
              <a:defRPr sz="3200"/>
            </a:lvl1pPr>
            <a:lvl2pPr>
              <a:spcBef>
                <a:spcPts val="667"/>
              </a:spcBef>
              <a:defRPr sz="2667"/>
            </a:lvl2pPr>
            <a:lvl3pPr>
              <a:spcBef>
                <a:spcPts val="533"/>
              </a:spcBef>
              <a:defRPr sz="2400"/>
            </a:lvl3pPr>
            <a:lvl4pPr>
              <a:spcBef>
                <a:spcPts val="533"/>
              </a:spcBef>
              <a:defRPr sz="2133"/>
            </a:lvl4pPr>
            <a:lvl5pPr>
              <a:spcBef>
                <a:spcPts val="533"/>
              </a:spcBef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953C9DF-ED75-18D8-74BE-BB4BFE6F821B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7CF1D9-8D64-924A-DE70-22C106A5437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5D1F43-DE2B-7ACC-C9D0-892186F5A30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0FF2870-9D29-4F66-88F2-9A346CC9568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51401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F4884-3DA3-33ED-E27C-AD7B2ED3476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340FF5-750C-FDE0-33A5-88E30807A1F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5F39AB-D1D9-681E-C808-EB06F3B6AF47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BCB999-FF92-3D3D-228E-FA42F4C4A5C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71FAC98-4571-4BD1-9CFA-57753007A7B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04104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20971F-31AC-ADC1-789A-E1B71E4B353A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183CA2-1B44-7F60-8B1B-8A3D41DDED5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1A05DC-03CA-07CC-BD83-635D335C7DD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1A8CA2E-E5A0-479B-9BD5-6D74B9D6E51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780778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2AE7BB2-CE84-42CA-A129-B5B0868DF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B1AF67FF-A4E1-448C-A308-BDB927BF4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BF5D710-4010-4656-9CEA-FEA7A469FE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129B4C8-3B73-4DB4-95F9-F8C16DBDD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5375C4F-3CCF-4E3D-92D0-D1BED201B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0973477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90FBE-E7C1-DD96-3ED5-6D0EB2F1AD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1" y="273052"/>
            <a:ext cx="4011081" cy="1162056"/>
          </a:xfrm>
        </p:spPr>
        <p:txBody>
          <a:bodyPr anchor="b" anchorCtr="0"/>
          <a:lstStyle>
            <a:lvl1pPr algn="l">
              <a:defRPr sz="2667" b="1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A3D4AD-A2EA-24AF-D3D4-9DB044867C5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766730" y="273053"/>
            <a:ext cx="6815669" cy="585311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B2BF51-7387-6A6D-3CFB-268E82C05791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09601" y="1435095"/>
            <a:ext cx="4011081" cy="4691067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867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0F2CF5-C553-B0E7-4D8B-2FDA1F2CB1D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5FF606-0716-AFE8-50FB-4D515F255FDD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B844C0-DA1C-54D5-9CCA-0CF9CD5BC81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4A1903E-BF5F-49DF-87DC-65B46C0870F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67391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D202B-8C87-A552-DA13-6222CFE6E3B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89717" y="4800601"/>
            <a:ext cx="7315200" cy="566732"/>
          </a:xfrm>
        </p:spPr>
        <p:txBody>
          <a:bodyPr anchor="b" anchorCtr="0"/>
          <a:lstStyle>
            <a:lvl1pPr algn="l">
              <a:defRPr sz="2667" b="1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FCF574-E1AC-47B4-9331-98F1B9300D49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2389717" y="612770"/>
            <a:ext cx="7315200" cy="4114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FBD0CE-6046-03DE-0C25-1B75A107C48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2389717" y="5367332"/>
            <a:ext cx="7315200" cy="804867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867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9F7BA4-DFF7-FF0D-D0FC-3DCD8D3BEFF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A1D843-32E4-A7C8-64CE-9CA394DF45A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3BC146-3D27-E01C-6270-4D57799AB10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1742ACE-F724-4DE0-96C5-5EDFF3EB8EB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7028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DC011-887E-D1F6-D87C-3B6D05A32D6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BC67D7-A46B-C7D0-0120-7C8FD6E4D32E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FC5C31-6CEA-7FF4-3AD8-79545DAE82A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C69504-3452-B54C-6B12-EDF2DF74504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E4AECC-82CE-6FB2-FC8F-A8231521182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90A4B80-1749-4D26-B66C-11F024FF7BD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4017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3804C2-6EF2-4A21-1353-54EFD5FC8D31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839200" y="274636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A4C1BF-D281-1E83-40D5-83AC040057BF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609600" y="274636"/>
            <a:ext cx="8026395" cy="5851525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A2C35F-5403-279F-BC09-167F6F60263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D6875A-BECB-9BEB-8BD3-CE7982096A6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989415-38B9-6207-1835-4C59FBC59AF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F32BD84-343E-4C1E-8B28-A0A71206E48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2343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57578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4245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04419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8383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753711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535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D30B1AC-05FF-41E2-9F6B-D9F831E7C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DBEFB3EF-1B11-423C-BAF6-3687B6B69C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310079EC-3C1D-4881-A3CF-0B05EEDF2D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7CA2D2E9-BF71-4D6C-A785-A7653D4834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510D407A-BD0F-452D-95F1-266F65753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B5DDC777-A57D-4E7C-93BD-53C9BF4FE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31030854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0883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9100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785754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91957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77403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0A441-0115-4D7B-A402-91CD083B56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D4533A-5D54-4E75-80E0-FDF2AA4235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43E10F-0B8A-45AE-90A1-EC0EA3BCD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1F5CC-9D68-446B-A11B-01EB2D0B3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5F9859-36D8-4B9B-A3F1-226990A34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090588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1DFF6-D286-4C25-8C87-8368E198A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414CA-C483-4EBD-9453-4A8CFB4E7A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1D90E2-ABAE-4A50-A24D-6F11B75A5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79BD75-7885-4396-AECD-06AD106DA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0D3131-F3BF-4E82-81E4-01A368C4D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395914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AADA1-4A31-46BB-A66F-EB996CC43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BF6D8E-559F-4510-B53C-EBE24BF30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D2C7E-4926-4C66-9978-5AEF8E548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A47948-D3D6-4C79-964B-5E789A60E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C1E8D-66E3-414D-B69C-099BA6F5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69213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2C40A-8E0A-415E-A9B0-EAB970090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59C003-34C4-42D6-BB16-5FD3E95EEB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0DA0A5-A356-4D50-8F1D-36293B9C1B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0CA566-9955-4677-8E5E-23F7141B2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492A59-5F15-49D4-AAE8-560F70DA6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8E1BEE-DBC2-4955-B821-BF6388588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814052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A0D39-86CA-4AFB-8F40-064D4021A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E8556-302F-40EA-8B18-B009B4E40A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810D9A-13E7-431C-BF2B-A16CE709DD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1FBD7A-CCF1-4E49-A8FD-448924688D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F84F70E-73AD-4ADC-ACD8-C6F180229F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2CA1EE-EBA0-4537-8ED7-23596B0C3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953CA4-C13A-498E-A4E4-57E89904B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8C68D8-E6FF-40EF-813B-B44A831D3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3474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AAED1D9-4B8F-419D-BA2F-08F8CA016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644C2DF3-551A-4915-89D7-BC6D80C1D6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D238B1DC-B409-4F1E-9D6E-E611AAECF4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CB8C5609-AFBA-4771-8C4B-78BD8885A3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45BD86AB-8AC7-4524-A367-80F8E59EF2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5152F50D-8250-4F06-A8BE-9501838C2E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BF3A4593-0471-45CC-93C9-658D0A00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D80D3BE2-24FF-4277-AA7F-A66AE7733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8051552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AF9A5-2E39-4BD6-9DD7-26DAA634F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644D8A-1E7F-47B3-88BA-419CF8DCA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D961B0-B71E-4461-AB5B-D5B203BCF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829F14-915C-41F0-8225-917C64490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0142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F7203F-7AFE-4610-A3FB-806C50D6A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72F9FB-913B-4A2E-A01A-6E482BBAF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BEEACC-8494-47F4-BC54-25DCE2586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537642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39BDC-DF78-40BF-9940-16B3D149C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5D9DE-D244-4E9A-B525-41B009136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C84EED-19B7-4DAC-8E93-3DB7593D21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5EF39-53B9-4888-AFA9-ED1D9FCB0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441D63-E1C6-4EC7-9179-B4C2848DC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512EBA-605F-4CE7-8184-5EEF68E38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96849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0DED0-F6B6-4EA7-9D66-774A01625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1DF999-8E67-4294-810B-B6DC5F1A42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E55315-3CB6-403D-A434-B99339F001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7EA216-16FF-4A6B-BD13-E640F477A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C45C16-6E9F-4A3E-A138-7BD5D1C9B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3D438D-99B1-4C55-8A13-51E635098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411378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31537-2845-482C-B78B-80CA0A30B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2D2026-585F-49E5-9264-8AD543DE7A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28F160-CE7B-4A80-9BC2-E2F2C83F6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3CCA4A-1A81-4170-89C2-6EF050ED0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6CBE5-4B39-43D5-8D53-EC8D80650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006381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D343A7-D9B1-4A83-8241-5BE3D18EE4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0B9208-B77F-4BEC-8552-9629AD85B7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6E5D95-6F4B-4A9E-9F77-1A9F9BD77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D9BD6A-B273-4656-B3B4-B472B16C5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C8367A-00D5-4A46-BA53-353C5F44F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105780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3468AA9E-CC68-4E00-8E62-A000BB1666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561151"/>
      </p:ext>
    </p:extLst>
  </p:cSld>
  <p:clrMapOvr>
    <a:masterClrMapping/>
  </p:clrMapOvr>
  <p:transition>
    <p:split orient="vert"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95425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69A633C-C947-4372-AB43-14C3E5327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8DA7B6DF-1404-46E7-A6C1-09BC2423A7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ABB810F4-134F-4892-90D1-58BA532EF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4E7DB0FE-F693-40A7-8EB4-9B7F999D9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21183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85D4425-15C2-4155-8E1B-7D7E71B8A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5696A038-CA30-45E1-9D28-A3B5ED4A56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6A16A0BE-6E4E-44B5-B35A-E4FC907899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FFE755F-C56A-4352-B5E3-8A4C5FA9A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EAE24577-7338-40A0-87B5-1CDDE33DC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09921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C4C3D944-0C82-4F07-A39D-B11C5BFD80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3223DC7F-CD69-4FE6-A143-32D4F05DC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B027F317-D0F8-403E-82E9-A7C73D767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411300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12606AF-9B15-4107-944C-AA6CCCFA9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2BF9A464-4A0C-404A-AC9F-57A3EFEEE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17BC54C0-EAA1-45E9-B6BF-4267FD8049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D05C16A0-2B1B-4070-98A3-461ECE2999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58D196E3-3B17-45EB-BBFC-B1CC8D7DE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6B72552E-1219-40FD-BE4D-3E8C5BFEA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647723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EFDD8C5-F8CF-4CFE-BF92-46424A1FC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8FBFB9BB-9C34-4929-83CD-9F451283B3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2440EC9B-8F3B-46C2-86F0-7CCAFC6AC4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A46FD68-0F77-4C6D-8CCB-39EFF995CE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0F638A94-120C-4D33-9BA6-9C96732B0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CFA9D051-66FF-4C7F-B8DE-E3A4486DD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129821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26C995F-C98C-440C-BF3C-F9D5438FC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47E34A9E-FD05-4CA6-A052-FC80CD6A5D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F07ACA2F-32D4-4092-9C44-7BE5CF03EE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A9FFAA2-DC8D-4ECD-8641-F5A8F141D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4F1B3A3-FFC9-44F7-AA89-4C43C0068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778760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9933DC53-545C-4BBF-BBAB-9EA33D657D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9E2BA859-5A4E-49C5-910A-6DDCEFEEFE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2A9A3C0-0DF9-46CB-886A-F83B5D0DAA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2A752C1-8446-4D15-8881-546790DBE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CA5CD5F-8CEB-4E5E-AAB2-6A421D8F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675939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141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70483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C561282-AC57-417C-BD9E-EA94960E7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2F68E766-5C3F-4DE1-91A4-ABA7290548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79C0BEA-3114-424A-A627-619EC7C2D4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3CD48F9D-DA25-4FF7-B321-1841B0EFD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F15D8714-51D9-420C-8E32-111C520B7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926021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D3081DA-BBA8-4F43-BC3D-7F7E6F9BA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AA1F317F-2998-4273-89CD-C00FC51E4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006EF85-7A6E-4763-B1A0-94693284E5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4C5EF04-2D5A-448E-AECB-AD5752DBC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55C09602-C4C1-4CB5-B656-DD064FA8C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513038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4553A61-AEFE-4FFE-B74B-9F3FF76A7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5EF833E0-3788-476C-8C5E-D3E0EBF6CE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B774E4C-1819-4FB8-BED6-DF4D808DE8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B63DB152-B794-4D9E-996A-961A19F45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A8070A0-87FE-4F5B-BB48-E8400E73E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39008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29454B3-012F-453F-90AB-63E0C9693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C57A8C33-D907-409D-ACD6-2020FAE3A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705E4C7-FEC5-4290-A085-31670F8DDA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1E5182C-20B5-4FAC-96F9-F0DFD9EAA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59DB912B-4835-442D-8509-526F2730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894195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0DD74B7-D203-4D4C-B618-E2CD521ED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60C732E0-3A34-419B-8EC7-A50B4B8EBE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FD83338E-E673-45A1-8091-3938F57D7F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92D8D422-D0A2-48CF-9E8D-0511BF701C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DDEF799E-9F23-456E-AF25-A5F85326A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667AE996-7907-48FE-A3D5-9590DE6F5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167230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A2FD725-2DC6-4188-8274-191062FCE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5C1F7786-D744-44E1-9098-503D827F69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4B208C67-AE23-414C-B89D-FC87370C7D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31B1D9DA-C78D-45A5-8B92-37F6DFB299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849B49DA-585C-4AEE-B8D2-5CF00F5FB3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44F74F27-FC99-48C1-9B35-48F97891F8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7281C1DD-F8F7-442B-8E99-7B339DA37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DA9F336B-BF37-46E6-8DA6-35DCF354E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852260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A634EAC-C675-4C58-8008-863D71BF7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C1C174ED-2529-440E-998C-0561E485EF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1597ED3E-4032-4BDB-BE8A-82427A76E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2987A6B4-FF45-4D72-A60F-B1A5B59AC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627255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22712A1B-D9F9-44C0-A4D9-25AA83E6F6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554C8200-8DD0-44B8-ABBB-5DED4FA94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D95BDAF1-C12F-41C4-B136-EC2527332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804596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3D9686A-E17B-4F5E-8420-3AE1C5E15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AF3ACC7D-B7A1-49CB-930F-F600BEC0D6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7E3D67E9-0BFB-442D-812A-33E80FEA72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815EC586-CE73-4FC7-B2C9-619B8C5647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58BDA4B7-BB3D-42DB-9E95-A2CF2E1E5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7D67C293-33BF-4785-B71A-9DBD5B7B6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353367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AD3EE81-D297-4325-B543-B1CDDDEC8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4B9BDC40-7C23-4AAE-947A-9B7593F032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1DC022AC-E39F-4908-99CB-85B620588A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E972A1AD-E3C8-4EC8-92E2-5691E84AD5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242096F5-725E-4C95-898C-6ACE5F138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55548EA9-A530-461F-A185-956FE6524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942272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058DC8F-CDE9-4C11-BA95-619F57C82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F4712ACD-B80A-4384-B419-4114BA7FED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EA2EAF9-F3DB-41FD-9197-1D2741DBDC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ABFAC292-F14F-40D9-BDF7-7D199447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8D34781-B503-4A7B-B260-B419C40C6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033309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CA450965-658F-4656-8124-E784D42239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FF2A5C9A-D6FB-4DC8-8568-B5E89770EC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4739A779-584C-4F52-B81E-EB06C5096A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F60B518-8270-4FA4-A4BF-7BFD8D184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C023102D-78F5-441D-950D-88B58ADCA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518152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70098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842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EAB8239-D00E-4548-A1D9-BB3448F8E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8AC1D16C-9B1A-48D7-9A0C-4C2B7115DA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789DB76E-96D5-48E6-8744-FB0EF5A0A5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24D5AF13-ECEA-4CBF-B4A8-D145DF5E28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2B5911A4-BC34-432C-A5F1-0D4A1A962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76088969-B0EA-4DCD-A7D4-53376DD7D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366870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9BA0EDD-FC77-499D-A5CF-24D0268C5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A7EFCC88-F349-475A-894F-75CC4EC0EF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F780193-AD39-4C0A-AA86-EA1C285D51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809673B1-F880-4939-B4DC-CB18B0277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F8E287B1-7E0E-42A4-969D-5A258DC7D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616105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FBBF67F-3291-4B23-A16E-90D37AA2B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50AF0E28-CC2F-462A-94A7-244DA64767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6CFB516-644A-4165-9CEA-4B7265353D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C45F628B-539B-40CF-B751-E371B0A67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FACC2F4-B55E-450D-8EDD-6F5B99711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832048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AEB9145-0E56-47B6-92EA-EF9D05C5D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8E9477E3-4004-40D9-A791-9927026F68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340D97B3-17E5-425B-993F-656A8D67B0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3FD63D5E-8306-4E5D-B3C7-2CFC361D0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FEE622A9-52D5-4B99-BF48-5238DD36F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940210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B70E901-6D2D-4730-AE7F-199102DF9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25023EEA-7C43-48F0-90B4-466A27A522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93FECF61-A8A9-4E6C-A4B0-6B4D9EB288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D1A2F77C-8D07-4CD2-8D30-11B39A49C4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D216A148-6467-404D-8D6E-643CD85D0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A4054C06-91F4-4640-8DD0-214A08B51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324642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22CA02F-70D5-4084-BBF7-59B03FABA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A4570560-669A-483D-A56D-56777083AE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15B0F997-4085-454E-9449-79C2034154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C60B0EC1-688A-46F9-85F5-4DE115D0F5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1508EA17-E7BD-4128-B3F8-2DDDE314AD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CF3610DF-72A4-46C2-9A30-40FEBE032B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DD888E88-E0C9-4CC9-9C52-1081F3C36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F6D86BE4-D07F-42B3-BF50-BD5123EF2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2226633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CBC31D2-AA1B-48A6-AD5C-ABC511801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861AA370-87FC-4909-A5DF-67A27A9F2B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C3754FE7-818A-4919-9358-DA52F1CD8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C697764F-E4D1-4062-9489-FE6CD0BEE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2998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6D102869-D0FE-4441-B0F3-7D59185B08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7970F543-0439-4D7A-8542-C6230DA3B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9917263A-9D95-4D91-A962-900FB68A9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994248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49C46F7-77B7-4182-995C-BC4561554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F537E44-EC00-4A0F-97BC-FEBE5C5F5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826B50A6-6A00-4618-8229-8839813F0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A4CD451A-991A-4CA7-9D7D-087B79FE81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E4714668-2574-4243-AF77-45A9C0EFC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9067EDE5-89DF-4C6A-91DE-CF547F056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4023344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66FEB41-F80B-4DFD-9667-62AA78EFA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8717BE32-0D1F-41BE-A62F-999517ADD3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9BB9F595-BAE5-47B8-9B8A-94109329BD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57B9BA6-478C-4191-AEA2-402D09D4FC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A77709D8-26A8-4A0B-BF1A-3152E67E1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E907A3FE-B290-46C6-BB53-0D63DAA8E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281188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70D030D-8E43-4AAB-801F-A9A324870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D75ECE4B-B966-49A7-91FC-2B429E0C73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4D87CE76-AB6E-45E6-B0B9-2133D873E6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4E227BD6-F4F8-4C72-9E66-64C116C81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F854D57-3649-41D8-8C6C-E6BA50FC6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46306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EEBA24E-32BA-48F5-8B85-F01D8E359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7B376526-0A9F-4F56-9C6E-554952A5AE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B226F150-56EE-4DA9-8C05-232144015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A0D65185-491E-48CE-9206-15B07586B9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81764E03-492D-4B6C-88BE-44D2E4293E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A2DDC098-6A9D-492C-8DC0-2C7C33627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3E9DDFDF-094B-4307-9454-56646C64D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447C6ACB-121E-4BDA-B388-548166A3E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7565869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76C83D8F-369C-45CC-A05C-6C42CBFA48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001B45A0-1A26-42F3-8512-1474DBE3D7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05919A8-B0B8-4AC8-9C1A-06EB9C2859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FFF7F0DF-E179-4702-B1E0-270BD0C81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A191C18-B44A-49BD-B77F-1DA10E7B0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08451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9084188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64075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5E562B0-D0E3-430C-A6BE-14A2270AE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EBE7895C-D6B1-407A-AD3F-6444AAC343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C0F32C2-1068-4265-B737-A727A8A72D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07C21BA-66BA-4A13-840B-DC0498B35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F962978C-1506-4B43-8B44-CA54A90CF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8697633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44DC0E7-83CB-4011-BE26-DE71940FC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FC27629D-FD11-49BC-98E9-D8924FD825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7EF2945-3142-4DEC-9877-8676FE8172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E5B7A0F4-012F-48CF-86C6-A39171DD1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9D4B327-F156-4D41-8FFE-C522ED36B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713864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7B4BBE8-CE88-4DC7-A95B-5A33D6B2C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6CCEE31D-0484-47A2-A35B-803751193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81A1C41-1E3A-44E1-8CB2-DF072BB575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C01F47FE-4A89-4294-AF28-5DD75CF29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4B7D9BE-8B5C-4AD6-97F2-77B6E375C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854648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033BA2F-4814-49CF-B948-C0206FBE5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5C8C3350-CF8B-4EA0-868D-F836E6554E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013D3E08-C75A-4E0E-8514-4FC3092387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94DECC0F-8086-4CF4-9914-3EFB83E558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83A8F1D7-AAED-4379-A1C2-BE148A26F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2721A88A-3D70-48A6-8708-C70FBA9B0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892811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8188CEC-7324-430B-BD08-B9DB30FE5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EB3779D8-2E68-4F2E-9954-F88D6F08D4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4D350C42-94FE-40AF-94B0-BD80364468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628A3EBE-5ADA-40C0-8007-DB8FF2BBE5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6E2A4AA4-A86F-4F50-AD21-5E825FE2BB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24BEDE39-29A6-4409-AE46-349EFE916C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1A8FC6AD-2486-45BD-917A-60F7E6577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69E78504-84D7-47EB-8812-694A7E9D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1572702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FCC3426-280D-40DC-BF24-93EDBB09D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02FB41AE-508D-4B30-82E9-446C9BC0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517E94C2-64A7-4E68-BC4F-BB58C6360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8CA3C68D-881E-4ED7-AF1C-52253FD53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9428068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3FBB3A52-1F9A-495D-947C-05A2079051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47C37D79-CB4F-4173-8BB6-4FFE57166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A65FA9B2-7FF8-4B13-9556-1DEB2B2EA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09661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7915607-9848-49A9-B85E-655DF5EB6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0C8AAD45-91A0-4A9C-988B-2A17B3AB1A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EDE64183-C9FC-43FE-8E1F-F87EEDAE3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966B1940-471F-4B1D-8D22-99AF5FEA6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1268348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4511EF5-D9FD-4ECE-BF96-FF8D480F1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0C7A513C-BCDD-43BB-9EAB-03A02D8077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44A46D48-410D-4E1F-BC8E-70049D5970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ED451872-06FB-4F3E-A745-E91774CA49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4234DCE8-91B0-45D2-B187-AB5B6B23F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EA5976F0-B0B2-4498-84DB-B616AAEB9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6167908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DA08652-294E-4962-8968-8576A1AB1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EEA0AED0-0AF0-4E28-AFEF-5DEBD1D895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87738783-1EEB-49F1-9EF5-EF990FC7DD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D34773BA-B624-44A6-A0E8-EFD4185BAC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EA1A379B-C051-4AAE-BF28-72E915EE4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EC73A105-A494-4539-83B7-8EA8DC6BF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8959789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3BA7881-0EA2-40DE-9917-E28E413CF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B0E1B092-63AA-421E-8137-86E9F126D4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6D6138F-AA7A-4E7F-B225-FECDD35F69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3D7260B0-40F9-495A-8FA9-312B02402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C6AFF596-ECB5-4C4B-9942-7C87B4690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1256576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40E2D838-5C35-4573-835B-65619F0B8A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BDA4B903-F43D-4DC8-8B49-B879732378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406336D-E75D-4334-ADB3-3EF8678092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E89CD070-4F4F-4993-A838-46D35C062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0D828D0-5EB6-47F9-AF17-9898A1730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5906335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95643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3528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F53AEC0-DDAB-460A-8BD0-A0AEA93B84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ABD10939-F13D-4276-8A64-D976A90C3D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4AB3F2C-4BF2-4D4E-BCA9-6455FA58EB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6C389FE-B99D-490F-A17C-05B501D1C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0703ECA-91DD-40A7-8CBE-15568B8E1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796139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8149118-25DF-4423-BC4B-99C74B3D5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D268BAC-1B8F-4979-BC1E-8DA803221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585F23F2-6DD8-42FD-A3C4-BD513E6530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67DD987-E4A9-47FD-A1F6-4E3C92774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7303E1E-6555-422B-A112-F73325391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866170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1C396A4-8133-4AD7-8E79-9D1F53792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2EE3EAF0-01BC-4590-823B-9A687D5D4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5D549F96-5B17-4FE3-9867-356A941BD0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3738EA2-CC45-45B1-A29F-75AA702D0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39F750CA-BF3B-49F6-A614-FE3121D64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6007646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3A7FBF2-0E56-4295-9F13-326F2030A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E9993CC0-7AE4-4113-A252-0C95674F7A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9C8018E5-9576-468C-9E5A-FE8CE07241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FC479F2B-1EDB-447B-954A-15D0701BC6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DCE21978-DF10-442D-BEF6-9090B1101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B15381F7-0A3C-4DDD-B9C7-0A60F468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7070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4131C36B-821E-4547-910E-D86ADA2A90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573EC404-B338-4AB4-933B-6AA1ABBC7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B45B7F9C-2C72-4B2F-94A8-7640308F2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9958806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C1DDFCFB-A216-4F72-85A0-E303DEBA5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026887A4-3C94-4F58-8640-18FCAA52A9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60F8F593-FCCC-44AA-A65B-67E4468B01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430A8C59-C999-4CA5-A3D7-32B683D843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C9B03C75-3376-4A14-95A9-E4EF01CDF3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7DE1AE61-4C4B-427B-8931-8E81BCC8E1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AABF2C67-B26B-4F7F-B4A2-F2E8EC485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A431054C-B884-4A7D-A66D-FA5D56D4E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9860624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E6A57CA-D1FA-4BA5-9D16-505C94A67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C37A38F4-BBB8-434A-8D4A-8538228E2D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929C4830-ACCC-4A74-A18D-43FD9C5E3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FE5D9F41-4172-4E5D-8FC9-070BD13C7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1467429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2E0FFA0C-D605-4DCA-9EB3-44C52EC5BA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BAE28AE2-7AB0-42D2-B4D3-AFE729F29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427719D2-45CB-4672-A61D-6FA51132E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330671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B0AED7B-5E9F-468B-B0AB-7B9B55420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D96C7C3E-5E05-4238-B165-15C2F707BE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ED9FBEF5-18B5-48C7-8641-936ABF34DE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5F877742-FD3D-4168-AF60-05516A3571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9DB0C690-1D3F-4F45-9E09-B0900DBE7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7F1EB4C5-FF0F-4BAE-92E3-C06A18F5B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2164373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676EA33-1CA1-474D-B8ED-B389EF9CB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4CE8412C-0D20-4877-9881-AC4D1A623C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EE57573D-8057-44A8-8FC0-D246CCBFD7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35AED46F-0E4F-460D-9DC1-43A3C46D61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CD701760-21AC-4769-AEEB-16D94D621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3470CB80-168B-405B-87F1-A4D509C1D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232119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5CE31AA-F75A-4FC3-BB44-AB0707ED5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7B17F126-E71B-4118-B57C-D325F3D533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B1E542D-25FE-42C2-874B-1B55877482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395CD4E1-F49A-45E0-B24F-1C5215464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46BFB52-8F21-4AF4-A415-00EC62CE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6100849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CA0D58E4-3EB6-4097-8451-164F03054A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380A2E4F-3DAC-41D9-81A5-988C6BE772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D57E084D-061B-4391-9B8B-B57280E22E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622CC5CC-138D-465D-A81A-DBE38DAA4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AFBA30C-9BF9-47DE-8D11-30C64AE51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8559509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969296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17082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597806D-EAB9-4613-9151-E08254D8F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41F08635-6F1D-4B86-B43D-1A24741085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5C3CCD40-BD34-4529-91E5-2698C7E344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C01FED19-8C45-4DFC-A9B3-BBBA6C780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34FA4A35-2703-4DA2-88B4-B096C0CE2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93210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72953C1-608A-43F1-9896-61ACDDD6B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20A33D7A-F6CD-49B1-A087-9E43F18192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764F934A-078C-4174-A3AB-EE9CF48701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D29E987C-0A0B-4FD5-AD32-007C08F414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1C1E503-8F60-4FD7-8020-33CCCD1E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8525E78C-3FCE-4D7D-9AEF-53BA5F4B4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8421642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5BA33F2-E623-4E7F-810B-0921B95BA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5CA27FF0-9E04-45C5-BC68-30AAC943D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3C10C02-4997-4D61-94CC-6214FA4D60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29C8ED1-4505-49BF-BD77-73D7FC11A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F7A64CA-FDD2-4D5B-9783-FD2764B0E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5770761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C27D0EC-FA83-4860-9C53-7414EF7BA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0F8648A6-C298-445C-B0A8-569C07D237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BBF30BA-580F-4C96-9A54-67861F9B69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871CBA3-7F65-486F-B9CB-9BF902618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C09A8BA-D90B-4E4C-BB8C-F04A46609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8209172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40CD9F0-6BE1-4558-9F50-729252FFC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2A352FD0-9D3A-4318-8A37-175EC6B58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D416334B-DD04-473F-8633-B25FA9EBBD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73888953-EE7A-4EF4-92D9-41C6E4AA30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9154EDF2-156B-4765-94F4-BB96FC09D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068F7C58-F921-4804-89D7-87CA21A86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029602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4377F72-3E5D-4E0E-BDE1-9198A2154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60447395-8B68-4EC0-9B0F-91BA0FB61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B2CF7061-104C-4BB8-9DCB-DE76E62146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7B6BA3B7-E1AA-497C-9914-50C3ED8165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1030EB45-BF5D-4876-80BA-434E77F084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231DBE4F-9324-446B-9E4A-1830D93BB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27592CD5-D020-4462-BE29-6816B8A6D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C125CB20-0A70-4898-8EE5-D670853B0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4471528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323F429-0F89-435B-96DE-27E31133C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05AB4D98-BF90-40A7-8AD9-4C56670D13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A0B6121E-694F-4F5C-B79F-4BEAF11A1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6B1DB368-86C3-4D22-B0CC-A15324EA2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2588680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60221DE5-8696-4A23-B11F-D67AE88D66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69599C7D-3AD8-4042-AC8E-8577DB8B5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EBF11BBE-C092-4B73-8FBF-A679857E6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6214964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A5D1549-3FD1-4134-BEA1-B0175D311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A0B3BAD3-DF90-427D-BF85-6F7209BFA9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569073A0-56F1-42B7-ADEF-FA031A6208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75719827-58D2-4159-B9EB-B5B9A81DC9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742388F6-D8DC-4416-A328-EFE485118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4FF9731E-FBAD-400C-B16A-72E0F8358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9111859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C73503D6-160E-42C4-AB62-8459E8E32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5D534D75-358E-44CB-BD22-2DCFC2107B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E6B444BD-864A-4E6C-BCA4-A3F24E1648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AA309D13-3997-4BB1-9C6F-68A03BDA2C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2DF354E9-41AE-4150-8CBE-071699525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D5071BC2-8164-41EF-87F9-D4493FA4A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0980335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93B0FE0-61BE-42F8-AF77-EBEAF59CC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4C671535-81B0-4553-BA93-EA8A3A6484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470CB3FE-9C8B-4C52-AE2F-3380D1611A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40A3682A-4DD0-4328-A99C-D4DED59CB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44225BC-BEA5-4546-AECF-97E4AC3AE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207659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2283E486-5B1A-403F-8A45-E4FAB0C4FD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32270480-766B-490A-B8C2-881D4BB0EC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4B71124B-A940-49E4-A0EC-CC59DA83FD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6F01446-DAB9-4CA0-A1E2-C4E7D83EC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EF06735C-169A-4776-826E-5AEAA99FD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03629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D9E1E6E-819B-4D22-BF00-C0D2DDC68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E94C6359-E8EF-45A8-A857-6D18C25CB6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65758E3E-8B29-4035-9461-8C65025DD7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DDB54274-AEE0-4430-A68B-58722B6B3C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66B56CA6-2AF8-457F-A66B-CF8471819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6F5731CB-898B-4BB5-A6DC-B1C392FBE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1274975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7979478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14077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94C7D27-8BED-4A44-9D31-3099A81D7C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EBCB996B-AFBD-4DAA-9E89-A57A1F13C8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3364DA5E-1E79-44EC-936D-7835F8FDF2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25E7467-913F-4E98-8003-2C3798193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AC379CA0-1590-40B0-947F-B224F1470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8741952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7F97FE3-329B-4194-B91D-3F2EBB793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A08ACC9-8780-419C-9992-A8BA18A39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F6253C64-9926-48A4-B377-E5AE9FE39E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FD16094-9032-4A05-9F95-A65675BE2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F6E8496E-48CD-46D6-AE5B-3704C96BB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731497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0E926A4-D1A8-4CCC-847B-96874D047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17086593-BDC1-411A-AB64-34AE573688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CC0EDD0-FC89-4E98-BA55-BFCAEA562F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3A756D09-C1FA-45F2-8AA8-0BD468517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3CB140EA-510F-4C49-B387-5669AD9AF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3373348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991DAC1-2772-4493-B10B-B8FAF65C8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B99B01A0-F13D-4A59-B04D-586BD2CDFF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00879A96-B4DA-4655-92D7-11509792F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A7BB0C42-1444-4656-B0F7-855EB863A1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6128D7F-994C-4DF7-A840-948C6A6C5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0FE4102A-B277-4E43-AA89-A83FA7734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4243551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F34A999-A168-4559-A962-D4A117E6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292FA241-D6AA-440D-BB9D-F9C250A3C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F86EA79F-E5C7-475F-932A-86E43413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C96D4F30-C7BE-4CDB-9A27-7DBB48BE3C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7A68DCAC-383D-4852-8963-26CB5E8A11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333386B9-11EB-4A1D-ADCB-3BD416BF8F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93DF633E-2F21-48A4-818C-1EC1B16F1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ADE73FAB-716F-4687-A61D-6C8993F7F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1640321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7746823-3DDA-45AB-B9CD-999FFBE7D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599DB440-FA3E-4C80-80AD-BA244E2D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86535943-0839-4111-BA94-682401CA3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634E0A2D-078F-47AA-BE1A-610DDC604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173822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C0430A6E-3DE6-4541-8B46-233B4FAC26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EDCCA399-09B5-4694-BD07-283C7DED3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3F4FF8B0-FC16-4912-A25B-57329C9EC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6319854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661AE2B-2CEF-47DE-A6A4-56036D54C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835BA026-B9F5-4FD5-A0DC-9422E97B13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5614BBAB-4AE1-4799-B6FD-D0E25D0D71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77E59D51-B56F-4349-AC3E-4EF2F48605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30/10/2024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599ABAFC-AFB7-40FD-940F-78FC61198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9D6B48C4-BDBF-48FB-9450-24FCFAF2A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41202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13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4.xml"/><Relationship Id="rId12" Type="http://schemas.openxmlformats.org/officeDocument/2006/relationships/slideLayout" Target="../slideLayouts/slideLayout129.xml"/><Relationship Id="rId2" Type="http://schemas.openxmlformats.org/officeDocument/2006/relationships/slideLayout" Target="../slideLayouts/slideLayout119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2.xml"/><Relationship Id="rId15" Type="http://schemas.openxmlformats.org/officeDocument/2006/relationships/image" Target="../media/image11.gif"/><Relationship Id="rId10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11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1.xml"/><Relationship Id="rId3" Type="http://schemas.openxmlformats.org/officeDocument/2006/relationships/slideLayout" Target="../slideLayouts/slideLayout166.xml"/><Relationship Id="rId7" Type="http://schemas.openxmlformats.org/officeDocument/2006/relationships/slideLayout" Target="../slideLayouts/slideLayout17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65.xml"/><Relationship Id="rId1" Type="http://schemas.openxmlformats.org/officeDocument/2006/relationships/slideLayout" Target="../slideLayouts/slideLayout164.xml"/><Relationship Id="rId6" Type="http://schemas.openxmlformats.org/officeDocument/2006/relationships/slideLayout" Target="../slideLayouts/slideLayout169.xml"/><Relationship Id="rId11" Type="http://schemas.openxmlformats.org/officeDocument/2006/relationships/slideLayout" Target="../slideLayouts/slideLayout174.xml"/><Relationship Id="rId5" Type="http://schemas.openxmlformats.org/officeDocument/2006/relationships/slideLayout" Target="../slideLayouts/slideLayout168.xml"/><Relationship Id="rId10" Type="http://schemas.openxmlformats.org/officeDocument/2006/relationships/slideLayout" Target="../slideLayouts/slideLayout173.xml"/><Relationship Id="rId4" Type="http://schemas.openxmlformats.org/officeDocument/2006/relationships/slideLayout" Target="../slideLayouts/slideLayout167.xml"/><Relationship Id="rId9" Type="http://schemas.openxmlformats.org/officeDocument/2006/relationships/slideLayout" Target="../slideLayouts/slideLayout17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2.xml"/><Relationship Id="rId13" Type="http://schemas.openxmlformats.org/officeDocument/2006/relationships/slideLayout" Target="../slideLayouts/slideLayout187.xml"/><Relationship Id="rId3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81.xml"/><Relationship Id="rId12" Type="http://schemas.openxmlformats.org/officeDocument/2006/relationships/slideLayout" Target="../slideLayouts/slideLayout186.xml"/><Relationship Id="rId2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80.xml"/><Relationship Id="rId11" Type="http://schemas.openxmlformats.org/officeDocument/2006/relationships/slideLayout" Target="../slideLayouts/slideLayout185.xml"/><Relationship Id="rId5" Type="http://schemas.openxmlformats.org/officeDocument/2006/relationships/slideLayout" Target="../slideLayouts/slideLayout179.xml"/><Relationship Id="rId10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78.xml"/><Relationship Id="rId9" Type="http://schemas.openxmlformats.org/officeDocument/2006/relationships/slideLayout" Target="../slideLayouts/slideLayout183.xml"/><Relationship Id="rId14" Type="http://schemas.openxmlformats.org/officeDocument/2006/relationships/theme" Target="../theme/theme1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image" Target="../media/image4.gif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image" Target="../media/image3.gif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2.gif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gif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5.gif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image" Target="../media/image8.jpeg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5" Type="http://schemas.openxmlformats.org/officeDocument/2006/relationships/image" Target="../media/image10.jpeg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slideLayout" Target="../slideLayouts/slideLayout116.xml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106.xml"/><Relationship Id="rId16" Type="http://schemas.openxmlformats.org/officeDocument/2006/relationships/image" Target="../media/image12.wmf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5" Type="http://schemas.openxmlformats.org/officeDocument/2006/relationships/image" Target="../media/image11.gif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5576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96" r:id="rId12"/>
    <p:sldLayoutId id="214748379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inh">
            <a:extLst>
              <a:ext uri="{FF2B5EF4-FFF2-40B4-BE49-F238E27FC236}">
                <a16:creationId xmlns:a16="http://schemas.microsoft.com/office/drawing/2014/main" id="{77EE8823-672B-4B39-A76C-2E40DCCB7BA3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6824"/>
            <a:ext cx="12192000" cy="574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67C569DB-7D18-4B62-877E-48673535F1D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213" y="4760576"/>
            <a:ext cx="3378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Google Shape;18;p3">
            <a:extLst>
              <a:ext uri="{FF2B5EF4-FFF2-40B4-BE49-F238E27FC236}">
                <a16:creationId xmlns:a16="http://schemas.microsoft.com/office/drawing/2014/main" id="{5B9C5C71-48E5-42E4-94A3-58BC9FD006B4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4961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922" r:id="rId12"/>
    <p:sldLayoutId id="214748474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69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63" r:id="rId1"/>
    <p:sldLayoutId id="2147484864" r:id="rId2"/>
    <p:sldLayoutId id="2147484865" r:id="rId3"/>
    <p:sldLayoutId id="2147484866" r:id="rId4"/>
    <p:sldLayoutId id="2147484867" r:id="rId5"/>
    <p:sldLayoutId id="2147484868" r:id="rId6"/>
    <p:sldLayoutId id="2147484869" r:id="rId7"/>
    <p:sldLayoutId id="2147484870" r:id="rId8"/>
    <p:sldLayoutId id="2147484871" r:id="rId9"/>
    <p:sldLayoutId id="2147484872" r:id="rId10"/>
    <p:sldLayoutId id="2147484873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10/30/2024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191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75" r:id="rId1"/>
    <p:sldLayoutId id="2147484876" r:id="rId2"/>
    <p:sldLayoutId id="2147484877" r:id="rId3"/>
    <p:sldLayoutId id="2147484878" r:id="rId4"/>
    <p:sldLayoutId id="2147484879" r:id="rId5"/>
    <p:sldLayoutId id="2147484880" r:id="rId6"/>
    <p:sldLayoutId id="2147484881" r:id="rId7"/>
    <p:sldLayoutId id="2147484882" r:id="rId8"/>
    <p:sldLayoutId id="2147484883" r:id="rId9"/>
    <p:sldLayoutId id="2147484884" r:id="rId10"/>
    <p:sldLayoutId id="2147484885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9D793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E898C1-5AD2-F2F0-3C23-C5D0A2EF70B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0" y="274636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AA6052-E599-EACB-AB56-E691FCF2C3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11792-778D-D594-34FE-A639DFAF8045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609600" y="6356347"/>
            <a:ext cx="2844795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121917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600" b="0" i="0" u="none" strike="noStrike" kern="1200" cap="none" spc="0" baseline="0">
                <a:solidFill>
                  <a:srgbClr val="898989"/>
                </a:solidFill>
                <a:uFillTx/>
                <a:latin typeface="VNI-Times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DB7FB-35E8-23EA-3131-EFD052F3CDA3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165605" y="6356347"/>
            <a:ext cx="3860804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121917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600" b="0" i="0" u="none" strike="noStrike" kern="1200" cap="none" spc="0" baseline="0">
                <a:solidFill>
                  <a:srgbClr val="898989"/>
                </a:solidFill>
                <a:uFillTx/>
                <a:latin typeface="VNI-Times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3F591A-33F7-3CDE-7A00-326299B8804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737604" y="6356347"/>
            <a:ext cx="2844795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121917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600" b="0" i="0" u="none" strike="noStrike" kern="1200" cap="none" spc="0" baseline="0">
                <a:solidFill>
                  <a:srgbClr val="898989"/>
                </a:solidFill>
                <a:uFillTx/>
                <a:latin typeface="VNI-Times" pitchFamily="2"/>
              </a:defRPr>
            </a:lvl1pPr>
          </a:lstStyle>
          <a:p>
            <a:pPr lvl="0"/>
            <a:fld id="{079FB86C-B18B-49D9-AAD8-64109000DBC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455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87" r:id="rId1"/>
    <p:sldLayoutId id="2147484888" r:id="rId2"/>
    <p:sldLayoutId id="2147484889" r:id="rId3"/>
    <p:sldLayoutId id="2147484890" r:id="rId4"/>
    <p:sldLayoutId id="2147484891" r:id="rId5"/>
    <p:sldLayoutId id="2147484892" r:id="rId6"/>
    <p:sldLayoutId id="2147484893" r:id="rId7"/>
    <p:sldLayoutId id="2147484894" r:id="rId8"/>
    <p:sldLayoutId id="2147484895" r:id="rId9"/>
    <p:sldLayoutId id="2147484896" r:id="rId10"/>
    <p:sldLayoutId id="2147484897" r:id="rId11"/>
  </p:sldLayoutIdLst>
  <p:txStyles>
    <p:titleStyle>
      <a:lvl1pPr marL="0" marR="0" lvl="0" indent="0" algn="ctr" defTabSz="121917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5867" b="0" i="0" u="none" strike="noStrike" kern="1200" cap="none" spc="0" baseline="0">
          <a:solidFill>
            <a:srgbClr val="000000"/>
          </a:solidFill>
          <a:uFillTx/>
          <a:latin typeface="Calibri"/>
        </a:defRPr>
      </a:lvl1pPr>
    </p:titleStyle>
    <p:bodyStyle>
      <a:lvl1pPr marL="457189" marR="0" lvl="0" indent="-457189" algn="l" defTabSz="1219170" rtl="0" fontAlgn="auto" hangingPunct="1">
        <a:lnSpc>
          <a:spcPct val="100000"/>
        </a:lnSpc>
        <a:spcBef>
          <a:spcPts val="1067"/>
        </a:spcBef>
        <a:spcAft>
          <a:spcPts val="0"/>
        </a:spcAft>
        <a:buSzPct val="100000"/>
        <a:buFont typeface="Arial" pitchFamily="34"/>
        <a:buChar char="•"/>
        <a:tabLst/>
        <a:defRPr lang="en-US" sz="4267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990575" marR="0" lvl="1" indent="-380990" algn="l" defTabSz="1219170" rtl="0" fontAlgn="auto" hangingPunct="1">
        <a:lnSpc>
          <a:spcPct val="100000"/>
        </a:lnSpc>
        <a:spcBef>
          <a:spcPts val="933"/>
        </a:spcBef>
        <a:spcAft>
          <a:spcPts val="0"/>
        </a:spcAft>
        <a:buSzPct val="100000"/>
        <a:buFont typeface="Arial" pitchFamily="34"/>
        <a:buChar char="–"/>
        <a:tabLst/>
        <a:defRPr lang="en-US" sz="3733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523962" marR="0" lvl="2" indent="-304792" algn="l" defTabSz="1219170" rtl="0" fontAlgn="auto" hangingPunct="1">
        <a:lnSpc>
          <a:spcPct val="100000"/>
        </a:lnSpc>
        <a:spcBef>
          <a:spcPts val="800"/>
        </a:spcBef>
        <a:spcAft>
          <a:spcPts val="0"/>
        </a:spcAft>
        <a:buSzPct val="100000"/>
        <a:buFont typeface="Arial" pitchFamily="34"/>
        <a:buChar char="•"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2133547" marR="0" lvl="3" indent="-304792" algn="l" defTabSz="1219170" rtl="0" fontAlgn="auto" hangingPunct="1">
        <a:lnSpc>
          <a:spcPct val="100000"/>
        </a:lnSpc>
        <a:spcBef>
          <a:spcPts val="667"/>
        </a:spcBef>
        <a:spcAft>
          <a:spcPts val="0"/>
        </a:spcAft>
        <a:buSzPct val="100000"/>
        <a:buFont typeface="Arial" pitchFamily="34"/>
        <a:buChar char="–"/>
        <a:tabLst/>
        <a:defRPr lang="en-US" sz="2667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743131" marR="0" lvl="4" indent="-304792" algn="l" defTabSz="1219170" rtl="0" fontAlgn="auto" hangingPunct="1">
        <a:lnSpc>
          <a:spcPct val="100000"/>
        </a:lnSpc>
        <a:spcBef>
          <a:spcPts val="667"/>
        </a:spcBef>
        <a:spcAft>
          <a:spcPts val="0"/>
        </a:spcAft>
        <a:buSzPct val="100000"/>
        <a:buFont typeface="Arial" pitchFamily="34"/>
        <a:buChar char="»"/>
        <a:tabLst/>
        <a:defRPr lang="en-US" sz="2667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6116D-D749-4333-8A20-75867DF24F75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997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99" r:id="rId1"/>
    <p:sldLayoutId id="2147484900" r:id="rId2"/>
    <p:sldLayoutId id="2147484901" r:id="rId3"/>
    <p:sldLayoutId id="2147484902" r:id="rId4"/>
    <p:sldLayoutId id="2147484903" r:id="rId5"/>
    <p:sldLayoutId id="2147484904" r:id="rId6"/>
    <p:sldLayoutId id="2147484905" r:id="rId7"/>
    <p:sldLayoutId id="2147484906" r:id="rId8"/>
    <p:sldLayoutId id="2147484907" r:id="rId9"/>
    <p:sldLayoutId id="2147484908" r:id="rId10"/>
    <p:sldLayoutId id="214748490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68D8CD-23EB-4627-B496-7907D40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230B3-8358-46AE-B156-CA95D4DCD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DA5983-7EFF-4CE5-8752-B00F2D8BF3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47FA5-631B-4E41-8184-1FF08FB9E610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6D3EB8-A7B4-488C-8591-EF2B5A18D2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B0C5E8-F9FE-4D05-8657-ED3F3F2252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5EC9D-C89F-489D-9CD1-4ED0D28BA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066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11" r:id="rId1"/>
    <p:sldLayoutId id="2147484912" r:id="rId2"/>
    <p:sldLayoutId id="2147484913" r:id="rId3"/>
    <p:sldLayoutId id="2147484914" r:id="rId4"/>
    <p:sldLayoutId id="2147484915" r:id="rId5"/>
    <p:sldLayoutId id="2147484916" r:id="rId6"/>
    <p:sldLayoutId id="2147484917" r:id="rId7"/>
    <p:sldLayoutId id="2147484918" r:id="rId8"/>
    <p:sldLayoutId id="2147484919" r:id="rId9"/>
    <p:sldLayoutId id="2147484920" r:id="rId10"/>
    <p:sldLayoutId id="2147484921" r:id="rId11"/>
    <p:sldLayoutId id="2147484922" r:id="rId12"/>
    <p:sldLayoutId id="214748492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1133426gsfxbpjp44">
            <a:extLst>
              <a:ext uri="{FF2B5EF4-FFF2-40B4-BE49-F238E27FC236}">
                <a16:creationId xmlns:a16="http://schemas.microsoft.com/office/drawing/2014/main" id="{2D306DAA-E5D2-40C6-ACD5-512C5C7C81BC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9522" y="2924944"/>
            <a:ext cx="565150" cy="356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1133426gsfxbpjp44">
            <a:extLst>
              <a:ext uri="{FF2B5EF4-FFF2-40B4-BE49-F238E27FC236}">
                <a16:creationId xmlns:a16="http://schemas.microsoft.com/office/drawing/2014/main" id="{7C96E071-A310-42A5-89B4-B2651D8688F2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" y="230189"/>
            <a:ext cx="566738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2" descr="1707962tj3hg7yh59">
            <a:extLst>
              <a:ext uri="{FF2B5EF4-FFF2-40B4-BE49-F238E27FC236}">
                <a16:creationId xmlns:a16="http://schemas.microsoft.com/office/drawing/2014/main" id="{42E4D3BE-E5E5-4DCD-BAE8-D59D2363DFE6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6758" y="1279451"/>
            <a:ext cx="1714500" cy="298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8" descr="1181071cimzwdep76">
            <a:extLst>
              <a:ext uri="{FF2B5EF4-FFF2-40B4-BE49-F238E27FC236}">
                <a16:creationId xmlns:a16="http://schemas.microsoft.com/office/drawing/2014/main" id="{BBCF5391-125F-4DF3-9A58-F811572B672D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0" y="36512"/>
            <a:ext cx="857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8" descr="1181071cimzwdep76">
            <a:extLst>
              <a:ext uri="{FF2B5EF4-FFF2-40B4-BE49-F238E27FC236}">
                <a16:creationId xmlns:a16="http://schemas.microsoft.com/office/drawing/2014/main" id="{E64C8FB2-51E0-4D40-AAFA-DB688AD9267F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69" y="2924944"/>
            <a:ext cx="857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0" descr="1228827kvwbhhiily">
            <a:extLst>
              <a:ext uri="{FF2B5EF4-FFF2-40B4-BE49-F238E27FC236}">
                <a16:creationId xmlns:a16="http://schemas.microsoft.com/office/drawing/2014/main" id="{7DC4422F-5A87-47AA-A081-F41208F7D8CE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34363" y="-777875"/>
            <a:ext cx="76200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6">
            <a:extLst>
              <a:ext uri="{FF2B5EF4-FFF2-40B4-BE49-F238E27FC236}">
                <a16:creationId xmlns:a16="http://schemas.microsoft.com/office/drawing/2014/main" id="{4E3C1B13-E7AE-42C3-A148-84E5F04F5E0A}"/>
              </a:ext>
            </a:extLst>
          </p:cNvPr>
          <p:cNvSpPr/>
          <p:nvPr userDrawn="1"/>
        </p:nvSpPr>
        <p:spPr>
          <a:xfrm>
            <a:off x="4630739" y="5313364"/>
            <a:ext cx="84137" cy="603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4">
            <a:extLst>
              <a:ext uri="{FF2B5EF4-FFF2-40B4-BE49-F238E27FC236}">
                <a16:creationId xmlns:a16="http://schemas.microsoft.com/office/drawing/2014/main" id="{86446CFC-93FF-4E9D-85CB-946FD8ECAAF1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1" y="0"/>
            <a:ext cx="47402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6284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94" r:id="rId12"/>
    <p:sldLayoutId id="214748480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Bộ trò chơi khởi động phá băng - BTN HTTL An Trung">
            <a:extLst>
              <a:ext uri="{FF2B5EF4-FFF2-40B4-BE49-F238E27FC236}">
                <a16:creationId xmlns:a16="http://schemas.microsoft.com/office/drawing/2014/main" id="{3E074F03-8A28-4389-89A9-C890C273BB1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clrChange>
              <a:clrFrom>
                <a:srgbClr val="FEFBEA"/>
              </a:clrFrom>
              <a:clrTo>
                <a:srgbClr val="FEFB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632" y="0"/>
            <a:ext cx="8578735" cy="581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D64B406D-93A5-474C-A80C-F82A5489A53C}"/>
              </a:ext>
            </a:extLst>
          </p:cNvPr>
          <p:cNvSpPr/>
          <p:nvPr userDrawn="1"/>
        </p:nvSpPr>
        <p:spPr>
          <a:xfrm>
            <a:off x="4245637" y="5657671"/>
            <a:ext cx="400622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416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4794" r:id="rId12"/>
    <p:sldLayoutId id="214748480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4DF4AE69-609A-4640-9847-A4D1362C344D}"/>
              </a:ext>
            </a:extLst>
          </p:cNvPr>
          <p:cNvSpPr/>
          <p:nvPr userDrawn="1"/>
        </p:nvSpPr>
        <p:spPr>
          <a:xfrm>
            <a:off x="3439507" y="3121299"/>
            <a:ext cx="487826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</a:t>
            </a:r>
          </a:p>
        </p:txBody>
      </p:sp>
    </p:spTree>
    <p:extLst>
      <p:ext uri="{BB962C8B-B14F-4D97-AF65-F5344CB8AC3E}">
        <p14:creationId xmlns:p14="http://schemas.microsoft.com/office/powerpoint/2010/main" val="382865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4784" r:id="rId12"/>
    <p:sldLayoutId id="214748479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:a16="http://schemas.microsoft.com/office/drawing/2014/main" id="{D533A062-C49C-4433-A712-37282C8CE60E}"/>
              </a:ext>
            </a:extLst>
          </p:cNvPr>
          <p:cNvSpPr/>
          <p:nvPr userDrawn="1"/>
        </p:nvSpPr>
        <p:spPr>
          <a:xfrm>
            <a:off x="4018988" y="5311833"/>
            <a:ext cx="4154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  <p:pic>
        <p:nvPicPr>
          <p:cNvPr id="8" name="Picture 2" descr="Cậu Bé Và Cô Gái đọc Những Cuốn Sách-vector Misc-miễn Phí Vector Miễn Phí  Tải Về">
            <a:extLst>
              <a:ext uri="{FF2B5EF4-FFF2-40B4-BE49-F238E27FC236}">
                <a16:creationId xmlns:a16="http://schemas.microsoft.com/office/drawing/2014/main" id="{80A00CC9-2EB7-43CD-8613-989D4D29E9D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3" b="8932"/>
          <a:stretch/>
        </p:blipFill>
        <p:spPr bwMode="auto">
          <a:xfrm>
            <a:off x="2169851" y="0"/>
            <a:ext cx="7852297" cy="5311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93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4774" r:id="rId12"/>
    <p:sldLayoutId id="214748478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:a16="http://schemas.microsoft.com/office/drawing/2014/main" id="{F494B6D6-FAA0-4DC7-9511-8CB301D2995B}"/>
              </a:ext>
            </a:extLst>
          </p:cNvPr>
          <p:cNvSpPr/>
          <p:nvPr userDrawn="1"/>
        </p:nvSpPr>
        <p:spPr>
          <a:xfrm>
            <a:off x="4190266" y="5653977"/>
            <a:ext cx="3897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</a:p>
        </p:txBody>
      </p:sp>
      <p:pic>
        <p:nvPicPr>
          <p:cNvPr id="8" name="Picture 4" descr="5 tuyệt chiêu luyện nói tiếng Anh cho học sinh tiểu học">
            <a:extLst>
              <a:ext uri="{FF2B5EF4-FFF2-40B4-BE49-F238E27FC236}">
                <a16:creationId xmlns:a16="http://schemas.microsoft.com/office/drawing/2014/main" id="{B56C9370-43D5-4B64-A3F2-0C3F1697D5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78" y="0"/>
            <a:ext cx="10740044" cy="562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14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4764" r:id="rId12"/>
    <p:sldLayoutId id="214748477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>
            <a:extLst>
              <a:ext uri="{FF2B5EF4-FFF2-40B4-BE49-F238E27FC236}">
                <a16:creationId xmlns:a16="http://schemas.microsoft.com/office/drawing/2014/main" id="{C511B4BF-9FAE-4002-B663-5ECEE1E7C89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8365"/>
            <a:ext cx="12193098" cy="6858000"/>
          </a:xfrm>
          <a:prstGeom prst="rect">
            <a:avLst/>
          </a:prstGeom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06AD14FC-23F0-4EAB-9724-700B95340C72}"/>
              </a:ext>
            </a:extLst>
          </p:cNvPr>
          <p:cNvSpPr/>
          <p:nvPr userDrawn="1"/>
        </p:nvSpPr>
        <p:spPr>
          <a:xfrm>
            <a:off x="2656597" y="1811319"/>
            <a:ext cx="6878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kern="120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HOẠT ĐỘNG NHÓM</a:t>
            </a:r>
          </a:p>
        </p:txBody>
      </p:sp>
    </p:spTree>
    <p:extLst>
      <p:ext uri="{BB962C8B-B14F-4D97-AF65-F5344CB8AC3E}">
        <p14:creationId xmlns:p14="http://schemas.microsoft.com/office/powerpoint/2010/main" val="3281005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4754" r:id="rId12"/>
    <p:sldLayoutId id="214748476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>
            <a:extLst>
              <a:ext uri="{FF2B5EF4-FFF2-40B4-BE49-F238E27FC236}">
                <a16:creationId xmlns:a16="http://schemas.microsoft.com/office/drawing/2014/main" id="{ECAE7CEE-5916-4C8D-8AF1-A7B855CC1B0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7" y="2424"/>
            <a:ext cx="12165936" cy="681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46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4744" r:id="rId12"/>
    <p:sldLayoutId id="214748475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id="{59115894-669D-4D6B-9498-5D1F17800591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" name="Group 1">
            <a:extLst>
              <a:ext uri="{FF2B5EF4-FFF2-40B4-BE49-F238E27FC236}">
                <a16:creationId xmlns:a16="http://schemas.microsoft.com/office/drawing/2014/main" id="{C1FC985A-BDE8-4A05-BB60-FE67A1A64A11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914400"/>
            <a:ext cx="12090400" cy="5943600"/>
            <a:chOff x="-136506" y="-115873"/>
            <a:chExt cx="9144000" cy="6813550"/>
          </a:xfrm>
        </p:grpSpPr>
        <p:pic>
          <p:nvPicPr>
            <p:cNvPr id="9" name="Picture 4" descr="hinh">
              <a:extLst>
                <a:ext uri="{FF2B5EF4-FFF2-40B4-BE49-F238E27FC236}">
                  <a16:creationId xmlns:a16="http://schemas.microsoft.com/office/drawing/2014/main" id="{F49D4FE3-FF58-45EF-84D9-8FCAB4CF492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6506" y="-115873"/>
              <a:ext cx="9144000" cy="681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1" descr="j0232133">
              <a:extLst>
                <a:ext uri="{FF2B5EF4-FFF2-40B4-BE49-F238E27FC236}">
                  <a16:creationId xmlns:a16="http://schemas.microsoft.com/office/drawing/2014/main" id="{E0FA9359-CB2B-4B43-A7D5-BDCA4BC6FE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5763" y="5075238"/>
              <a:ext cx="1358900" cy="140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14">
            <a:extLst>
              <a:ext uri="{FF2B5EF4-FFF2-40B4-BE49-F238E27FC236}">
                <a16:creationId xmlns:a16="http://schemas.microsoft.com/office/drawing/2014/main" id="{7F4516A7-8458-49F6-B241-E38EAE8D76DD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2783417" y="0"/>
            <a:ext cx="6845300" cy="95567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80099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913" r:id="rId12"/>
    <p:sldLayoutId id="214748474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jpeg"/><Relationship Id="rId7" Type="http://schemas.openxmlformats.org/officeDocument/2006/relationships/image" Target="../media/image3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hyperlink" Target="https://www.wisc-online.com/assetrepository/viewasset?id=1508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4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4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5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12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5.xml"/><Relationship Id="rId6" Type="http://schemas.microsoft.com/office/2007/relationships/hdphoto" Target="../media/hdphoto1.wdp"/><Relationship Id="rId11" Type="http://schemas.openxmlformats.org/officeDocument/2006/relationships/image" Target="../media/image25.png"/><Relationship Id="rId5" Type="http://schemas.openxmlformats.org/officeDocument/2006/relationships/image" Target="../media/image22.png"/><Relationship Id="rId10" Type="http://schemas.microsoft.com/office/2007/relationships/hdphoto" Target="../media/hdphoto3.wdp"/><Relationship Id="rId4" Type="http://schemas.openxmlformats.org/officeDocument/2006/relationships/image" Target="../media/image21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png"/><Relationship Id="rId4" Type="http://schemas.openxmlformats.org/officeDocument/2006/relationships/hyperlink" Target="https://www.wisc-online.com/assetrepository/viewasset?id=150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1905000" y="838200"/>
            <a:ext cx="4191000" cy="41148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6324600" y="2541658"/>
            <a:ext cx="4495800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MỞ ĐẦU</a:t>
            </a:r>
            <a:endParaRPr lang="en-US" sz="4800" dirty="0"/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C4143E7E-651B-40FB-A4A2-3F088BFE4B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1" t="12222" r="20015" b="20370"/>
          <a:stretch/>
        </p:blipFill>
        <p:spPr>
          <a:xfrm>
            <a:off x="7035801" y="3511716"/>
            <a:ext cx="3073399" cy="297531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413716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6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8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Hộp Văn bản 3">
            <a:extLst>
              <a:ext uri="{FF2B5EF4-FFF2-40B4-BE49-F238E27FC236}">
                <a16:creationId xmlns:a16="http://schemas.microsoft.com/office/drawing/2014/main" id="{D37862A0-2C38-4826-B009-FBBA5477603F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…..: </a:t>
            </a:r>
            <a:r>
              <a:rPr lang="en-US" sz="3600" b="1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0DBD2CB2-B948-46BC-9195-D56644F21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8025" y="345562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18E6B5E-FFCA-4EAD-965B-346117E09CD4}"/>
              </a:ext>
            </a:extLst>
          </p:cNvPr>
          <p:cNvSpPr txBox="1"/>
          <p:nvPr/>
        </p:nvSpPr>
        <p:spPr>
          <a:xfrm>
            <a:off x="1217495" y="752768"/>
            <a:ext cx="108325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>
                <a:solidFill>
                  <a:srgbClr val="002060"/>
                </a:solidFill>
              </a:rPr>
              <a:t>Câu 2: Để thực hiện thao tác sắp xếp dữ liệu không thiết lập tính năng sắp xếp và lọc dữ liệu, ta thực hiện như thế nào?</a:t>
            </a:r>
            <a:endParaRPr lang="en-US">
              <a:solidFill>
                <a:srgbClr val="7030A0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97C9BF9-0F27-4BA0-BC97-4CD96461F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246" y="1569277"/>
            <a:ext cx="809898" cy="792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AEA02D4-3E40-402F-8C40-7976EA2E292B}"/>
              </a:ext>
            </a:extLst>
          </p:cNvPr>
          <p:cNvGrpSpPr/>
          <p:nvPr/>
        </p:nvGrpSpPr>
        <p:grpSpPr>
          <a:xfrm>
            <a:off x="168893" y="740376"/>
            <a:ext cx="1048602" cy="682355"/>
            <a:chOff x="7467601" y="2451691"/>
            <a:chExt cx="3366838" cy="3730712"/>
          </a:xfrm>
        </p:grpSpPr>
        <p:pic>
          <p:nvPicPr>
            <p:cNvPr id="19" name="Picture 18" descr="Background pattern&#10;&#10;Description automatically generated">
              <a:extLst>
                <a:ext uri="{FF2B5EF4-FFF2-40B4-BE49-F238E27FC236}">
                  <a16:creationId xmlns:a16="http://schemas.microsoft.com/office/drawing/2014/main" id="{8D07E2FE-7397-4286-8C6A-DA3B72596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="" xmlns:a1611="http://schemas.microsoft.com/office/drawing/2016/11/main" r:id="rId4"/>
                </a:ext>
              </a:extLst>
            </a:blip>
            <a:srcRect l="36012" r="14448" b="2"/>
            <a:stretch/>
          </p:blipFill>
          <p:spPr>
            <a:xfrm>
              <a:off x="7560499" y="2451691"/>
              <a:ext cx="3273940" cy="3730712"/>
            </a:xfrm>
            <a:custGeom>
              <a:avLst/>
              <a:gdLst/>
              <a:ahLst/>
              <a:cxnLst/>
              <a:rect l="l" t="t" r="r" b="b"/>
              <a:pathLst>
                <a:path w="2577829" h="2926956">
                  <a:moveTo>
                    <a:pt x="1114351" y="0"/>
                  </a:moveTo>
                  <a:cubicBezTo>
                    <a:pt x="1922608" y="0"/>
                    <a:pt x="2577829" y="655221"/>
                    <a:pt x="2577829" y="1463478"/>
                  </a:cubicBezTo>
                  <a:cubicBezTo>
                    <a:pt x="2577829" y="2271735"/>
                    <a:pt x="1922608" y="2926956"/>
                    <a:pt x="1114351" y="2926956"/>
                  </a:cubicBezTo>
                  <a:cubicBezTo>
                    <a:pt x="710223" y="2926956"/>
                    <a:pt x="344353" y="2763151"/>
                    <a:pt x="79516" y="2498313"/>
                  </a:cubicBezTo>
                  <a:lnTo>
                    <a:pt x="0" y="2410824"/>
                  </a:lnTo>
                  <a:lnTo>
                    <a:pt x="69413" y="2266732"/>
                  </a:lnTo>
                  <a:cubicBezTo>
                    <a:pt x="193516" y="1973319"/>
                    <a:pt x="262142" y="1650728"/>
                    <a:pt x="262142" y="1312109"/>
                  </a:cubicBezTo>
                  <a:cubicBezTo>
                    <a:pt x="262142" y="1058145"/>
                    <a:pt x="223540" y="813196"/>
                    <a:pt x="151883" y="582811"/>
                  </a:cubicBezTo>
                  <a:lnTo>
                    <a:pt x="91478" y="417771"/>
                  </a:lnTo>
                  <a:lnTo>
                    <a:pt x="183443" y="334187"/>
                  </a:lnTo>
                  <a:cubicBezTo>
                    <a:pt x="436418" y="125413"/>
                    <a:pt x="760739" y="0"/>
                    <a:pt x="1114351" y="0"/>
                  </a:cubicBezTo>
                  <a:close/>
                </a:path>
              </a:pathLst>
            </a:cu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866455A-AF43-49EB-9E16-21C968548A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819"/>
            <a:stretch/>
          </p:blipFill>
          <p:spPr>
            <a:xfrm>
              <a:off x="7467601" y="2641977"/>
              <a:ext cx="3103563" cy="3103563"/>
            </a:xfrm>
            <a:prstGeom prst="rect">
              <a:avLst/>
            </a:prstGeom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9822F273-E25F-4604-9359-B0F39EB15190}"/>
              </a:ext>
            </a:extLst>
          </p:cNvPr>
          <p:cNvSpPr txBox="1"/>
          <p:nvPr/>
        </p:nvSpPr>
        <p:spPr>
          <a:xfrm>
            <a:off x="1135498" y="1873512"/>
            <a:ext cx="109145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>
                <a:solidFill>
                  <a:srgbClr val="C00000"/>
                </a:solidFill>
              </a:rPr>
              <a:t> </a:t>
            </a:r>
            <a:r>
              <a:rPr lang="en-US" sz="2800" b="1">
                <a:solidFill>
                  <a:srgbClr val="C00000"/>
                </a:solidFill>
              </a:rPr>
              <a:t>+ </a:t>
            </a:r>
            <a:r>
              <a:rPr lang="en-US" sz="2800" b="1" u="sng">
                <a:solidFill>
                  <a:srgbClr val="C00000"/>
                </a:solidFill>
              </a:rPr>
              <a:t>Trả lời:</a:t>
            </a:r>
            <a:r>
              <a:rPr lang="en-US" sz="2800" b="1">
                <a:solidFill>
                  <a:srgbClr val="C00000"/>
                </a:solidFill>
              </a:rPr>
              <a:t> </a:t>
            </a:r>
            <a:r>
              <a:rPr lang="en-US" sz="2800">
                <a:solidFill>
                  <a:srgbClr val="C00000"/>
                </a:solidFill>
              </a:rPr>
              <a:t>Các </a:t>
            </a:r>
            <a:r>
              <a:rPr lang="en-US" sz="2800" dirty="0" err="1">
                <a:solidFill>
                  <a:srgbClr val="C00000"/>
                </a:solidFill>
              </a:rPr>
              <a:t>bước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thiết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lập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tính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năng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sắp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xếp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dữ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liệu</a:t>
            </a:r>
            <a:r>
              <a:rPr lang="en-US" sz="2800" dirty="0">
                <a:solidFill>
                  <a:srgbClr val="C00000"/>
                </a:solidFill>
              </a:rPr>
              <a:t>:</a:t>
            </a:r>
          </a:p>
          <a:p>
            <a:pPr algn="just"/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2050" name="Picture 19">
            <a:extLst>
              <a:ext uri="{FF2B5EF4-FFF2-40B4-BE49-F238E27FC236}">
                <a16:creationId xmlns:a16="http://schemas.microsoft.com/office/drawing/2014/main" id="{B67251E4-701F-43C3-8D50-8BE0BF7E3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807" y="4290260"/>
            <a:ext cx="520973" cy="44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20">
            <a:extLst>
              <a:ext uri="{FF2B5EF4-FFF2-40B4-BE49-F238E27FC236}">
                <a16:creationId xmlns:a16="http://schemas.microsoft.com/office/drawing/2014/main" id="{27112030-C6A2-4F9A-896C-CA118892D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499" y="5595114"/>
            <a:ext cx="557297" cy="44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BFFE156-A08C-4ABE-A29D-AB4F0DF2BA10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8071799" y="2600272"/>
            <a:ext cx="4004410" cy="344008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16C3981-B5C3-4C12-8771-EA0FE930BA49}"/>
              </a:ext>
            </a:extLst>
          </p:cNvPr>
          <p:cNvSpPr txBox="1"/>
          <p:nvPr/>
        </p:nvSpPr>
        <p:spPr>
          <a:xfrm>
            <a:off x="197826" y="2265830"/>
            <a:ext cx="7685470" cy="4539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>
                <a:solidFill>
                  <a:srgbClr val="C00000"/>
                </a:solidFill>
              </a:rPr>
              <a:t>+ Bước 1: Chọn một ô tính bất kỳ trong cột muốn sắp xếp dữ liệu.</a:t>
            </a:r>
          </a:p>
          <a:p>
            <a:pPr algn="just">
              <a:lnSpc>
                <a:spcPct val="150000"/>
              </a:lnSpc>
            </a:pPr>
            <a:r>
              <a:rPr lang="en-US" sz="2800">
                <a:solidFill>
                  <a:srgbClr val="C00000"/>
                </a:solidFill>
              </a:rPr>
              <a:t>+ Bước 2: Chọn dải lệnh Data.</a:t>
            </a:r>
          </a:p>
          <a:p>
            <a:pPr algn="just">
              <a:lnSpc>
                <a:spcPct val="150000"/>
              </a:lnSpc>
            </a:pPr>
            <a:r>
              <a:rPr lang="en-US" sz="2800">
                <a:solidFill>
                  <a:srgbClr val="C00000"/>
                </a:solidFill>
              </a:rPr>
              <a:t>+ Bước 3: Nháy chuột vào biểu tượng           trong nhóm lệnh Sort &amp; Filter để sắp xếp theo thứ tự tăng dần (hoặc           để sắp xếp theo thứ tự giảm dần) của giá trị trong cột muốn sắp xếp.  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00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DA29B11-05AD-49A2-ABA6-0D9B519A7BB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736995" y="920127"/>
            <a:ext cx="5269012" cy="467094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Hộp Văn bản 3">
            <a:extLst>
              <a:ext uri="{FF2B5EF4-FFF2-40B4-BE49-F238E27FC236}">
                <a16:creationId xmlns:a16="http://schemas.microsoft.com/office/drawing/2014/main" id="{301A8167-BACA-41E9-A445-E3BED0421BDD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…..: </a:t>
            </a:r>
            <a:r>
              <a:rPr lang="en-US" sz="3600" b="1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A1F564-878B-460A-8C24-F7BBF94A8160}"/>
              </a:ext>
            </a:extLst>
          </p:cNvPr>
          <p:cNvSpPr txBox="1"/>
          <p:nvPr/>
        </p:nvSpPr>
        <p:spPr>
          <a:xfrm>
            <a:off x="934872" y="5902658"/>
            <a:ext cx="98878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Ví dụ ở hình 3, cột Sĩ số được sắp xếp theo thứ tự </a:t>
            </a:r>
            <a:r>
              <a:rPr lang="en-US" sz="2800" b="1" i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giảm dần.</a:t>
            </a:r>
            <a:endParaRPr lang="en-US" sz="2800" b="1" i="1"/>
          </a:p>
        </p:txBody>
      </p:sp>
    </p:spTree>
    <p:extLst>
      <p:ext uri="{BB962C8B-B14F-4D97-AF65-F5344CB8AC3E}">
        <p14:creationId xmlns:p14="http://schemas.microsoft.com/office/powerpoint/2010/main" val="9280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5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r>
              <a:rPr lang="en-US" b="1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…..: </a:t>
            </a:r>
            <a:r>
              <a:rPr lang="en-US" sz="3600" b="1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16336C16-5CCD-471A-A6C9-53B8EA177AE9}"/>
              </a:ext>
            </a:extLst>
          </p:cNvPr>
          <p:cNvSpPr txBox="1"/>
          <p:nvPr/>
        </p:nvSpPr>
        <p:spPr>
          <a:xfrm>
            <a:off x="31863" y="673689"/>
            <a:ext cx="9161564" cy="6132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Sắp xếp dữ liệu trên một cột: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08160D-18D9-4274-88C1-A579C501E99D}"/>
              </a:ext>
            </a:extLst>
          </p:cNvPr>
          <p:cNvSpPr txBox="1"/>
          <p:nvPr/>
        </p:nvSpPr>
        <p:spPr>
          <a:xfrm>
            <a:off x="279713" y="1352080"/>
            <a:ext cx="1175761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0000FF"/>
                </a:solidFill>
              </a:rPr>
              <a:t>+ </a:t>
            </a:r>
            <a:r>
              <a:rPr lang="en-US" sz="2800" b="1" dirty="0" err="1">
                <a:solidFill>
                  <a:srgbClr val="0000FF"/>
                </a:solidFill>
              </a:rPr>
              <a:t>Bước</a:t>
            </a:r>
            <a:r>
              <a:rPr lang="en-US" sz="2800" b="1" dirty="0">
                <a:solidFill>
                  <a:srgbClr val="0000FF"/>
                </a:solidFill>
              </a:rPr>
              <a:t> 1: </a:t>
            </a:r>
            <a:r>
              <a:rPr lang="en-US" sz="2800" b="1" dirty="0" err="1">
                <a:solidFill>
                  <a:srgbClr val="0000FF"/>
                </a:solidFill>
              </a:rPr>
              <a:t>Chọn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một</a:t>
            </a:r>
            <a:r>
              <a:rPr lang="en-US" sz="2800" b="1" dirty="0">
                <a:solidFill>
                  <a:srgbClr val="0000FF"/>
                </a:solidFill>
              </a:rPr>
              <a:t> ô </a:t>
            </a:r>
            <a:r>
              <a:rPr lang="en-US" sz="2800" b="1" dirty="0" err="1">
                <a:solidFill>
                  <a:srgbClr val="0000FF"/>
                </a:solidFill>
              </a:rPr>
              <a:t>tính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bất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kỳ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trong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cột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muốn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sắp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xếp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dữ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liệu</a:t>
            </a:r>
            <a:r>
              <a:rPr lang="en-US" sz="2800" b="1" dirty="0">
                <a:solidFill>
                  <a:srgbClr val="0000FF"/>
                </a:solidFill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0000FF"/>
                </a:solidFill>
              </a:rPr>
              <a:t>+  </a:t>
            </a:r>
            <a:r>
              <a:rPr lang="en-US" sz="2800" b="1" dirty="0" err="1">
                <a:solidFill>
                  <a:srgbClr val="0000FF"/>
                </a:solidFill>
              </a:rPr>
              <a:t>Bước</a:t>
            </a:r>
            <a:r>
              <a:rPr lang="en-US" sz="2800" b="1" dirty="0">
                <a:solidFill>
                  <a:srgbClr val="0000FF"/>
                </a:solidFill>
              </a:rPr>
              <a:t> 2: </a:t>
            </a:r>
            <a:r>
              <a:rPr lang="en-US" sz="2800" b="1" dirty="0" err="1">
                <a:solidFill>
                  <a:srgbClr val="0000FF"/>
                </a:solidFill>
              </a:rPr>
              <a:t>Chọn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dải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lệnh</a:t>
            </a:r>
            <a:r>
              <a:rPr lang="en-US" sz="2800" b="1" dirty="0">
                <a:solidFill>
                  <a:srgbClr val="0000FF"/>
                </a:solidFill>
              </a:rPr>
              <a:t> Data.</a:t>
            </a:r>
          </a:p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0000FF"/>
                </a:solidFill>
              </a:rPr>
              <a:t>+  </a:t>
            </a:r>
            <a:r>
              <a:rPr lang="en-US" sz="2800" b="1" dirty="0" err="1">
                <a:solidFill>
                  <a:srgbClr val="0000FF"/>
                </a:solidFill>
              </a:rPr>
              <a:t>Bước</a:t>
            </a:r>
            <a:r>
              <a:rPr lang="en-US" sz="2800" b="1" dirty="0">
                <a:solidFill>
                  <a:srgbClr val="0000FF"/>
                </a:solidFill>
              </a:rPr>
              <a:t> 3: </a:t>
            </a:r>
            <a:r>
              <a:rPr lang="en-US" sz="2800" b="1" dirty="0" err="1">
                <a:solidFill>
                  <a:srgbClr val="0000FF"/>
                </a:solidFill>
              </a:rPr>
              <a:t>Nháy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chuột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vào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biểu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tượng</a:t>
            </a:r>
            <a:r>
              <a:rPr lang="en-US" sz="2800" b="1" dirty="0">
                <a:solidFill>
                  <a:srgbClr val="0000FF"/>
                </a:solidFill>
              </a:rPr>
              <a:t>           </a:t>
            </a:r>
            <a:r>
              <a:rPr lang="en-US" sz="2800" b="1" dirty="0" err="1">
                <a:solidFill>
                  <a:srgbClr val="0000FF"/>
                </a:solidFill>
              </a:rPr>
              <a:t>trong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nhóm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lệnh</a:t>
            </a:r>
            <a:r>
              <a:rPr lang="en-US" sz="2800" b="1" dirty="0">
                <a:solidFill>
                  <a:srgbClr val="0000FF"/>
                </a:solidFill>
              </a:rPr>
              <a:t> Sort &amp; Filter </a:t>
            </a:r>
            <a:r>
              <a:rPr lang="en-US" sz="2800" b="1" dirty="0" err="1">
                <a:solidFill>
                  <a:srgbClr val="0000FF"/>
                </a:solidFill>
              </a:rPr>
              <a:t>để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sắp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xếp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theo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thứ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tự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tăng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dần</a:t>
            </a:r>
            <a:r>
              <a:rPr lang="en-US" sz="2800" b="1" dirty="0">
                <a:solidFill>
                  <a:srgbClr val="0000FF"/>
                </a:solidFill>
              </a:rPr>
              <a:t> (</a:t>
            </a:r>
            <a:r>
              <a:rPr lang="en-US" sz="2800" b="1" dirty="0" err="1">
                <a:solidFill>
                  <a:srgbClr val="0000FF"/>
                </a:solidFill>
              </a:rPr>
              <a:t>hoặc</a:t>
            </a:r>
            <a:r>
              <a:rPr lang="en-US" sz="2800" b="1" dirty="0">
                <a:solidFill>
                  <a:srgbClr val="0000FF"/>
                </a:solidFill>
              </a:rPr>
              <a:t>          </a:t>
            </a:r>
            <a:r>
              <a:rPr lang="en-US" sz="2800" b="1" dirty="0" err="1">
                <a:solidFill>
                  <a:srgbClr val="0000FF"/>
                </a:solidFill>
              </a:rPr>
              <a:t>để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sắp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xếp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theo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thứ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tự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giảm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dần</a:t>
            </a:r>
            <a:r>
              <a:rPr lang="en-US" sz="2800" b="1" dirty="0">
                <a:solidFill>
                  <a:srgbClr val="0000FF"/>
                </a:solidFill>
              </a:rPr>
              <a:t>) </a:t>
            </a:r>
            <a:r>
              <a:rPr lang="en-US" sz="2800" b="1" dirty="0" err="1">
                <a:solidFill>
                  <a:srgbClr val="0000FF"/>
                </a:solidFill>
              </a:rPr>
              <a:t>của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giá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trị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trong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cột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muốn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sắp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xếp</a:t>
            </a:r>
            <a:r>
              <a:rPr lang="en-US" sz="2800" b="1" dirty="0">
                <a:solidFill>
                  <a:srgbClr val="0000FF"/>
                </a:solidFill>
              </a:rPr>
              <a:t>.  </a:t>
            </a:r>
          </a:p>
          <a:p>
            <a:pPr algn="just"/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58DED77-C85F-4DBB-859F-BEBBE632171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382706" y="2689728"/>
            <a:ext cx="674925" cy="4977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2DD4DC-A981-4D94-BF8D-5CAEDA3FD9B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503544" y="3323609"/>
            <a:ext cx="554087" cy="49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27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5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r>
              <a:rPr lang="en-US" b="1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…..: </a:t>
            </a:r>
            <a:r>
              <a:rPr lang="en-US" sz="3600" b="1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16336C16-5CCD-471A-A6C9-53B8EA177AE9}"/>
              </a:ext>
            </a:extLst>
          </p:cNvPr>
          <p:cNvSpPr txBox="1"/>
          <p:nvPr/>
        </p:nvSpPr>
        <p:spPr>
          <a:xfrm>
            <a:off x="31863" y="673689"/>
            <a:ext cx="9161564" cy="6132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Sắp xếp dữ liệu trên một cột: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Hộp Văn bản 5">
            <a:extLst>
              <a:ext uri="{FF2B5EF4-FFF2-40B4-BE49-F238E27FC236}">
                <a16:creationId xmlns:a16="http://schemas.microsoft.com/office/drawing/2014/main" id="{C2F750E7-5515-4A28-88CC-D1F2F76280B6}"/>
              </a:ext>
            </a:extLst>
          </p:cNvPr>
          <p:cNvSpPr txBox="1"/>
          <p:nvPr/>
        </p:nvSpPr>
        <p:spPr>
          <a:xfrm>
            <a:off x="31863" y="1286934"/>
            <a:ext cx="9161564" cy="6132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Sắp xếp dữ liệu trên nhiều cột: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6EA3DE0-3AD5-4477-8184-41F7276EF9F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10449" y="1965325"/>
            <a:ext cx="4662052" cy="409702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D7682A9-7417-49D5-B72C-A083E860C7F0}"/>
              </a:ext>
            </a:extLst>
          </p:cNvPr>
          <p:cNvSpPr/>
          <p:nvPr/>
        </p:nvSpPr>
        <p:spPr>
          <a:xfrm>
            <a:off x="5346792" y="1999991"/>
            <a:ext cx="6623535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Hoạt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bảng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dữ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liệu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ở </a:t>
            </a:r>
            <a:r>
              <a:rPr lang="en-US" sz="2800" i="1" dirty="0" err="1">
                <a:latin typeface="Times New Roman" panose="02020603050405020304" pitchFamily="18" charset="0"/>
                <a:ea typeface="VNI-Times" pitchFamily="2" charset="0"/>
              </a:rPr>
              <a:t>Hình</a:t>
            </a:r>
            <a:r>
              <a:rPr lang="en-US" sz="2800" i="1" dirty="0">
                <a:latin typeface="Times New Roman" panose="02020603050405020304" pitchFamily="18" charset="0"/>
                <a:ea typeface="VNI-Times" pitchFamily="2" charset="0"/>
              </a:rPr>
              <a:t> 2,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lần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lượt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cầu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: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tăng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Sắp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thứ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dần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Sĩ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sát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sắp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sĩ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xét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hiển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00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3700DC-3ED1-4932-9DA8-2393965C1C25}"/>
              </a:ext>
            </a:extLst>
          </p:cNvPr>
          <p:cNvSpPr txBox="1"/>
          <p:nvPr/>
        </p:nvSpPr>
        <p:spPr>
          <a:xfrm>
            <a:off x="491271" y="1306918"/>
            <a:ext cx="54182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4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Sắp xếp theo thứ tự tăng dần của cột 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24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A3F1AE73-EE85-4924-883C-F5B9472263A4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…..: </a:t>
            </a:r>
            <a:r>
              <a:rPr lang="en-US" sz="3600" b="1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Hộp Văn bản 5">
            <a:extLst>
              <a:ext uri="{FF2B5EF4-FFF2-40B4-BE49-F238E27FC236}">
                <a16:creationId xmlns:a16="http://schemas.microsoft.com/office/drawing/2014/main" id="{BACF0320-E371-4F56-9293-E11FFC5A8A3C}"/>
              </a:ext>
            </a:extLst>
          </p:cNvPr>
          <p:cNvSpPr txBox="1"/>
          <p:nvPr/>
        </p:nvSpPr>
        <p:spPr>
          <a:xfrm>
            <a:off x="141045" y="608543"/>
            <a:ext cx="9161564" cy="6132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 quả: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9E0793-BDDC-45DC-A5F9-0BF70C0547C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91271" y="2029820"/>
            <a:ext cx="5418209" cy="400249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2BD615B-19D2-4DF9-BA59-7A51B9A24614}"/>
              </a:ext>
            </a:extLst>
          </p:cNvPr>
          <p:cNvSpPr txBox="1"/>
          <p:nvPr/>
        </p:nvSpPr>
        <p:spPr>
          <a:xfrm>
            <a:off x="6127863" y="1294892"/>
            <a:ext cx="79705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4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Sắp xếp theo thứ tự giảm dần của cột 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Sĩ số</a:t>
            </a:r>
            <a:r>
              <a:rPr lang="en-US" sz="24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5A9D94-ABC6-4C07-9676-B27488EC743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282522" y="2029819"/>
            <a:ext cx="5418207" cy="400248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82488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ộp Văn bản 3">
            <a:extLst>
              <a:ext uri="{FF2B5EF4-FFF2-40B4-BE49-F238E27FC236}">
                <a16:creationId xmlns:a16="http://schemas.microsoft.com/office/drawing/2014/main" id="{D5E69675-1BED-4648-8C97-12673C368180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 …..: 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57574D-D653-4F2A-AFAB-38B60DE7BC4F}"/>
              </a:ext>
            </a:extLst>
          </p:cNvPr>
          <p:cNvSpPr txBox="1"/>
          <p:nvPr/>
        </p:nvSpPr>
        <p:spPr>
          <a:xfrm>
            <a:off x="170597" y="716086"/>
            <a:ext cx="61278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 xét:</a:t>
            </a:r>
            <a:endParaRPr lang="en-US" sz="240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D632B6-EED0-4F07-954D-3215E7196804}"/>
              </a:ext>
            </a:extLst>
          </p:cNvPr>
          <p:cNvSpPr txBox="1"/>
          <p:nvPr/>
        </p:nvSpPr>
        <p:spPr>
          <a:xfrm>
            <a:off x="361665" y="1501366"/>
            <a:ext cx="1158012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sĩ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lượng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nhau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hiển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thay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thoại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ô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dải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lệnh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Data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lệnh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Sort &amp; Filter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Sort.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Nháy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ô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bất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kỳ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lệnh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Sort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rồi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Custom Sort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dải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lệnh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tương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84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13E312-C062-4AD6-8749-62E7EBF9B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5" y="36321"/>
            <a:ext cx="1107398" cy="7919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948B5ED-B64E-45D4-882D-4D92D1F2C316}"/>
              </a:ext>
            </a:extLst>
          </p:cNvPr>
          <p:cNvSpPr txBox="1"/>
          <p:nvPr/>
        </p:nvSpPr>
        <p:spPr>
          <a:xfrm>
            <a:off x="1272853" y="170686"/>
            <a:ext cx="10832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>
                <a:solidFill>
                  <a:srgbClr val="FF0000"/>
                </a:solidFill>
              </a:rPr>
              <a:t>Câu hỏi: </a:t>
            </a:r>
            <a:r>
              <a:rPr lang="en-US" sz="2800"/>
              <a:t>Hoàn thành PHT số 1 về các bước sắp xếp dữ liệu trên nhiều cột?</a:t>
            </a:r>
            <a:endParaRPr 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8885FD3D-9BCD-4E34-8E0A-DAD914D09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971" y="147576"/>
            <a:ext cx="11746057" cy="740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endParaRPr lang="en-US" altLang="en-US" sz="2800" b="1" dirty="0">
              <a:solidFill>
                <a:srgbClr val="FF0000"/>
              </a:solidFill>
              <a:latin typeface="+mn-lt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r>
              <a:rPr lang="en-US" altLang="en-US" sz="2800" b="1" dirty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</a:rPr>
              <a:t>PHIẾU HỌC TẬP SỐ 1: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Điền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các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từ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còn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thiếu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trong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các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bước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thực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hiện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tính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năng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dữ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liệu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+mn-lt"/>
                <a:ea typeface="Times New Roman" panose="02020603050405020304" pitchFamily="18" charset="0"/>
              </a:rPr>
              <a:t>trên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+mn-lt"/>
                <a:ea typeface="Times New Roman" panose="02020603050405020304" pitchFamily="18" charset="0"/>
              </a:rPr>
              <a:t>nhiều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+mn-lt"/>
                <a:ea typeface="Times New Roman" panose="02020603050405020304" pitchFamily="18" charset="0"/>
              </a:rPr>
              <a:t>cột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: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endParaRPr kumimoji="0" lang="en-US" altLang="en-US" sz="2800" b="0" i="0" u="none" strike="noStrike" cap="none" normalizeH="0" baseline="0" dirty="0">
              <a:ln>
                <a:noFill/>
              </a:ln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endParaRPr kumimoji="0" lang="en-US" altLang="en-US" sz="2800" b="0" i="0" u="none" strike="noStrike" cap="none" normalizeH="0" baseline="0" dirty="0">
              <a:ln>
                <a:noFill/>
              </a:ln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-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Bước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1: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Lựa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chọn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và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kiểu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……(1)……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và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……..(2)…..</a:t>
            </a:r>
          </a:p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300788" algn="r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-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Bước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2: </a:t>
            </a:r>
            <a:r>
              <a:rPr lang="en-US" altLang="en-US" sz="2800" dirty="0" err="1">
                <a:latin typeface="+mn-lt"/>
                <a:ea typeface="Times New Roman" panose="02020603050405020304" pitchFamily="18" charset="0"/>
              </a:rPr>
              <a:t>Nếu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+mn-lt"/>
                <a:ea typeface="Times New Roman" panose="02020603050405020304" pitchFamily="18" charset="0"/>
              </a:rPr>
              <a:t>cần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+mn-lt"/>
                <a:ea typeface="Times New Roman" panose="02020603050405020304" pitchFamily="18" charset="0"/>
              </a:rPr>
              <a:t>thiết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+mn-lt"/>
                <a:ea typeface="Times New Roman" panose="02020603050405020304" pitchFamily="18" charset="0"/>
              </a:rPr>
              <a:t>chọn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+mn-lt"/>
                <a:ea typeface="Times New Roman" panose="02020603050405020304" pitchFamily="18" charset="0"/>
              </a:rPr>
              <a:t>lệnh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……(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3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)…..  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để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thêm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muốn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,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tiếp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tục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thực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hiện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chọn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một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và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kiểu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tăng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dần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hoặc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giảm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dần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-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Bước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3: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Nháy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chuột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vào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lệnh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……(4).......   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để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thu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được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kết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quả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mong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muốn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endParaRPr lang="en-US" dirty="0"/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endParaRPr kumimoji="0" lang="en-US" altLang="en-US" sz="28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525D565-9C01-44D0-AC5D-E3C2423B9B47}"/>
              </a:ext>
            </a:extLst>
          </p:cNvPr>
          <p:cNvSpPr/>
          <p:nvPr/>
        </p:nvSpPr>
        <p:spPr>
          <a:xfrm>
            <a:off x="365381" y="2039111"/>
            <a:ext cx="1814944" cy="613245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Tăng dần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13C87DE-D8D4-4AB4-AEDB-F77A80B94BBC}"/>
              </a:ext>
            </a:extLst>
          </p:cNvPr>
          <p:cNvSpPr/>
          <p:nvPr/>
        </p:nvSpPr>
        <p:spPr>
          <a:xfrm>
            <a:off x="3076204" y="2039111"/>
            <a:ext cx="1941197" cy="613245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OK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C90470D-F192-4D5D-B449-2140063D906A}"/>
              </a:ext>
            </a:extLst>
          </p:cNvPr>
          <p:cNvSpPr/>
          <p:nvPr/>
        </p:nvSpPr>
        <p:spPr>
          <a:xfrm>
            <a:off x="5878588" y="2039111"/>
            <a:ext cx="1814944" cy="613245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Add Level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7B9C3AB-673F-4501-9D0A-000DA56C1CFE}"/>
              </a:ext>
            </a:extLst>
          </p:cNvPr>
          <p:cNvSpPr/>
          <p:nvPr/>
        </p:nvSpPr>
        <p:spPr>
          <a:xfrm>
            <a:off x="8554719" y="2043801"/>
            <a:ext cx="1814944" cy="613245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Giảm dần</a:t>
            </a:r>
          </a:p>
        </p:txBody>
      </p:sp>
    </p:spTree>
    <p:extLst>
      <p:ext uri="{BB962C8B-B14F-4D97-AF65-F5344CB8AC3E}">
        <p14:creationId xmlns:p14="http://schemas.microsoft.com/office/powerpoint/2010/main" val="272212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85185E-6 L 0.60768 0.185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78" y="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-0.67161 0.28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81" y="1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85185E-6 L -0.04713 0.3724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7" y="1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85185E-6 L 0.13711 0.5594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9" y="2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ộp Văn bản 3">
            <a:extLst>
              <a:ext uri="{FF2B5EF4-FFF2-40B4-BE49-F238E27FC236}">
                <a16:creationId xmlns:a16="http://schemas.microsoft.com/office/drawing/2014/main" id="{D5E69675-1BED-4648-8C97-12673C368180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 …..: 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91BE9115-241F-4E5B-AB2F-7A6B2A0B2004}"/>
              </a:ext>
            </a:extLst>
          </p:cNvPr>
          <p:cNvSpPr txBox="1"/>
          <p:nvPr/>
        </p:nvSpPr>
        <p:spPr>
          <a:xfrm>
            <a:off x="141045" y="608543"/>
            <a:ext cx="9161564" cy="6132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Sắp xếp dữ liệu trên nhiều cột: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487BC6-5DD9-45AB-B93A-CB6167DDC786}"/>
              </a:ext>
            </a:extLst>
          </p:cNvPr>
          <p:cNvSpPr txBox="1"/>
          <p:nvPr/>
        </p:nvSpPr>
        <p:spPr>
          <a:xfrm>
            <a:off x="242247" y="1221788"/>
            <a:ext cx="11808708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-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Bước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1: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Lựa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chọn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cột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cần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và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kiểu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ea typeface="Times New Roman" panose="02020603050405020304" pitchFamily="18" charset="0"/>
              </a:rPr>
              <a:t>tăng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dần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và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giảm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dần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300788" algn="r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-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Bước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2: </a:t>
            </a:r>
            <a:r>
              <a:rPr lang="en-US" altLang="en-US" sz="2800" dirty="0" err="1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Nếu</a:t>
            </a:r>
            <a:r>
              <a:rPr lang="en-US" altLang="en-US" sz="28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cần</a:t>
            </a:r>
            <a:r>
              <a:rPr lang="en-US" altLang="en-US" sz="28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thiết</a:t>
            </a:r>
            <a:r>
              <a:rPr lang="en-US" altLang="en-US" sz="28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chọn</a:t>
            </a:r>
            <a:r>
              <a:rPr lang="en-US" altLang="en-US" sz="28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lệnh</a:t>
            </a:r>
            <a:r>
              <a:rPr lang="en-US" altLang="en-US" sz="28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b="1" dirty="0">
                <a:solidFill>
                  <a:srgbClr val="0000FF"/>
                </a:solidFill>
                <a:ea typeface="Times New Roman" panose="02020603050405020304" pitchFamily="18" charset="0"/>
              </a:rPr>
              <a:t>A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dd </a:t>
            </a:r>
            <a:r>
              <a:rPr lang="en-US" altLang="en-US" sz="2800" b="1" dirty="0">
                <a:solidFill>
                  <a:srgbClr val="0000FF"/>
                </a:solidFill>
                <a:ea typeface="Times New Roman" panose="02020603050405020304" pitchFamily="18" charset="0"/>
              </a:rPr>
              <a:t>L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evel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để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thêm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cột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muốn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,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tiếp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tục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thực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hiện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chọn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một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cột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cần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và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kiểu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tăng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dần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hoặc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giảm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dần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-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Bước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3: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Nháy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chuột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vào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lệnh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OK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để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thu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được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kết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quả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mong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muốn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A70CCA-77DD-4BF6-B63A-95A3D99A203E}"/>
              </a:ext>
            </a:extLst>
          </p:cNvPr>
          <p:cNvSpPr txBox="1"/>
          <p:nvPr/>
        </p:nvSpPr>
        <p:spPr>
          <a:xfrm>
            <a:off x="242246" y="4137630"/>
            <a:ext cx="1180870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*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Lưu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ý: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thoại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Sort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tiên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giảm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dần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sách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xuống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dưới</a:t>
            </a:r>
            <a:r>
              <a:rPr lang="en-US" sz="28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35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7F0822-A7BA-42B4-B7A1-53EDE10CCD8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17474" y="917741"/>
            <a:ext cx="9382120" cy="4732432"/>
          </a:xfrm>
          <a:prstGeom prst="rect">
            <a:avLst/>
          </a:prstGeom>
        </p:spPr>
      </p:pic>
      <p:sp>
        <p:nvSpPr>
          <p:cNvPr id="3" name="Hộp Văn bản 3">
            <a:extLst>
              <a:ext uri="{FF2B5EF4-FFF2-40B4-BE49-F238E27FC236}">
                <a16:creationId xmlns:a16="http://schemas.microsoft.com/office/drawing/2014/main" id="{616D241E-5277-4E4A-9344-010F581B7B22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 …..: 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Hộp Văn bản 5">
            <a:extLst>
              <a:ext uri="{FF2B5EF4-FFF2-40B4-BE49-F238E27FC236}">
                <a16:creationId xmlns:a16="http://schemas.microsoft.com/office/drawing/2014/main" id="{BCC91529-7EE1-4F31-8B5F-B868B15EC94A}"/>
              </a:ext>
            </a:extLst>
          </p:cNvPr>
          <p:cNvSpPr txBox="1"/>
          <p:nvPr/>
        </p:nvSpPr>
        <p:spPr>
          <a:xfrm>
            <a:off x="3175918" y="5775227"/>
            <a:ext cx="3970961" cy="41787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2000" i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 4. Hộp thoại sắp xếp</a:t>
            </a:r>
            <a:endParaRPr lang="vi-VN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45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968828" y="1328057"/>
            <a:ext cx="4332515" cy="4132943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6293382" y="2013284"/>
            <a:ext cx="41264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Luyện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endParaRPr lang="en-US" sz="6000" dirty="0">
              <a:solidFill>
                <a:prstClr val="black"/>
              </a:solidFill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65070DB6-3AAA-4E44-BD69-D8EC9843B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3059724"/>
            <a:ext cx="635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3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">
            <a:extLst>
              <a:ext uri="{FF2B5EF4-FFF2-40B4-BE49-F238E27FC236}">
                <a16:creationId xmlns:a16="http://schemas.microsoft.com/office/drawing/2014/main" id="{B610F27F-CF44-48E4-9BBE-6630FDD87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57" y="122957"/>
            <a:ext cx="11797433" cy="142528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9" rIns="45719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7433BE4-8775-4F76-8AE9-D5A7F27CB281}"/>
              </a:ext>
            </a:extLst>
          </p:cNvPr>
          <p:cNvSpPr/>
          <p:nvPr/>
        </p:nvSpPr>
        <p:spPr>
          <a:xfrm>
            <a:off x="239496" y="229835"/>
            <a:ext cx="1128712" cy="1174030"/>
          </a:xfrm>
          <a:prstGeom prst="ellipse">
            <a:avLst/>
          </a:prstGeom>
          <a:gradFill>
            <a:gsLst>
              <a:gs pos="22846">
                <a:srgbClr val="FFFFFF"/>
              </a:gs>
              <a:gs pos="63322">
                <a:srgbClr val="E6EAEB"/>
              </a:gs>
              <a:gs pos="99960">
                <a:srgbClr val="CDD5D8"/>
              </a:gs>
            </a:gsLst>
            <a:lin ang="2089253"/>
          </a:gradFill>
          <a:ln w="12700">
            <a:miter lim="400000"/>
          </a:ln>
          <a:effectLst>
            <a:outerShdw blurRad="152400" dist="90035" dir="2315233" rotWithShape="0">
              <a:srgbClr val="000000">
                <a:alpha val="38297"/>
              </a:srgbClr>
            </a:outerShdw>
          </a:effectLst>
        </p:spPr>
        <p:txBody>
          <a:bodyPr lIns="45719" rIns="45719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TextBox 52">
            <a:extLst>
              <a:ext uri="{FF2B5EF4-FFF2-40B4-BE49-F238E27FC236}">
                <a16:creationId xmlns:a16="http://schemas.microsoft.com/office/drawing/2014/main" id="{D2D50ADC-B25D-4B71-A16C-A414A61399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923" y="163249"/>
            <a:ext cx="10228767" cy="954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nêu một số tình huống cần có một bảng dữ liệu đã sắp xếp và nêu những tiêu chí sắp xếp tương ứng?</a:t>
            </a: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BCBB524E-BA29-4222-B691-D336305029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36" y="268729"/>
            <a:ext cx="1030287" cy="1096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6C6C6CC-74D4-403C-9F60-01F36F3C7D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36" y="2273585"/>
            <a:ext cx="809898" cy="792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832D989-D37C-455F-8636-FCCE57E03F7D}"/>
              </a:ext>
            </a:extLst>
          </p:cNvPr>
          <p:cNvSpPr txBox="1"/>
          <p:nvPr/>
        </p:nvSpPr>
        <p:spPr>
          <a:xfrm>
            <a:off x="1186088" y="2197894"/>
            <a:ext cx="1057003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>
                <a:solidFill>
                  <a:srgbClr val="C00000"/>
                </a:solidFill>
              </a:rPr>
              <a:t> + Sắp xếp thứ hạng các nước theo tổng số huy chương nhận được.</a:t>
            </a:r>
          </a:p>
          <a:p>
            <a:pPr algn="just"/>
            <a:endParaRPr lang="en-US" b="1">
              <a:solidFill>
                <a:srgbClr val="C0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09FF8A-3C68-473C-93B0-1FC451A4A528}"/>
              </a:ext>
            </a:extLst>
          </p:cNvPr>
          <p:cNvSpPr txBox="1"/>
          <p:nvPr/>
        </p:nvSpPr>
        <p:spPr>
          <a:xfrm>
            <a:off x="1186088" y="2838320"/>
            <a:ext cx="1057003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solidFill>
                  <a:srgbClr val="C00000"/>
                </a:solidFill>
              </a:rPr>
              <a:t> + </a:t>
            </a:r>
            <a:r>
              <a:rPr lang="en-US" sz="2800" b="1" dirty="0" err="1">
                <a:solidFill>
                  <a:srgbClr val="C00000"/>
                </a:solidFill>
              </a:rPr>
              <a:t>Tiêu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chí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sắp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xếp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tương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ứng</a:t>
            </a:r>
            <a:r>
              <a:rPr lang="en-US" sz="2800" b="1" dirty="0">
                <a:solidFill>
                  <a:srgbClr val="C00000"/>
                </a:solidFill>
              </a:rPr>
              <a:t>, </a:t>
            </a:r>
            <a:r>
              <a:rPr lang="en-US" sz="2800" b="1" dirty="0" err="1">
                <a:solidFill>
                  <a:srgbClr val="C00000"/>
                </a:solidFill>
              </a:rPr>
              <a:t>sắp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xếp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theo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thứ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tự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vàng</a:t>
            </a:r>
            <a:r>
              <a:rPr lang="en-US" sz="2800" b="1" dirty="0">
                <a:solidFill>
                  <a:srgbClr val="C00000"/>
                </a:solidFill>
              </a:rPr>
              <a:t>, </a:t>
            </a:r>
            <a:r>
              <a:rPr lang="en-US" sz="2800" b="1" dirty="0" err="1">
                <a:solidFill>
                  <a:srgbClr val="C00000"/>
                </a:solidFill>
              </a:rPr>
              <a:t>bạc</a:t>
            </a:r>
            <a:r>
              <a:rPr lang="en-US" sz="2800" b="1" dirty="0">
                <a:solidFill>
                  <a:srgbClr val="C00000"/>
                </a:solidFill>
              </a:rPr>
              <a:t>, </a:t>
            </a:r>
            <a:r>
              <a:rPr lang="en-US" sz="2800" b="1" dirty="0" err="1">
                <a:solidFill>
                  <a:srgbClr val="C00000"/>
                </a:solidFill>
              </a:rPr>
              <a:t>đồng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và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từ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cao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đến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thấp</a:t>
            </a:r>
            <a:r>
              <a:rPr lang="en-US" sz="2800" b="1" dirty="0">
                <a:solidFill>
                  <a:srgbClr val="C00000"/>
                </a:solidFill>
              </a:rPr>
              <a:t>. </a:t>
            </a:r>
          </a:p>
          <a:p>
            <a:pPr algn="just"/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57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dvAuto="0"/>
      <p:bldP spid="4" grpId="0" animBg="1" advAuto="0"/>
      <p:bldP spid="5" grpId="0"/>
      <p:bldP spid="15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2" name="AutoShape 6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4" name="AutoShape 8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198117" y="712150"/>
            <a:ext cx="7576119" cy="43455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1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sz="1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hu Van An" panose="02020603050405020304" pitchFamily="18" charset="0"/>
                <a:ea typeface="+mn-ea"/>
                <a:cs typeface="Chu Van An" panose="02020603050405020304" pitchFamily="18" charset="0"/>
              </a:rPr>
              <a:t>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5F0387D-CEB3-4D01-B097-E93181CF9E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8" y="1177481"/>
            <a:ext cx="649296" cy="57113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967951" y="1033725"/>
            <a:ext cx="11192186" cy="1186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>
              <a:lnSpc>
                <a:spcPct val="127000"/>
              </a:lnSpc>
              <a:spcBef>
                <a:spcPts val="300"/>
              </a:spcBef>
              <a:spcAft>
                <a:spcPts val="300"/>
              </a:spcAft>
              <a:tabLst>
                <a:tab pos="562610" algn="l"/>
              </a:tabLs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tăng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lượng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lực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rồi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ạt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AA7F1F7-DDE8-4E94-BB3E-EDCB2EBBF134}"/>
              </a:ext>
            </a:extLst>
          </p:cNvPr>
          <p:cNvSpPr/>
          <p:nvPr/>
        </p:nvSpPr>
        <p:spPr>
          <a:xfrm>
            <a:off x="1179482" y="2593000"/>
            <a:ext cx="10769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>
                <a:solidFill>
                  <a:srgbClr val="0000FF"/>
                </a:solidFill>
              </a:rPr>
              <a:t>* Yêu cầu: Học sinh thực hành trên máy tính theo nhóm.</a:t>
            </a:r>
          </a:p>
        </p:txBody>
      </p:sp>
      <p:sp>
        <p:nvSpPr>
          <p:cNvPr id="13" name="Hộp Văn bản 3">
            <a:extLst>
              <a:ext uri="{FF2B5EF4-FFF2-40B4-BE49-F238E27FC236}">
                <a16:creationId xmlns:a16="http://schemas.microsoft.com/office/drawing/2014/main" id="{86576C5E-6EAB-49A2-8534-9B7A89E45114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 …..: 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81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9204273-B6F1-4815-BEFA-4305A3DABE0D}"/>
              </a:ext>
            </a:extLst>
          </p:cNvPr>
          <p:cNvSpPr txBox="1"/>
          <p:nvPr/>
        </p:nvSpPr>
        <p:spPr>
          <a:xfrm>
            <a:off x="467434" y="530685"/>
            <a:ext cx="6260911" cy="3886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>
              <a:lnSpc>
                <a:spcPct val="127000"/>
              </a:lnSpc>
              <a:spcBef>
                <a:spcPts val="300"/>
              </a:spcBef>
              <a:spcAft>
                <a:spcPts val="300"/>
              </a:spcAft>
              <a:tabLst>
                <a:tab pos="562610" algn="l"/>
              </a:tabLst>
            </a:pPr>
            <a:r>
              <a:rPr 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 bước thực hành:</a:t>
            </a:r>
            <a:endParaRPr lang="en-US" sz="280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Bước 1: Nháy chuột phải trên một ô bất kì trong bảng dữ liệu, chọn lệnh Sort.</a:t>
            </a:r>
            <a:endParaRPr lang="en-US" sz="2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Bước 2: Chọn lệnh </a:t>
            </a:r>
            <a:r>
              <a:rPr lang="en-US" sz="2800" b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Add Level</a:t>
            </a:r>
            <a:r>
              <a:rPr lang="en-US" sz="28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để thêm cột Tốt, Khá, Đạt, tiếp tục thực hiện chọn cột cần sắp xếp và kiểu sắp xếp tăng dần.</a:t>
            </a:r>
            <a:endParaRPr lang="en-US" sz="2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Bước 3: Nháy chuột vào lệnh </a:t>
            </a:r>
            <a:r>
              <a:rPr lang="en-US" sz="2800" b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OK</a:t>
            </a:r>
            <a:r>
              <a:rPr lang="en-US" sz="28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để thu được kết quả mong muốn.</a:t>
            </a:r>
            <a:endParaRPr lang="en-US" sz="2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6CAEF9-7A3F-4E93-B226-FFD35BFC83E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022930" y="530684"/>
            <a:ext cx="4891566" cy="498301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08663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-332377" y="1328783"/>
            <a:ext cx="4292600" cy="41148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1813923" y="2462853"/>
            <a:ext cx="96757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VẬN DỤNG </a:t>
            </a:r>
            <a:endParaRPr lang="en-US" sz="5400" dirty="0"/>
          </a:p>
        </p:txBody>
      </p:sp>
      <p:pic>
        <p:nvPicPr>
          <p:cNvPr id="4" name="Hình ảnh 3" descr="Ảnh có chứa văn bản, đồ chơi, đồ họa véc-tơ, danh thiếp&#10;&#10;Mô tả được tạo tự động">
            <a:extLst>
              <a:ext uri="{FF2B5EF4-FFF2-40B4-BE49-F238E27FC236}">
                <a16:creationId xmlns:a16="http://schemas.microsoft.com/office/drawing/2014/main" id="{A667EB62-86C3-4EF0-AA26-81461A6A5A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999" y="3878037"/>
            <a:ext cx="3093627" cy="297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26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1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2" name="AutoShape 6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4" name="AutoShape 8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3" y="712150"/>
            <a:ext cx="7576119" cy="43455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 (BTVN)</a:t>
            </a:r>
            <a:endParaRPr kumimoji="0" lang="en-US" sz="1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hu Van An" panose="02020603050405020304" pitchFamily="18" charset="0"/>
                <a:ea typeface="+mn-ea"/>
                <a:cs typeface="Chu Van An" panose="02020603050405020304" pitchFamily="18" charset="0"/>
              </a:rPr>
              <a:t>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5F0387D-CEB3-4D01-B097-E93181CF9E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59" y="1106507"/>
            <a:ext cx="649296" cy="57113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1118751" y="1250310"/>
            <a:ext cx="10769124" cy="992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Tạo trang tính với bảng dữ liệu như hình mẫu GV trình chiếu</a:t>
            </a:r>
            <a:endParaRPr lang="en-US" sz="2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80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Thực hiện thao tác gửi email cho GV.</a:t>
            </a:r>
            <a:endParaRPr lang="en-US" sz="4400"/>
          </a:p>
        </p:txBody>
      </p:sp>
      <p:sp>
        <p:nvSpPr>
          <p:cNvPr id="13" name="Hộp Văn bản 3">
            <a:extLst>
              <a:ext uri="{FF2B5EF4-FFF2-40B4-BE49-F238E27FC236}">
                <a16:creationId xmlns:a16="http://schemas.microsoft.com/office/drawing/2014/main" id="{9E854ADE-4C39-4AB6-BF08-4B4B567E7782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 …..: 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358CAB1-6091-4BCA-8923-4F3F85140D3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566390" y="2502904"/>
            <a:ext cx="6782326" cy="364294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6330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900" y="1511300"/>
            <a:ext cx="7950200" cy="38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92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9" t="11940" r="13022" b="13632"/>
          <a:stretch>
            <a:fillRect/>
          </a:stretch>
        </p:blipFill>
        <p:spPr>
          <a:xfrm>
            <a:off x="914400" y="-25399"/>
            <a:ext cx="10642600" cy="68520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70125" y="4343400"/>
            <a:ext cx="2921876" cy="25146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556000" y="745846"/>
            <a:ext cx="4867563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4267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4267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4267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267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4267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1512918" y="1674949"/>
            <a:ext cx="76449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28/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SGK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câu hỏi phần vận dụng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mới, Bài 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“Biểu đồ trong phần mềm bảng tính”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89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111179"/>
            <a:ext cx="10752433" cy="445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601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53D3657-7724-B4F9-7D0B-F20F69D42E92}"/>
              </a:ext>
            </a:extLst>
          </p:cNvPr>
          <p:cNvSpPr/>
          <p:nvPr/>
        </p:nvSpPr>
        <p:spPr>
          <a:xfrm>
            <a:off x="2958167" y="2717804"/>
            <a:ext cx="6363280" cy="192886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121920" tIns="60960" rIns="121920" bIns="60960" anchor="t" anchorCtr="1" compatLnSpc="1">
            <a:spAutoFit/>
          </a:bodyPr>
          <a:lstStyle/>
          <a:p>
            <a:pPr algn="ctr" defTabSz="121917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5867" b="1">
                <a:solidFill>
                  <a:srgbClr val="00B050"/>
                </a:solidFill>
                <a:effectLst>
                  <a:outerShdw dist="38097" dir="7020457">
                    <a:srgbClr val="000000"/>
                  </a:outerShdw>
                </a:effectLst>
                <a:latin typeface="Times New Roman" pitchFamily="18"/>
                <a:cs typeface="Times New Roman" pitchFamily="18"/>
              </a:rPr>
              <a:t>HÌNH THÀNH </a:t>
            </a:r>
            <a:br>
              <a:rPr lang="en-US" sz="5867" b="1">
                <a:solidFill>
                  <a:srgbClr val="00B050"/>
                </a:solidFill>
                <a:effectLst>
                  <a:outerShdw dist="38097" dir="7020457">
                    <a:srgbClr val="000000"/>
                  </a:outerShdw>
                </a:effectLst>
                <a:latin typeface="Times New Roman" pitchFamily="18"/>
                <a:cs typeface="Times New Roman" pitchFamily="18"/>
              </a:rPr>
            </a:br>
            <a:r>
              <a:rPr lang="en-US" sz="5867" b="1">
                <a:solidFill>
                  <a:srgbClr val="00B050"/>
                </a:solidFill>
                <a:effectLst>
                  <a:outerShdw dist="38097" dir="7020457">
                    <a:srgbClr val="000000"/>
                  </a:outerShdw>
                </a:effectLst>
                <a:latin typeface="Times New Roman" pitchFamily="18"/>
                <a:cs typeface="Times New Roman" pitchFamily="18"/>
              </a:rPr>
              <a:t>KIẾN THỨC MỚI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14345"/>
          <a:stretch/>
        </p:blipFill>
        <p:spPr>
          <a:xfrm>
            <a:off x="1507895" y="-196797"/>
            <a:ext cx="9270536" cy="52477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7635" y="5196762"/>
            <a:ext cx="8162364" cy="17015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04" b="89216" l="3759" r="8947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88809" y="5437125"/>
            <a:ext cx="1574707" cy="10863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246" l="11741" r="7732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67672" y="3759202"/>
            <a:ext cx="2980245" cy="25835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80952" l="6849" r="8630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97941">
            <a:off x="1477556" y="3957866"/>
            <a:ext cx="695325" cy="8001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0232574" y="3054327"/>
            <a:ext cx="2070156" cy="1633788"/>
            <a:chOff x="10232573" y="3054326"/>
            <a:chExt cx="2070156" cy="1633788"/>
          </a:xfrm>
        </p:grpSpPr>
        <p:sp>
          <p:nvSpPr>
            <p:cNvPr id="2" name="Oval 1"/>
            <p:cNvSpPr/>
            <p:nvPr/>
          </p:nvSpPr>
          <p:spPr>
            <a:xfrm>
              <a:off x="11046757" y="3454361"/>
              <a:ext cx="766483" cy="83371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0" b="100000" l="9524" r="95918"/>
                      </a14:imgEffect>
                    </a14:imgLayer>
                  </a14:imgProps>
                </a:ext>
              </a:extLst>
            </a:blip>
            <a:srcRect b="3828"/>
            <a:stretch/>
          </p:blipFill>
          <p:spPr>
            <a:xfrm>
              <a:off x="10232573" y="3054326"/>
              <a:ext cx="2070156" cy="1633788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2331194" y="515256"/>
            <a:ext cx="7901380" cy="3626899"/>
          </a:xfrm>
          <a:prstGeom prst="rect">
            <a:avLst/>
          </a:prstGeom>
          <a:solidFill>
            <a:srgbClr val="FFCC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800" b="1" ker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4800" b="1" kern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001" sz="4800" b="1" kern="0" smtClean="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377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6000" b="1" kern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SẮP </a:t>
            </a:r>
            <a:r>
              <a:rPr lang="en-US" sz="6000" b="1" ker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XẾP DỮ LIỆU</a:t>
            </a:r>
            <a:endParaRPr lang="en-US" sz="6000" b="1" kern="0">
              <a:solidFill>
                <a:srgbClr val="FF0000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18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6136F97-F39E-4EC6-B0EF-F853432264E4}"/>
              </a:ext>
            </a:extLst>
          </p:cNvPr>
          <p:cNvGrpSpPr/>
          <p:nvPr/>
        </p:nvGrpSpPr>
        <p:grpSpPr>
          <a:xfrm>
            <a:off x="101647" y="2005426"/>
            <a:ext cx="1822403" cy="3930650"/>
            <a:chOff x="101647" y="2005426"/>
            <a:chExt cx="1822403" cy="3930650"/>
          </a:xfrm>
        </p:grpSpPr>
        <p:pic>
          <p:nvPicPr>
            <p:cNvPr id="10" name="Picture 38">
              <a:extLst>
                <a:ext uri="{FF2B5EF4-FFF2-40B4-BE49-F238E27FC236}">
                  <a16:creationId xmlns:a16="http://schemas.microsoft.com/office/drawing/2014/main" id="{7DECCA77-AA77-4D8D-AC3D-4346DA2C94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237" y="2005426"/>
              <a:ext cx="1801813" cy="393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20">
              <a:extLst>
                <a:ext uri="{FF2B5EF4-FFF2-40B4-BE49-F238E27FC236}">
                  <a16:creationId xmlns:a16="http://schemas.microsoft.com/office/drawing/2014/main" id="{BC59DEA0-5A0B-4476-B169-A7AAC219A0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647" y="2756380"/>
              <a:ext cx="1544874" cy="2062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NỘI DUNG CHỦ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ĐỀ C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7F1D600-4C24-48EC-BED8-72EEBE0FA4DF}"/>
              </a:ext>
            </a:extLst>
          </p:cNvPr>
          <p:cNvGrpSpPr/>
          <p:nvPr/>
        </p:nvGrpSpPr>
        <p:grpSpPr>
          <a:xfrm>
            <a:off x="1847759" y="3988795"/>
            <a:ext cx="10040113" cy="822305"/>
            <a:chOff x="1831046" y="3490191"/>
            <a:chExt cx="10040113" cy="822305"/>
          </a:xfrm>
        </p:grpSpPr>
        <p:sp>
          <p:nvSpPr>
            <p:cNvPr id="13" name="AutoShape 5">
              <a:extLst>
                <a:ext uri="{FF2B5EF4-FFF2-40B4-BE49-F238E27FC236}">
                  <a16:creationId xmlns:a16="http://schemas.microsoft.com/office/drawing/2014/main" id="{D271605C-FB1E-4239-9E4F-8379567CE8B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64446" y="3490191"/>
              <a:ext cx="9506713" cy="822305"/>
            </a:xfrm>
            <a:prstGeom prst="roundRect">
              <a:avLst>
                <a:gd name="adj" fmla="val 50000"/>
              </a:avLst>
            </a:prstGeom>
            <a:noFill/>
            <a:ln w="57150" algn="ctr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wrap="square" anchor="ctr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Sắp xếp dữ liệu trên nhiều cột.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406128D-080F-431D-8977-5FCB26B306E9}"/>
                </a:ext>
              </a:extLst>
            </p:cNvPr>
            <p:cNvSpPr/>
            <p:nvPr/>
          </p:nvSpPr>
          <p:spPr>
            <a:xfrm>
              <a:off x="1831046" y="3647850"/>
              <a:ext cx="522288" cy="506988"/>
            </a:xfrm>
            <a:prstGeom prst="ellipse">
              <a:avLst/>
            </a:prstGeom>
            <a:solidFill>
              <a:srgbClr val="0070C0">
                <a:alpha val="68000"/>
              </a:srgbClr>
            </a:solidFill>
            <a:ln>
              <a:solidFill>
                <a:srgbClr val="0070C0"/>
              </a:solidFill>
            </a:ln>
            <a:effectLst>
              <a:outerShdw blurRad="50800" dist="50800" dir="5400000" algn="ctr" rotWithShape="0">
                <a:srgbClr val="000000">
                  <a:alpha val="88000"/>
                </a:srgbClr>
              </a:outerShdw>
            </a:effectLst>
            <a:scene3d>
              <a:camera prst="orthographicFront"/>
              <a:lightRig rig="threePt" dir="t"/>
            </a:scene3d>
            <a:sp3d extrusionH="76200" contourW="12700">
              <a:bevelT prst="slope"/>
              <a:extrusionClr>
                <a:srgbClr val="00B0F0"/>
              </a:extrusionClr>
              <a:contourClr>
                <a:srgbClr val="FFFF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C3605BC-D0CD-442A-8487-6BF675B5EB8B}"/>
              </a:ext>
            </a:extLst>
          </p:cNvPr>
          <p:cNvGrpSpPr/>
          <p:nvPr/>
        </p:nvGrpSpPr>
        <p:grpSpPr>
          <a:xfrm>
            <a:off x="1780155" y="2756380"/>
            <a:ext cx="10173747" cy="822305"/>
            <a:chOff x="1355847" y="2098180"/>
            <a:chExt cx="10173747" cy="822305"/>
          </a:xfrm>
        </p:grpSpPr>
        <p:sp>
          <p:nvSpPr>
            <p:cNvPr id="9" name="AutoShape 21">
              <a:extLst>
                <a:ext uri="{FF2B5EF4-FFF2-40B4-BE49-F238E27FC236}">
                  <a16:creationId xmlns:a16="http://schemas.microsoft.com/office/drawing/2014/main" id="{1F7FA230-03A0-486A-AE54-6E61FEACE80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809284" y="2098180"/>
              <a:ext cx="9720310" cy="822305"/>
            </a:xfrm>
            <a:prstGeom prst="roundRect">
              <a:avLst>
                <a:gd name="adj" fmla="val 50000"/>
              </a:avLst>
            </a:prstGeom>
            <a:noFill/>
            <a:ln w="57150" algn="ctr">
              <a:solidFill>
                <a:srgbClr val="FF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CC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Sắp xếp dữ liệu trên một cột.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652C0D0-821B-4C7B-9E2C-9E9EC74F342B}"/>
                </a:ext>
              </a:extLst>
            </p:cNvPr>
            <p:cNvSpPr/>
            <p:nvPr/>
          </p:nvSpPr>
          <p:spPr>
            <a:xfrm>
              <a:off x="1355847" y="2244906"/>
              <a:ext cx="501698" cy="506988"/>
            </a:xfrm>
            <a:prstGeom prst="ellipse">
              <a:avLst/>
            </a:prstGeom>
            <a:solidFill>
              <a:srgbClr val="FF33CC">
                <a:alpha val="67843"/>
              </a:srgbClr>
            </a:solidFill>
            <a:ln>
              <a:solidFill>
                <a:srgbClr val="FF00FF"/>
              </a:solidFill>
            </a:ln>
            <a:effectLst>
              <a:outerShdw blurRad="50800" dist="50800" dir="5400000" algn="ctr" rotWithShape="0">
                <a:srgbClr val="000000">
                  <a:alpha val="88000"/>
                </a:srgbClr>
              </a:outerShdw>
            </a:effectLst>
            <a:scene3d>
              <a:camera prst="orthographicFront"/>
              <a:lightRig rig="threePt" dir="t"/>
            </a:scene3d>
            <a:sp3d extrusionH="76200" contourW="12700">
              <a:bevelT prst="slope"/>
              <a:extrusionClr>
                <a:srgbClr val="00B0F0"/>
              </a:extrusionClr>
              <a:contourClr>
                <a:srgbClr val="FFFF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17" name="Rectangle 5">
            <a:extLst>
              <a:ext uri="{FF2B5EF4-FFF2-40B4-BE49-F238E27FC236}">
                <a16:creationId xmlns:a16="http://schemas.microsoft.com/office/drawing/2014/main" id="{5798DA43-8B8F-4034-BE8F-2488FFF845FE}"/>
              </a:ext>
            </a:extLst>
          </p:cNvPr>
          <p:cNvSpPr/>
          <p:nvPr/>
        </p:nvSpPr>
        <p:spPr>
          <a:xfrm>
            <a:off x="1847759" y="416576"/>
            <a:ext cx="849648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BÀI: 02 – TIẾT: ……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SẮP XẾP DỮ LIỆU</a:t>
            </a:r>
            <a:endParaRPr kumimoji="0" lang="en-US" sz="4000" b="1" i="0" u="none" strike="noStrike" kern="1200" cap="none" spc="0" normalizeH="0" baseline="0" noProof="0" dirty="0">
              <a:ln w="6600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rgbClr val="ED7D31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968828" y="1328057"/>
            <a:ext cx="4316473" cy="41148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5285301" y="2403851"/>
            <a:ext cx="62375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thành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kiến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thức</a:t>
            </a:r>
            <a:endParaRPr lang="en-US" sz="4800" dirty="0">
              <a:solidFill>
                <a:prstClr val="black"/>
              </a:solidFill>
            </a:endParaRPr>
          </a:p>
        </p:txBody>
      </p:sp>
      <p:pic>
        <p:nvPicPr>
          <p:cNvPr id="4" name="Hình ảnh 3" descr="Ảnh có chứa văn bản, bảng trắng&#10;&#10;Mô tả được tạo tự động">
            <a:extLst>
              <a:ext uri="{FF2B5EF4-FFF2-40B4-BE49-F238E27FC236}">
                <a16:creationId xmlns:a16="http://schemas.microsoft.com/office/drawing/2014/main" id="{887EE42C-D077-4645-BBF8-B59F43E898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431" y="3565732"/>
            <a:ext cx="2915653" cy="2915653"/>
          </a:xfrm>
          <a:prstGeom prst="rect">
            <a:avLst/>
          </a:prstGeom>
        </p:spPr>
      </p:pic>
      <p:sp>
        <p:nvSpPr>
          <p:cNvPr id="6" name="Google Shape;157;p20">
            <a:extLst>
              <a:ext uri="{FF2B5EF4-FFF2-40B4-BE49-F238E27FC236}">
                <a16:creationId xmlns:a16="http://schemas.microsoft.com/office/drawing/2014/main" id="{549CE1D0-6956-4876-8361-E0F1378BD373}"/>
              </a:ext>
            </a:extLst>
          </p:cNvPr>
          <p:cNvSpPr/>
          <p:nvPr/>
        </p:nvSpPr>
        <p:spPr>
          <a:xfrm>
            <a:off x="5285302" y="927673"/>
            <a:ext cx="1417580" cy="800768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9BCF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163;p20">
            <a:extLst>
              <a:ext uri="{FF2B5EF4-FFF2-40B4-BE49-F238E27FC236}">
                <a16:creationId xmlns:a16="http://schemas.microsoft.com/office/drawing/2014/main" id="{9EF570CD-1298-405C-894A-213B5893CEEA}"/>
              </a:ext>
            </a:extLst>
          </p:cNvPr>
          <p:cNvSpPr/>
          <p:nvPr/>
        </p:nvSpPr>
        <p:spPr>
          <a:xfrm>
            <a:off x="6662646" y="606224"/>
            <a:ext cx="696695" cy="393592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9BCF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157;p20">
            <a:extLst>
              <a:ext uri="{FF2B5EF4-FFF2-40B4-BE49-F238E27FC236}">
                <a16:creationId xmlns:a16="http://schemas.microsoft.com/office/drawing/2014/main" id="{73F07BD9-D0A3-45DF-92E3-95CBDA06D588}"/>
              </a:ext>
            </a:extLst>
          </p:cNvPr>
          <p:cNvSpPr/>
          <p:nvPr/>
        </p:nvSpPr>
        <p:spPr>
          <a:xfrm>
            <a:off x="7548391" y="1152805"/>
            <a:ext cx="1711335" cy="913343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9BCF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3385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5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r>
              <a:rPr lang="en-US" b="1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…..: </a:t>
            </a:r>
            <a:r>
              <a:rPr lang="en-US" sz="3600" b="1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16336C16-5CCD-471A-A6C9-53B8EA177AE9}"/>
              </a:ext>
            </a:extLst>
          </p:cNvPr>
          <p:cNvSpPr txBox="1"/>
          <p:nvPr/>
        </p:nvSpPr>
        <p:spPr>
          <a:xfrm>
            <a:off x="31863" y="673689"/>
            <a:ext cx="9161564" cy="6132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Sắp xếp dữ liệu trên một cột: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D7C51E5-B2AC-4773-82C6-EC0C37573C4F}"/>
              </a:ext>
            </a:extLst>
          </p:cNvPr>
          <p:cNvSpPr/>
          <p:nvPr/>
        </p:nvSpPr>
        <p:spPr>
          <a:xfrm>
            <a:off x="4612645" y="1387338"/>
            <a:ext cx="7323792" cy="361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Hoạt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tạo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bảng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dữ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liệu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thống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kê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xếp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loại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lớp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ở </a:t>
            </a:r>
            <a:r>
              <a:rPr lang="en-US" sz="2800" i="1" dirty="0" err="1">
                <a:latin typeface="Times New Roman" panose="02020603050405020304" pitchFamily="18" charset="0"/>
                <a:ea typeface="VNI-Times" pitchFamily="2" charset="0"/>
              </a:rPr>
              <a:t>Hình</a:t>
            </a:r>
            <a:r>
              <a:rPr lang="en-US" sz="2800" i="1" dirty="0">
                <a:latin typeface="Times New Roman" panose="02020603050405020304" pitchFamily="18" charset="0"/>
                <a:ea typeface="VNI-Times" pitchFamily="2" charset="0"/>
              </a:rPr>
              <a:t> 2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rồi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thiết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lập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tính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năng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sắp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xếp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lọc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dữ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liệu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bảng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Tiếp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nháy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chuột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biểu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tượng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     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cột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VNI-Times" pitchFamily="2" charset="0"/>
              </a:rPr>
              <a:t>Sĩ</a:t>
            </a:r>
            <a:r>
              <a:rPr lang="en-US" sz="2800" b="1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VNI-Times" pitchFamily="2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lựa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chọn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mục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VNI-Times" pitchFamily="2" charset="0"/>
              </a:rPr>
              <a:t>Sort Smallest to Largest. 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xét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nnn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Sĩ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hiển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0350DCD-58F9-45FB-9DDC-0F9A3AB4A68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94055" y="1467523"/>
            <a:ext cx="3720783" cy="376267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Picture 12" descr="Hãy thiết lập tính năng sắp xếp và lọc dữ liệu cho bảng dữ liệu tổng Hình 1 và so sánh các kết quả thu được khi lần lượt nháy chuột vào biểu tượng trên dòng tiêu đề các cột Lớp và cột Sĩ số">
            <a:extLst>
              <a:ext uri="{FF2B5EF4-FFF2-40B4-BE49-F238E27FC236}">
                <a16:creationId xmlns:a16="http://schemas.microsoft.com/office/drawing/2014/main" id="{65344BC1-435A-451B-9576-C4DD22F20B2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7310" y="2820470"/>
            <a:ext cx="479365" cy="279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 descr="Hãy thiết lập tính năng sắp xếp và lọc dữ liệu cho bảng dữ liệu tổng Hình 1 và so sánh các kết quả thu được khi lần lượt nháy chuột vào biểu tượng trên dòng tiêu đề các cột Lớp và cột Sĩ số">
            <a:extLst>
              <a:ext uri="{FF2B5EF4-FFF2-40B4-BE49-F238E27FC236}">
                <a16:creationId xmlns:a16="http://schemas.microsoft.com/office/drawing/2014/main" id="{82803458-5101-4424-9675-4E14DAC1CA4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601" y="4114948"/>
            <a:ext cx="562899" cy="2919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899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3">
            <a:extLst>
              <a:ext uri="{FF2B5EF4-FFF2-40B4-BE49-F238E27FC236}">
                <a16:creationId xmlns:a16="http://schemas.microsoft.com/office/drawing/2014/main" id="{73C85C30-E458-45D7-8B13-C97DF68EDBE0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…..: </a:t>
            </a:r>
            <a:r>
              <a:rPr lang="en-US" sz="3600" b="1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638DA8-2FD4-4AE2-940F-2018C74CC1F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588382" y="827955"/>
            <a:ext cx="4808703" cy="415347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E169D61-15BB-421B-B5F7-E6AC236098DA}"/>
              </a:ext>
            </a:extLst>
          </p:cNvPr>
          <p:cNvSpPr/>
          <p:nvPr/>
        </p:nvSpPr>
        <p:spPr>
          <a:xfrm>
            <a:off x="173681" y="5200845"/>
            <a:ext cx="9270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Nhận xét: </a:t>
            </a:r>
            <a:r>
              <a:rPr lang="en-US" sz="2800">
                <a:latin typeface="Times New Roman" panose="02020603050405020304" pitchFamily="18" charset="0"/>
                <a:ea typeface="VNI-Times" pitchFamily="2" charset="0"/>
              </a:rPr>
              <a:t>Từ biểu tượng           biến thành biểu tượng  </a:t>
            </a:r>
            <a:endParaRPr lang="en-US" sz="2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Picture 9" descr="Hãy tạo bảng dữ liệu thống kê xếp loại học lực các lớp như ở Hình 2, rồi thiết lập tính năng sắp xếp và lọc dữ liệu cho bảng. Tiếp đến, nháy chuột vào biểu tượng...">
            <a:extLst>
              <a:ext uri="{FF2B5EF4-FFF2-40B4-BE49-F238E27FC236}">
                <a16:creationId xmlns:a16="http://schemas.microsoft.com/office/drawing/2014/main" id="{BA1C28F9-5249-4458-9C41-1DDC6B835A7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822" y="5301960"/>
            <a:ext cx="427986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Hãy tạo bảng dữ liệu thống kê xếp loại học lực các lớp như ở Hình 2, rồi thiết lập tính năng sắp xếp và lọc dữ liệu cho bảng. Tiếp đến, nháy chuột vào biểu tượng...">
            <a:extLst>
              <a:ext uri="{FF2B5EF4-FFF2-40B4-BE49-F238E27FC236}">
                <a16:creationId xmlns:a16="http://schemas.microsoft.com/office/drawing/2014/main" id="{63AB221C-4B35-4B4C-994B-B43665FD128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2172" y="5291005"/>
            <a:ext cx="427986" cy="342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126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6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8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Hộp Văn bản 3">
            <a:extLst>
              <a:ext uri="{FF2B5EF4-FFF2-40B4-BE49-F238E27FC236}">
                <a16:creationId xmlns:a16="http://schemas.microsoft.com/office/drawing/2014/main" id="{D37862A0-2C38-4826-B009-FBBA5477603F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…..: </a:t>
            </a:r>
            <a:r>
              <a:rPr lang="en-US" sz="3600" b="1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0DBD2CB2-B948-46BC-9195-D56644F21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8025" y="345562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18E6B5E-FFCA-4EAD-965B-346117E09CD4}"/>
              </a:ext>
            </a:extLst>
          </p:cNvPr>
          <p:cNvSpPr txBox="1"/>
          <p:nvPr/>
        </p:nvSpPr>
        <p:spPr>
          <a:xfrm>
            <a:off x="1256211" y="1554565"/>
            <a:ext cx="10832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>
                <a:solidFill>
                  <a:srgbClr val="002060"/>
                </a:solidFill>
              </a:rPr>
              <a:t>Câu 1:</a:t>
            </a:r>
            <a:r>
              <a:rPr lang="en-US" sz="2800">
                <a:solidFill>
                  <a:srgbClr val="002060"/>
                </a:solidFill>
              </a:rPr>
              <a:t> Tính năng sắp xếp dữ liệu trên một bảng dữ liệu có tác dụng là gì?</a:t>
            </a:r>
            <a:endParaRPr lang="en-US">
              <a:solidFill>
                <a:srgbClr val="7030A0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97C9BF9-0F27-4BA0-BC97-4CD96461F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26" y="3059590"/>
            <a:ext cx="809898" cy="792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Hộp Văn bản 5">
            <a:extLst>
              <a:ext uri="{FF2B5EF4-FFF2-40B4-BE49-F238E27FC236}">
                <a16:creationId xmlns:a16="http://schemas.microsoft.com/office/drawing/2014/main" id="{682D737F-5EAE-435E-8DFE-C3CE316B0948}"/>
              </a:ext>
            </a:extLst>
          </p:cNvPr>
          <p:cNvSpPr txBox="1"/>
          <p:nvPr/>
        </p:nvSpPr>
        <p:spPr>
          <a:xfrm>
            <a:off x="31863" y="673689"/>
            <a:ext cx="9161564" cy="6132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Sắp xếp dữ liệu trên một cột: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AEA02D4-3E40-402F-8C40-7976EA2E292B}"/>
              </a:ext>
            </a:extLst>
          </p:cNvPr>
          <p:cNvGrpSpPr/>
          <p:nvPr/>
        </p:nvGrpSpPr>
        <p:grpSpPr>
          <a:xfrm>
            <a:off x="103222" y="1460202"/>
            <a:ext cx="1048602" cy="682355"/>
            <a:chOff x="7467601" y="2451691"/>
            <a:chExt cx="3366838" cy="3730712"/>
          </a:xfrm>
        </p:grpSpPr>
        <p:pic>
          <p:nvPicPr>
            <p:cNvPr id="19" name="Picture 18" descr="Background pattern&#10;&#10;Description automatically generated">
              <a:extLst>
                <a:ext uri="{FF2B5EF4-FFF2-40B4-BE49-F238E27FC236}">
                  <a16:creationId xmlns:a16="http://schemas.microsoft.com/office/drawing/2014/main" id="{8D07E2FE-7397-4286-8C6A-DA3B72596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="" xmlns:a1611="http://schemas.microsoft.com/office/drawing/2016/11/main" r:id="rId4"/>
                </a:ext>
              </a:extLst>
            </a:blip>
            <a:srcRect l="36012" r="14448" b="2"/>
            <a:stretch/>
          </p:blipFill>
          <p:spPr>
            <a:xfrm>
              <a:off x="7560499" y="2451691"/>
              <a:ext cx="3273940" cy="3730712"/>
            </a:xfrm>
            <a:custGeom>
              <a:avLst/>
              <a:gdLst/>
              <a:ahLst/>
              <a:cxnLst/>
              <a:rect l="l" t="t" r="r" b="b"/>
              <a:pathLst>
                <a:path w="2577829" h="2926956">
                  <a:moveTo>
                    <a:pt x="1114351" y="0"/>
                  </a:moveTo>
                  <a:cubicBezTo>
                    <a:pt x="1922608" y="0"/>
                    <a:pt x="2577829" y="655221"/>
                    <a:pt x="2577829" y="1463478"/>
                  </a:cubicBezTo>
                  <a:cubicBezTo>
                    <a:pt x="2577829" y="2271735"/>
                    <a:pt x="1922608" y="2926956"/>
                    <a:pt x="1114351" y="2926956"/>
                  </a:cubicBezTo>
                  <a:cubicBezTo>
                    <a:pt x="710223" y="2926956"/>
                    <a:pt x="344353" y="2763151"/>
                    <a:pt x="79516" y="2498313"/>
                  </a:cubicBezTo>
                  <a:lnTo>
                    <a:pt x="0" y="2410824"/>
                  </a:lnTo>
                  <a:lnTo>
                    <a:pt x="69413" y="2266732"/>
                  </a:lnTo>
                  <a:cubicBezTo>
                    <a:pt x="193516" y="1973319"/>
                    <a:pt x="262142" y="1650728"/>
                    <a:pt x="262142" y="1312109"/>
                  </a:cubicBezTo>
                  <a:cubicBezTo>
                    <a:pt x="262142" y="1058145"/>
                    <a:pt x="223540" y="813196"/>
                    <a:pt x="151883" y="582811"/>
                  </a:cubicBezTo>
                  <a:lnTo>
                    <a:pt x="91478" y="417771"/>
                  </a:lnTo>
                  <a:lnTo>
                    <a:pt x="183443" y="334187"/>
                  </a:lnTo>
                  <a:cubicBezTo>
                    <a:pt x="436418" y="125413"/>
                    <a:pt x="760739" y="0"/>
                    <a:pt x="1114351" y="0"/>
                  </a:cubicBezTo>
                  <a:close/>
                </a:path>
              </a:pathLst>
            </a:cu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866455A-AF43-49EB-9E16-21C968548A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819"/>
            <a:stretch/>
          </p:blipFill>
          <p:spPr>
            <a:xfrm>
              <a:off x="7467601" y="2641977"/>
              <a:ext cx="3103563" cy="3103563"/>
            </a:xfrm>
            <a:prstGeom prst="rect">
              <a:avLst/>
            </a:prstGeom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9822F273-E25F-4604-9359-B0F39EB15190}"/>
              </a:ext>
            </a:extLst>
          </p:cNvPr>
          <p:cNvSpPr txBox="1"/>
          <p:nvPr/>
        </p:nvSpPr>
        <p:spPr>
          <a:xfrm>
            <a:off x="1151824" y="2805208"/>
            <a:ext cx="1057003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b="1">
                <a:solidFill>
                  <a:srgbClr val="C00000"/>
                </a:solidFill>
              </a:rPr>
              <a:t>+ </a:t>
            </a:r>
            <a:r>
              <a:rPr lang="en-US" sz="2800" b="1" u="sng">
                <a:solidFill>
                  <a:srgbClr val="C00000"/>
                </a:solidFill>
              </a:rPr>
              <a:t>Trả lời:</a:t>
            </a:r>
            <a:r>
              <a:rPr lang="en-US" sz="2800" b="1">
                <a:solidFill>
                  <a:srgbClr val="C00000"/>
                </a:solidFill>
              </a:rPr>
              <a:t> </a:t>
            </a:r>
            <a:r>
              <a:rPr lang="en-US" sz="2800">
                <a:solidFill>
                  <a:srgbClr val="C00000"/>
                </a:solidFill>
              </a:rPr>
              <a:t>Sắp </a:t>
            </a:r>
            <a:r>
              <a:rPr lang="en-US" sz="2800" dirty="0" err="1">
                <a:solidFill>
                  <a:srgbClr val="C00000"/>
                </a:solidFill>
              </a:rPr>
              <a:t>xếp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một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bảng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dữ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liệu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nhằm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hoán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đổi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vị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trí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các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hàng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trong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bảng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dựa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trên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một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nội</a:t>
            </a:r>
            <a:r>
              <a:rPr lang="en-US" sz="2800" dirty="0">
                <a:solidFill>
                  <a:srgbClr val="C00000"/>
                </a:solidFill>
              </a:rPr>
              <a:t> dung </a:t>
            </a:r>
            <a:r>
              <a:rPr lang="en-US" sz="2800" dirty="0" err="1">
                <a:solidFill>
                  <a:srgbClr val="C00000"/>
                </a:solidFill>
              </a:rPr>
              <a:t>của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một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cột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cụ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thể</a:t>
            </a:r>
            <a:r>
              <a:rPr lang="en-US" sz="2800" dirty="0">
                <a:solidFill>
                  <a:srgbClr val="C00000"/>
                </a:solidFill>
              </a:rPr>
              <a:t>, </a:t>
            </a:r>
            <a:r>
              <a:rPr lang="en-US" sz="2800" dirty="0" err="1">
                <a:solidFill>
                  <a:srgbClr val="C00000"/>
                </a:solidFill>
              </a:rPr>
              <a:t>để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giá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trị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dữ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liệu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trên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các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hàng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của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cột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đó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được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sắp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xếp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theo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thứ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err="1">
                <a:solidFill>
                  <a:srgbClr val="C00000"/>
                </a:solidFill>
              </a:rPr>
              <a:t>tự</a:t>
            </a:r>
            <a:r>
              <a:rPr lang="en-US" sz="2800">
                <a:solidFill>
                  <a:srgbClr val="C00000"/>
                </a:solidFill>
              </a:rPr>
              <a:t> tăng dần </a:t>
            </a:r>
            <a:r>
              <a:rPr lang="en-US" sz="2800" dirty="0" err="1">
                <a:solidFill>
                  <a:srgbClr val="C00000"/>
                </a:solidFill>
              </a:rPr>
              <a:t>hoặc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giảm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dần</a:t>
            </a:r>
            <a:r>
              <a:rPr lang="en-US" sz="2800" dirty="0">
                <a:solidFill>
                  <a:srgbClr val="C00000"/>
                </a:solidFill>
              </a:rPr>
              <a:t>.</a:t>
            </a:r>
          </a:p>
          <a:p>
            <a:pPr algn="just"/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24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>
</file>

<file path=ppt/theme/theme1.xml><?xml version="1.0" encoding="utf-8"?>
<a:theme xmlns:a="http://schemas.openxmlformats.org/drawingml/2006/main" name="8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7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UI/customUI14.xml>ID16 2022 TIN7 BỘ SÁCH CANH DIEU STT 07
</file>

<file path=docProps/app.xml><?xml version="1.0" encoding="utf-8"?>
<Properties xmlns="http://schemas.openxmlformats.org/officeDocument/2006/extended-properties" xmlns:vt="http://schemas.openxmlformats.org/officeDocument/2006/docPropsVTypes">
  <TotalTime>4158</TotalTime>
  <Words>1308</Words>
  <Application>Microsoft Office PowerPoint</Application>
  <PresentationFormat>Widescreen</PresentationFormat>
  <Paragraphs>366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15</vt:i4>
      </vt:variant>
      <vt:variant>
        <vt:lpstr>Slide Titles</vt:lpstr>
      </vt:variant>
      <vt:variant>
        <vt:i4>26</vt:i4>
      </vt:variant>
    </vt:vector>
  </HeadingPairs>
  <TitlesOfParts>
    <vt:vector size="49" baseType="lpstr">
      <vt:lpstr>Times New Roman</vt:lpstr>
      <vt:lpstr>Arial</vt:lpstr>
      <vt:lpstr>Symbol</vt:lpstr>
      <vt:lpstr>Calibri Light</vt:lpstr>
      <vt:lpstr>Calibri</vt:lpstr>
      <vt:lpstr>Tahoma</vt:lpstr>
      <vt:lpstr>Chu Van An</vt:lpstr>
      <vt:lpstr>VNI-Times</vt:lpstr>
      <vt:lpstr>8_Thiết kế Tùy chỉnh</vt:lpstr>
      <vt:lpstr>7_Thiết kế Tùy chỉnh</vt:lpstr>
      <vt:lpstr>3_Thiết kế Tùy chỉnh</vt:lpstr>
      <vt:lpstr>6_Thiết kế Tùy chỉnh</vt:lpstr>
      <vt:lpstr>4_Thiết kế Tùy chỉnh</vt:lpstr>
      <vt:lpstr>2_Thiết kế Tùy chỉnh</vt:lpstr>
      <vt:lpstr>5_Thiết kế Tùy chỉnh</vt:lpstr>
      <vt:lpstr>9_Thiết kế Tùy chỉnh</vt:lpstr>
      <vt:lpstr>1_Thiết kế Tùy chỉnh</vt:lpstr>
      <vt:lpstr>Thiết kế Tùy chỉnh</vt:lpstr>
      <vt:lpstr>4_Office Theme</vt:lpstr>
      <vt:lpstr>5_Office Theme</vt:lpstr>
      <vt:lpstr>6_Office Theme</vt:lpstr>
      <vt:lpstr>7_Office Theme</vt:lpstr>
      <vt:lpstr>8_Office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Gia Huy Nguyễn</dc:creator>
  <cp:lastModifiedBy>Windows 11</cp:lastModifiedBy>
  <cp:revision>382</cp:revision>
  <dcterms:created xsi:type="dcterms:W3CDTF">2021-06-22T15:39:08Z</dcterms:created>
  <dcterms:modified xsi:type="dcterms:W3CDTF">2024-10-30T02:28:14Z</dcterms:modified>
</cp:coreProperties>
</file>