
<file path=[Content_Types].xml><?xml version="1.0" encoding="utf-8"?>
<Types xmlns="http://schemas.openxmlformats.org/package/2006/content-types">
  <Default Extension="png" ContentType="image/png"/>
  <Default Extension="mp3" ContentType="audio/mpeg"/>
  <Default Extension="svg" ContentType="image/svg+xml"/>
  <Default Extension="jpeg" ContentType="image/jpeg"/>
  <Default Extension="rels" ContentType="application/vnd.openxmlformats-package.relationships+xml"/>
  <Default Extension="xml" ContentType="application/xml"/>
  <Default Extension="wav" ContentType="audio/x-wav"/>
  <Default Extension="wdp" ContentType="image/vnd.ms-photo"/>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Masters/slideMaster12.xml" ContentType="application/vnd.openxmlformats-officedocument.presentationml.slideMaster+xml"/>
  <Override PartName="/ppt/slideMasters/slideMaster13.xml" ContentType="application/vnd.openxmlformats-officedocument.presentationml.slideMaster+xml"/>
  <Override PartName="/ppt/slideMasters/slideMaster14.xml" ContentType="application/vnd.openxmlformats-officedocument.presentationml.slideMaster+xml"/>
  <Override PartName="/ppt/slideMasters/slideMaster1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2.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3.xml" ContentType="application/vnd.openxmlformats-officedocument.theme+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theme/theme4.xml" ContentType="application/vnd.openxmlformats-officedocument.theme+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theme/theme5.xml" ContentType="application/vnd.openxmlformats-officedocument.theme+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theme/theme6.xml" ContentType="application/vnd.openxmlformats-officedocument.theme+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theme/theme7.xml" ContentType="application/vnd.openxmlformats-officedocument.theme+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theme/theme8.xml" ContentType="application/vnd.openxmlformats-officedocument.theme+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theme/theme9.xml" ContentType="application/vnd.openxmlformats-officedocument.theme+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theme/theme10.xml" ContentType="application/vnd.openxmlformats-officedocument.theme+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theme/theme11.xml" ContentType="application/vnd.openxmlformats-officedocument.theme+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theme/theme12.xml" ContentType="application/vnd.openxmlformats-officedocument.theme+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slideLayouts/slideLayout150.xml" ContentType="application/vnd.openxmlformats-officedocument.presentationml.slideLayout+xml"/>
  <Override PartName="/ppt/slideLayouts/slideLayout151.xml" ContentType="application/vnd.openxmlformats-officedocument.presentationml.slideLayout+xml"/>
  <Override PartName="/ppt/slideLayouts/slideLayout152.xml" ContentType="application/vnd.openxmlformats-officedocument.presentationml.slideLayout+xml"/>
  <Override PartName="/ppt/slideLayouts/slideLayout153.xml" ContentType="application/vnd.openxmlformats-officedocument.presentationml.slideLayout+xml"/>
  <Override PartName="/ppt/slideLayouts/slideLayout154.xml" ContentType="application/vnd.openxmlformats-officedocument.presentationml.slideLayout+xml"/>
  <Override PartName="/ppt/theme/theme13.xml" ContentType="application/vnd.openxmlformats-officedocument.theme+xml"/>
  <Override PartName="/ppt/slideLayouts/slideLayout155.xml" ContentType="application/vnd.openxmlformats-officedocument.presentationml.slideLayout+xml"/>
  <Override PartName="/ppt/slideLayouts/slideLayout156.xml" ContentType="application/vnd.openxmlformats-officedocument.presentationml.slideLayout+xml"/>
  <Override PartName="/ppt/slideLayouts/slideLayout157.xml" ContentType="application/vnd.openxmlformats-officedocument.presentationml.slideLayout+xml"/>
  <Override PartName="/ppt/slideLayouts/slideLayout158.xml" ContentType="application/vnd.openxmlformats-officedocument.presentationml.slideLayout+xml"/>
  <Override PartName="/ppt/slideLayouts/slideLayout159.xml" ContentType="application/vnd.openxmlformats-officedocument.presentationml.slideLayout+xml"/>
  <Override PartName="/ppt/slideLayouts/slideLayout160.xml" ContentType="application/vnd.openxmlformats-officedocument.presentationml.slideLayout+xml"/>
  <Override PartName="/ppt/slideLayouts/slideLayout161.xml" ContentType="application/vnd.openxmlformats-officedocument.presentationml.slideLayout+xml"/>
  <Override PartName="/ppt/slideLayouts/slideLayout162.xml" ContentType="application/vnd.openxmlformats-officedocument.presentationml.slideLayout+xml"/>
  <Override PartName="/ppt/slideLayouts/slideLayout163.xml" ContentType="application/vnd.openxmlformats-officedocument.presentationml.slideLayout+xml"/>
  <Override PartName="/ppt/slideLayouts/slideLayout164.xml" ContentType="application/vnd.openxmlformats-officedocument.presentationml.slideLayout+xml"/>
  <Override PartName="/ppt/slideLayouts/slideLayout165.xml" ContentType="application/vnd.openxmlformats-officedocument.presentationml.slideLayout+xml"/>
  <Override PartName="/ppt/theme/theme14.xml" ContentType="application/vnd.openxmlformats-officedocument.theme+xml"/>
  <Override PartName="/ppt/slideLayouts/slideLayout166.xml" ContentType="application/vnd.openxmlformats-officedocument.presentationml.slideLayout+xml"/>
  <Override PartName="/ppt/slideLayouts/slideLayout167.xml" ContentType="application/vnd.openxmlformats-officedocument.presentationml.slideLayout+xml"/>
  <Override PartName="/ppt/slideLayouts/slideLayout168.xml" ContentType="application/vnd.openxmlformats-officedocument.presentationml.slideLayout+xml"/>
  <Override PartName="/ppt/slideLayouts/slideLayout169.xml" ContentType="application/vnd.openxmlformats-officedocument.presentationml.slideLayout+xml"/>
  <Override PartName="/ppt/slideLayouts/slideLayout170.xml" ContentType="application/vnd.openxmlformats-officedocument.presentationml.slideLayout+xml"/>
  <Override PartName="/ppt/slideLayouts/slideLayout171.xml" ContentType="application/vnd.openxmlformats-officedocument.presentationml.slideLayout+xml"/>
  <Override PartName="/ppt/slideLayouts/slideLayout172.xml" ContentType="application/vnd.openxmlformats-officedocument.presentationml.slideLayout+xml"/>
  <Override PartName="/ppt/slideLayouts/slideLayout173.xml" ContentType="application/vnd.openxmlformats-officedocument.presentationml.slideLayout+xml"/>
  <Override PartName="/ppt/slideLayouts/slideLayout174.xml" ContentType="application/vnd.openxmlformats-officedocument.presentationml.slideLayout+xml"/>
  <Override PartName="/ppt/slideLayouts/slideLayout175.xml" ContentType="application/vnd.openxmlformats-officedocument.presentationml.slideLayout+xml"/>
  <Override PartName="/ppt/slideLayouts/slideLayout176.xml" ContentType="application/vnd.openxmlformats-officedocument.presentationml.slideLayout+xml"/>
  <Override PartName="/ppt/theme/theme15.xml" ContentType="application/vnd.openxmlformats-officedocument.theme+xml"/>
  <Override PartName="/ppt/theme/theme16.xml" ContentType="application/vnd.openxmlformats-officedocument.theme+xml"/>
  <Override PartName="/ppt/tags/tag1.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theme/themeOverride1.xml" ContentType="application/vnd.openxmlformats-officedocument.themeOverr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theme/themeOverride2.xml" ContentType="application/vnd.openxmlformats-officedocument.themeOverr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theme/themeOverride3.xml" ContentType="application/vnd.openxmlformats-officedocument.themeOverr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theme/themeOverride4.xml" ContentType="application/vnd.openxmlformats-officedocument.themeOverr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theme/themeOverride5.xml" ContentType="application/vnd.openxmlformats-officedocument.themeOverr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theme/themeOverride6.xml" ContentType="application/vnd.openxmlformats-officedocument.themeOverr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theme/themeOverride7.xml" ContentType="application/vnd.openxmlformats-officedocument.themeOverride+xml"/>
  <Override PartName="/ppt/notesSlides/notesSlide22.xml" ContentType="application/vnd.openxmlformats-officedocument.presentationml.notesSlide+xml"/>
  <Override PartName="/ppt/theme/themeOverride8.xml" ContentType="application/vnd.openxmlformats-officedocument.themeOverride+xml"/>
  <Override PartName="/ppt/notesSlides/notesSlide23.xml" ContentType="application/vnd.openxmlformats-officedocument.presentationml.notesSlide+xml"/>
  <Override PartName="/ppt/tags/tag2.xml" ContentType="application/vnd.openxmlformats-officedocument.presentationml.tags+xml"/>
  <Override PartName="/ppt/notesSlides/notesSlide24.xml" ContentType="application/vnd.openxmlformats-officedocument.presentationml.notesSlide+xml"/>
  <Override PartName="/ppt/theme/themeOverride9.xml" ContentType="application/vnd.openxmlformats-officedocument.themeOverride+xml"/>
  <Override PartName="/ppt/notesSlides/notesSlide25.xml" ContentType="application/vnd.openxmlformats-officedocument.presentationml.notesSlide+xml"/>
  <Override PartName="/ppt/theme/themeOverride10.xml" ContentType="application/vnd.openxmlformats-officedocument.themeOverride+xml"/>
  <Override PartName="/ppt/notesSlides/notesSlide26.xml" ContentType="application/vnd.openxmlformats-officedocument.presentationml.notesSlide+xml"/>
  <Override PartName="/ppt/theme/themeOverride11.xml" ContentType="application/vnd.openxmlformats-officedocument.themeOverride+xml"/>
  <Override PartName="/ppt/notesSlides/notesSlide27.xml" ContentType="application/vnd.openxmlformats-officedocument.presentationml.notesSlide+xml"/>
  <Override PartName="/ppt/theme/themeOverride12.xml" ContentType="application/vnd.openxmlformats-officedocument.themeOverride+xml"/>
  <Override PartName="/ppt/notesSlides/notesSlide2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6" r:id="rId2"/>
    <p:sldMasterId id="2147483684" r:id="rId3"/>
    <p:sldMasterId id="2147483696" r:id="rId4"/>
    <p:sldMasterId id="2147483708" r:id="rId5"/>
    <p:sldMasterId id="2147483720" r:id="rId6"/>
    <p:sldMasterId id="2147483732" r:id="rId7"/>
    <p:sldMasterId id="2147483744" r:id="rId8"/>
    <p:sldMasterId id="2147483756" r:id="rId9"/>
    <p:sldMasterId id="2147483792" r:id="rId10"/>
    <p:sldMasterId id="2147483804" r:id="rId11"/>
    <p:sldMasterId id="2147483840" r:id="rId12"/>
    <p:sldMasterId id="2147483852" r:id="rId13"/>
    <p:sldMasterId id="2147483876" r:id="rId14"/>
    <p:sldMasterId id="2147483888" r:id="rId15"/>
  </p:sldMasterIdLst>
  <p:notesMasterIdLst>
    <p:notesMasterId r:id="rId70"/>
  </p:notesMasterIdLst>
  <p:sldIdLst>
    <p:sldId id="326" r:id="rId16"/>
    <p:sldId id="327" r:id="rId17"/>
    <p:sldId id="328" r:id="rId18"/>
    <p:sldId id="329" r:id="rId19"/>
    <p:sldId id="331" r:id="rId20"/>
    <p:sldId id="332" r:id="rId21"/>
    <p:sldId id="333" r:id="rId22"/>
    <p:sldId id="334" r:id="rId23"/>
    <p:sldId id="335" r:id="rId24"/>
    <p:sldId id="336" r:id="rId25"/>
    <p:sldId id="337" r:id="rId26"/>
    <p:sldId id="317" r:id="rId27"/>
    <p:sldId id="296" r:id="rId28"/>
    <p:sldId id="338" r:id="rId29"/>
    <p:sldId id="339" r:id="rId30"/>
    <p:sldId id="343" r:id="rId31"/>
    <p:sldId id="342" r:id="rId32"/>
    <p:sldId id="297" r:id="rId33"/>
    <p:sldId id="344" r:id="rId34"/>
    <p:sldId id="345" r:id="rId35"/>
    <p:sldId id="346" r:id="rId36"/>
    <p:sldId id="347" r:id="rId37"/>
    <p:sldId id="263" r:id="rId38"/>
    <p:sldId id="349" r:id="rId39"/>
    <p:sldId id="350" r:id="rId40"/>
    <p:sldId id="352" r:id="rId41"/>
    <p:sldId id="351" r:id="rId42"/>
    <p:sldId id="353" r:id="rId43"/>
    <p:sldId id="288" r:id="rId44"/>
    <p:sldId id="354" r:id="rId45"/>
    <p:sldId id="289" r:id="rId46"/>
    <p:sldId id="356" r:id="rId47"/>
    <p:sldId id="292" r:id="rId48"/>
    <p:sldId id="358" r:id="rId49"/>
    <p:sldId id="319" r:id="rId50"/>
    <p:sldId id="274" r:id="rId51"/>
    <p:sldId id="271" r:id="rId52"/>
    <p:sldId id="294" r:id="rId53"/>
    <p:sldId id="359" r:id="rId54"/>
    <p:sldId id="360" r:id="rId55"/>
    <p:sldId id="361" r:id="rId56"/>
    <p:sldId id="362" r:id="rId57"/>
    <p:sldId id="363" r:id="rId58"/>
    <p:sldId id="364" r:id="rId59"/>
    <p:sldId id="365" r:id="rId60"/>
    <p:sldId id="366" r:id="rId61"/>
    <p:sldId id="367" r:id="rId62"/>
    <p:sldId id="368" r:id="rId63"/>
    <p:sldId id="372" r:id="rId64"/>
    <p:sldId id="373" r:id="rId65"/>
    <p:sldId id="257" r:id="rId66"/>
    <p:sldId id="370" r:id="rId67"/>
    <p:sldId id="269" r:id="rId68"/>
    <p:sldId id="301" r:id="rId69"/>
  </p:sldIdLst>
  <p:sldSz cx="9144000" cy="5143500" type="screen16x9"/>
  <p:notesSz cx="6858000" cy="9144000"/>
  <p:defaultText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15">
          <p15:clr>
            <a:srgbClr val="A4A3A4"/>
          </p15:clr>
        </p15:guide>
        <p15:guide id="2" pos="2919">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6959E"/>
    <a:srgbClr val="8C551D"/>
    <a:srgbClr val="753D13"/>
    <a:srgbClr val="EFE9DD"/>
    <a:srgbClr val="D68F92"/>
    <a:srgbClr val="6E83BF"/>
    <a:srgbClr val="3B7FD2"/>
    <a:srgbClr val="F6BACB"/>
    <a:srgbClr val="FCFCFC"/>
    <a:srgbClr val="6963A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2695"/>
    <p:restoredTop sz="92031" autoAdjust="0"/>
  </p:normalViewPr>
  <p:slideViewPr>
    <p:cSldViewPr snapToGrid="0" showGuides="1">
      <p:cViewPr varScale="1">
        <p:scale>
          <a:sx n="85" d="100"/>
          <a:sy n="85" d="100"/>
        </p:scale>
        <p:origin x="1080" y="150"/>
      </p:cViewPr>
      <p:guideLst>
        <p:guide orient="horz" pos="1615"/>
        <p:guide pos="2919"/>
      </p:guideLst>
    </p:cSldViewPr>
  </p:slid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11.xml"/><Relationship Id="rId21" Type="http://schemas.openxmlformats.org/officeDocument/2006/relationships/slide" Target="slides/slide6.xml"/><Relationship Id="rId42" Type="http://schemas.openxmlformats.org/officeDocument/2006/relationships/slide" Target="slides/slide27.xml"/><Relationship Id="rId47" Type="http://schemas.openxmlformats.org/officeDocument/2006/relationships/slide" Target="slides/slide32.xml"/><Relationship Id="rId63" Type="http://schemas.openxmlformats.org/officeDocument/2006/relationships/slide" Target="slides/slide48.xml"/><Relationship Id="rId68" Type="http://schemas.openxmlformats.org/officeDocument/2006/relationships/slide" Target="slides/slide53.xml"/><Relationship Id="rId2" Type="http://schemas.openxmlformats.org/officeDocument/2006/relationships/slideMaster" Target="slideMasters/slideMaster2.xml"/><Relationship Id="rId16" Type="http://schemas.openxmlformats.org/officeDocument/2006/relationships/slide" Target="slides/slide1.xml"/><Relationship Id="rId29" Type="http://schemas.openxmlformats.org/officeDocument/2006/relationships/slide" Target="slides/slide14.xml"/><Relationship Id="rId11" Type="http://schemas.openxmlformats.org/officeDocument/2006/relationships/slideMaster" Target="slideMasters/slideMaster11.xml"/><Relationship Id="rId24" Type="http://schemas.openxmlformats.org/officeDocument/2006/relationships/slide" Target="slides/slide9.xml"/><Relationship Id="rId32" Type="http://schemas.openxmlformats.org/officeDocument/2006/relationships/slide" Target="slides/slide17.xml"/><Relationship Id="rId37" Type="http://schemas.openxmlformats.org/officeDocument/2006/relationships/slide" Target="slides/slide22.xml"/><Relationship Id="rId40" Type="http://schemas.openxmlformats.org/officeDocument/2006/relationships/slide" Target="slides/slide25.xml"/><Relationship Id="rId45" Type="http://schemas.openxmlformats.org/officeDocument/2006/relationships/slide" Target="slides/slide30.xml"/><Relationship Id="rId53" Type="http://schemas.openxmlformats.org/officeDocument/2006/relationships/slide" Target="slides/slide38.xml"/><Relationship Id="rId58" Type="http://schemas.openxmlformats.org/officeDocument/2006/relationships/slide" Target="slides/slide43.xml"/><Relationship Id="rId66" Type="http://schemas.openxmlformats.org/officeDocument/2006/relationships/slide" Target="slides/slide51.xml"/><Relationship Id="rId74" Type="http://schemas.openxmlformats.org/officeDocument/2006/relationships/tableStyles" Target="tableStyles.xml"/><Relationship Id="rId5" Type="http://schemas.openxmlformats.org/officeDocument/2006/relationships/slideMaster" Target="slideMasters/slideMaster5.xml"/><Relationship Id="rId61" Type="http://schemas.openxmlformats.org/officeDocument/2006/relationships/slide" Target="slides/slide46.xml"/><Relationship Id="rId19" Type="http://schemas.openxmlformats.org/officeDocument/2006/relationships/slide" Target="slides/slide4.xml"/><Relationship Id="rId14" Type="http://schemas.openxmlformats.org/officeDocument/2006/relationships/slideMaster" Target="slideMasters/slideMaster14.xml"/><Relationship Id="rId22" Type="http://schemas.openxmlformats.org/officeDocument/2006/relationships/slide" Target="slides/slide7.xml"/><Relationship Id="rId27" Type="http://schemas.openxmlformats.org/officeDocument/2006/relationships/slide" Target="slides/slide12.xml"/><Relationship Id="rId30" Type="http://schemas.openxmlformats.org/officeDocument/2006/relationships/slide" Target="slides/slide15.xml"/><Relationship Id="rId35" Type="http://schemas.openxmlformats.org/officeDocument/2006/relationships/slide" Target="slides/slide20.xml"/><Relationship Id="rId43" Type="http://schemas.openxmlformats.org/officeDocument/2006/relationships/slide" Target="slides/slide28.xml"/><Relationship Id="rId48" Type="http://schemas.openxmlformats.org/officeDocument/2006/relationships/slide" Target="slides/slide33.xml"/><Relationship Id="rId56" Type="http://schemas.openxmlformats.org/officeDocument/2006/relationships/slide" Target="slides/slide41.xml"/><Relationship Id="rId64" Type="http://schemas.openxmlformats.org/officeDocument/2006/relationships/slide" Target="slides/slide49.xml"/><Relationship Id="rId69" Type="http://schemas.openxmlformats.org/officeDocument/2006/relationships/slide" Target="slides/slide54.xml"/><Relationship Id="rId8" Type="http://schemas.openxmlformats.org/officeDocument/2006/relationships/slideMaster" Target="slideMasters/slideMaster8.xml"/><Relationship Id="rId51" Type="http://schemas.openxmlformats.org/officeDocument/2006/relationships/slide" Target="slides/slide36.xml"/><Relationship Id="rId72" Type="http://schemas.openxmlformats.org/officeDocument/2006/relationships/viewProps" Target="viewProps.xml"/><Relationship Id="rId3" Type="http://schemas.openxmlformats.org/officeDocument/2006/relationships/slideMaster" Target="slideMasters/slideMaster3.xml"/><Relationship Id="rId12" Type="http://schemas.openxmlformats.org/officeDocument/2006/relationships/slideMaster" Target="slideMasters/slideMaster12.xml"/><Relationship Id="rId17" Type="http://schemas.openxmlformats.org/officeDocument/2006/relationships/slide" Target="slides/slide2.xml"/><Relationship Id="rId25" Type="http://schemas.openxmlformats.org/officeDocument/2006/relationships/slide" Target="slides/slide10.xml"/><Relationship Id="rId33" Type="http://schemas.openxmlformats.org/officeDocument/2006/relationships/slide" Target="slides/slide18.xml"/><Relationship Id="rId38" Type="http://schemas.openxmlformats.org/officeDocument/2006/relationships/slide" Target="slides/slide23.xml"/><Relationship Id="rId46" Type="http://schemas.openxmlformats.org/officeDocument/2006/relationships/slide" Target="slides/slide31.xml"/><Relationship Id="rId59" Type="http://schemas.openxmlformats.org/officeDocument/2006/relationships/slide" Target="slides/slide44.xml"/><Relationship Id="rId67" Type="http://schemas.openxmlformats.org/officeDocument/2006/relationships/slide" Target="slides/slide52.xml"/><Relationship Id="rId20" Type="http://schemas.openxmlformats.org/officeDocument/2006/relationships/slide" Target="slides/slide5.xml"/><Relationship Id="rId41" Type="http://schemas.openxmlformats.org/officeDocument/2006/relationships/slide" Target="slides/slide26.xml"/><Relationship Id="rId54" Type="http://schemas.openxmlformats.org/officeDocument/2006/relationships/slide" Target="slides/slide39.xml"/><Relationship Id="rId62" Type="http://schemas.openxmlformats.org/officeDocument/2006/relationships/slide" Target="slides/slide47.xml"/><Relationship Id="rId7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Master" Target="slideMasters/slideMaster6.xml"/><Relationship Id="rId15" Type="http://schemas.openxmlformats.org/officeDocument/2006/relationships/slideMaster" Target="slideMasters/slideMaster15.xml"/><Relationship Id="rId23" Type="http://schemas.openxmlformats.org/officeDocument/2006/relationships/slide" Target="slides/slide8.xml"/><Relationship Id="rId28" Type="http://schemas.openxmlformats.org/officeDocument/2006/relationships/slide" Target="slides/slide13.xml"/><Relationship Id="rId36" Type="http://schemas.openxmlformats.org/officeDocument/2006/relationships/slide" Target="slides/slide21.xml"/><Relationship Id="rId49" Type="http://schemas.openxmlformats.org/officeDocument/2006/relationships/slide" Target="slides/slide34.xml"/><Relationship Id="rId57" Type="http://schemas.openxmlformats.org/officeDocument/2006/relationships/slide" Target="slides/slide42.xml"/><Relationship Id="rId10" Type="http://schemas.openxmlformats.org/officeDocument/2006/relationships/slideMaster" Target="slideMasters/slideMaster10.xml"/><Relationship Id="rId31" Type="http://schemas.openxmlformats.org/officeDocument/2006/relationships/slide" Target="slides/slide16.xml"/><Relationship Id="rId44" Type="http://schemas.openxmlformats.org/officeDocument/2006/relationships/slide" Target="slides/slide29.xml"/><Relationship Id="rId52" Type="http://schemas.openxmlformats.org/officeDocument/2006/relationships/slide" Target="slides/slide37.xml"/><Relationship Id="rId60" Type="http://schemas.openxmlformats.org/officeDocument/2006/relationships/slide" Target="slides/slide45.xml"/><Relationship Id="rId65" Type="http://schemas.openxmlformats.org/officeDocument/2006/relationships/slide" Target="slides/slide50.xml"/><Relationship Id="rId73" Type="http://schemas.openxmlformats.org/officeDocument/2006/relationships/theme" Target="theme/theme1.xml"/><Relationship Id="rId4" Type="http://schemas.openxmlformats.org/officeDocument/2006/relationships/slideMaster" Target="slideMasters/slideMaster4.xml"/><Relationship Id="rId9" Type="http://schemas.openxmlformats.org/officeDocument/2006/relationships/slideMaster" Target="slideMasters/slideMaster9.xml"/><Relationship Id="rId13" Type="http://schemas.openxmlformats.org/officeDocument/2006/relationships/slideMaster" Target="slideMasters/slideMaster13.xml"/><Relationship Id="rId18" Type="http://schemas.openxmlformats.org/officeDocument/2006/relationships/slide" Target="slides/slide3.xml"/><Relationship Id="rId39" Type="http://schemas.openxmlformats.org/officeDocument/2006/relationships/slide" Target="slides/slide24.xml"/><Relationship Id="rId34" Type="http://schemas.openxmlformats.org/officeDocument/2006/relationships/slide" Target="slides/slide19.xml"/><Relationship Id="rId50" Type="http://schemas.openxmlformats.org/officeDocument/2006/relationships/slide" Target="slides/slide35.xml"/><Relationship Id="rId55" Type="http://schemas.openxmlformats.org/officeDocument/2006/relationships/slide" Target="slides/slide40.xml"/><Relationship Id="rId7" Type="http://schemas.openxmlformats.org/officeDocument/2006/relationships/slideMaster" Target="slideMasters/slideMaster7.xml"/><Relationship Id="rId71"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94F79FA-5356-45F0-B4C3-FDD2FD09C1AF}" type="datetimeFigureOut">
              <a:rPr lang="zh-CN" altLang="en-US" smtClean="0"/>
              <a:t>2025/1/17</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FB0BA9B-8209-4FC7-A536-A26E938229DC}" type="slidenum">
              <a:rPr lang="zh-CN" altLang="en-US" smtClean="0"/>
              <a:t>‹#›</a:t>
            </a:fld>
            <a:endParaRPr lang="zh-CN" altLang="en-US"/>
          </a:p>
        </p:txBody>
      </p:sp>
    </p:spTree>
    <p:extLst>
      <p:ext uri="{BB962C8B-B14F-4D97-AF65-F5344CB8AC3E}">
        <p14:creationId xmlns:p14="http://schemas.microsoft.com/office/powerpoint/2010/main" val="4283223232"/>
      </p:ext>
    </p:extLst>
  </p:cSld>
  <p:clrMap bg1="lt1" tx1="dk1" bg2="lt2" tx2="dk2" accent1="accent1" accent2="accent2" accent3="accent3" accent4="accent4" accent5="accent5" accent6="accent6" hlink="hlink" folHlink="folHlink"/>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FB0BA9B-8209-4FC7-A536-A26E938229DC}" type="slidenum">
              <a:rPr lang="zh-CN" altLang="en-US" smtClean="0"/>
              <a:t>12</a:t>
            </a:fld>
            <a:endParaRPr lang="zh-CN" altLang="en-US"/>
          </a:p>
        </p:txBody>
      </p:sp>
    </p:spTree>
    <p:extLst>
      <p:ext uri="{BB962C8B-B14F-4D97-AF65-F5344CB8AC3E}">
        <p14:creationId xmlns:p14="http://schemas.microsoft.com/office/powerpoint/2010/main" val="193035746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FB0BA9B-8209-4FC7-A536-A26E938229DC}" type="slidenum">
              <a:rPr lang="zh-CN" altLang="en-US" smtClean="0">
                <a:solidFill>
                  <a:prstClr val="black"/>
                </a:solidFill>
              </a:rPr>
              <a:pPr/>
              <a:t>21</a:t>
            </a:fld>
            <a:endParaRPr lang="zh-CN" altLang="en-US">
              <a:solidFill>
                <a:prstClr val="black"/>
              </a:solidFill>
            </a:endParaRPr>
          </a:p>
        </p:txBody>
      </p:sp>
    </p:spTree>
    <p:extLst>
      <p:ext uri="{BB962C8B-B14F-4D97-AF65-F5344CB8AC3E}">
        <p14:creationId xmlns:p14="http://schemas.microsoft.com/office/powerpoint/2010/main" val="42774866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FB0BA9B-8209-4FC7-A536-A26E938229DC}" type="slidenum">
              <a:rPr lang="zh-CN" altLang="en-US" smtClean="0">
                <a:solidFill>
                  <a:prstClr val="black"/>
                </a:solidFill>
              </a:rPr>
              <a:pPr/>
              <a:t>22</a:t>
            </a:fld>
            <a:endParaRPr lang="zh-CN" altLang="en-US">
              <a:solidFill>
                <a:prstClr val="black"/>
              </a:solidFill>
            </a:endParaRPr>
          </a:p>
        </p:txBody>
      </p:sp>
    </p:spTree>
    <p:extLst>
      <p:ext uri="{BB962C8B-B14F-4D97-AF65-F5344CB8AC3E}">
        <p14:creationId xmlns:p14="http://schemas.microsoft.com/office/powerpoint/2010/main" val="418490458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FB0BA9B-8209-4FC7-A536-A26E938229DC}" type="slidenum">
              <a:rPr lang="zh-CN" altLang="en-US" smtClean="0"/>
              <a:t>23</a:t>
            </a:fld>
            <a:endParaRPr lang="zh-CN" altLang="en-US"/>
          </a:p>
        </p:txBody>
      </p:sp>
    </p:spTree>
    <p:extLst>
      <p:ext uri="{BB962C8B-B14F-4D97-AF65-F5344CB8AC3E}">
        <p14:creationId xmlns:p14="http://schemas.microsoft.com/office/powerpoint/2010/main" val="276625437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D64EC1F-4C1A-4575-A29E-535B091AA911}" type="slidenum">
              <a:rPr lang="zh-CN" altLang="en-US" smtClean="0">
                <a:solidFill>
                  <a:prstClr val="black"/>
                </a:solidFill>
                <a:latin typeface="Calibri" panose="020F0502020204030204"/>
                <a:ea typeface="宋体" panose="02010600030101010101" pitchFamily="2" charset="-122"/>
              </a:rPr>
              <a:pPr/>
              <a:t>25</a:t>
            </a:fld>
            <a:endParaRPr lang="zh-CN" altLang="en-US">
              <a:solidFill>
                <a:prstClr val="black"/>
              </a:solidFill>
              <a:latin typeface="Calibri" panose="020F0502020204030204"/>
              <a:ea typeface="宋体" panose="02010600030101010101" pitchFamily="2" charset="-122"/>
            </a:endParaRPr>
          </a:p>
        </p:txBody>
      </p:sp>
    </p:spTree>
    <p:extLst>
      <p:ext uri="{BB962C8B-B14F-4D97-AF65-F5344CB8AC3E}">
        <p14:creationId xmlns:p14="http://schemas.microsoft.com/office/powerpoint/2010/main" val="149566046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FB0BA9B-8209-4FC7-A536-A26E938229DC}" type="slidenum">
              <a:rPr lang="zh-CN" altLang="en-US" smtClean="0">
                <a:solidFill>
                  <a:prstClr val="black"/>
                </a:solidFill>
              </a:rPr>
              <a:pPr/>
              <a:t>27</a:t>
            </a:fld>
            <a:endParaRPr lang="zh-CN" altLang="en-US">
              <a:solidFill>
                <a:prstClr val="black"/>
              </a:solidFill>
            </a:endParaRPr>
          </a:p>
        </p:txBody>
      </p:sp>
    </p:spTree>
    <p:extLst>
      <p:ext uri="{BB962C8B-B14F-4D97-AF65-F5344CB8AC3E}">
        <p14:creationId xmlns:p14="http://schemas.microsoft.com/office/powerpoint/2010/main" val="124044543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FB0BA9B-8209-4FC7-A536-A26E938229DC}" type="slidenum">
              <a:rPr lang="zh-CN" altLang="en-US" smtClean="0">
                <a:solidFill>
                  <a:prstClr val="black"/>
                </a:solidFill>
              </a:rPr>
              <a:pPr/>
              <a:t>28</a:t>
            </a:fld>
            <a:endParaRPr lang="zh-CN" altLang="en-US">
              <a:solidFill>
                <a:prstClr val="black"/>
              </a:solidFill>
            </a:endParaRPr>
          </a:p>
        </p:txBody>
      </p:sp>
    </p:spTree>
    <p:extLst>
      <p:ext uri="{BB962C8B-B14F-4D97-AF65-F5344CB8AC3E}">
        <p14:creationId xmlns:p14="http://schemas.microsoft.com/office/powerpoint/2010/main" val="364566776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dirty="0" smtClean="0">
                <a:solidFill>
                  <a:prstClr val="black"/>
                </a:solidFill>
                <a:latin typeface="Calibri" panose="020F0502020204030204"/>
              </a:rPr>
              <a:t>My First Template</a:t>
            </a:r>
            <a:endParaRPr lang="en-US" dirty="0">
              <a:solidFill>
                <a:prstClr val="black"/>
              </a:solidFill>
              <a:latin typeface="Calibri" panose="020F0502020204030204"/>
            </a:endParaRPr>
          </a:p>
        </p:txBody>
      </p:sp>
    </p:spTree>
    <p:extLst>
      <p:ext uri="{BB962C8B-B14F-4D97-AF65-F5344CB8AC3E}">
        <p14:creationId xmlns:p14="http://schemas.microsoft.com/office/powerpoint/2010/main" val="280043763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dirty="0" smtClean="0">
                <a:solidFill>
                  <a:prstClr val="black"/>
                </a:solidFill>
                <a:latin typeface="Calibri" panose="020F0502020204030204"/>
              </a:rPr>
              <a:t>My First Template</a:t>
            </a:r>
            <a:endParaRPr lang="en-US" dirty="0">
              <a:solidFill>
                <a:prstClr val="black"/>
              </a:solidFill>
              <a:latin typeface="Calibri" panose="020F0502020204030204"/>
            </a:endParaRPr>
          </a:p>
        </p:txBody>
      </p:sp>
    </p:spTree>
    <p:extLst>
      <p:ext uri="{BB962C8B-B14F-4D97-AF65-F5344CB8AC3E}">
        <p14:creationId xmlns:p14="http://schemas.microsoft.com/office/powerpoint/2010/main" val="308252018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FB0BA9B-8209-4FC7-A536-A26E938229DC}" type="slidenum">
              <a:rPr lang="zh-CN" altLang="en-US" smtClean="0">
                <a:solidFill>
                  <a:prstClr val="black"/>
                </a:solidFill>
              </a:rPr>
              <a:pPr/>
              <a:t>32</a:t>
            </a:fld>
            <a:endParaRPr lang="zh-CN" altLang="en-US">
              <a:solidFill>
                <a:prstClr val="black"/>
              </a:solidFill>
            </a:endParaRPr>
          </a:p>
        </p:txBody>
      </p:sp>
    </p:spTree>
    <p:extLst>
      <p:ext uri="{BB962C8B-B14F-4D97-AF65-F5344CB8AC3E}">
        <p14:creationId xmlns:p14="http://schemas.microsoft.com/office/powerpoint/2010/main" val="419025063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FB0BA9B-8209-4FC7-A536-A26E938229DC}" type="slidenum">
              <a:rPr lang="zh-CN" altLang="en-US" smtClean="0"/>
              <a:t>33</a:t>
            </a:fld>
            <a:endParaRPr lang="zh-CN" altLang="en-US"/>
          </a:p>
        </p:txBody>
      </p:sp>
    </p:spTree>
    <p:extLst>
      <p:ext uri="{BB962C8B-B14F-4D97-AF65-F5344CB8AC3E}">
        <p14:creationId xmlns:p14="http://schemas.microsoft.com/office/powerpoint/2010/main" val="307870988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FB0BA9B-8209-4FC7-A536-A26E938229DC}" type="slidenum">
              <a:rPr lang="zh-CN" altLang="en-US" smtClean="0"/>
              <a:t>13</a:t>
            </a:fld>
            <a:endParaRPr lang="zh-CN" altLang="en-US"/>
          </a:p>
        </p:txBody>
      </p:sp>
    </p:spTree>
    <p:extLst>
      <p:ext uri="{BB962C8B-B14F-4D97-AF65-F5344CB8AC3E}">
        <p14:creationId xmlns:p14="http://schemas.microsoft.com/office/powerpoint/2010/main" val="232588355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FB0BA9B-8209-4FC7-A536-A26E938229DC}" type="slidenum">
              <a:rPr lang="zh-CN" altLang="en-US" smtClean="0">
                <a:solidFill>
                  <a:prstClr val="black"/>
                </a:solidFill>
              </a:rPr>
              <a:pPr/>
              <a:t>34</a:t>
            </a:fld>
            <a:endParaRPr lang="zh-CN" altLang="en-US">
              <a:solidFill>
                <a:prstClr val="black"/>
              </a:solidFill>
            </a:endParaRPr>
          </a:p>
        </p:txBody>
      </p:sp>
    </p:spTree>
    <p:extLst>
      <p:ext uri="{BB962C8B-B14F-4D97-AF65-F5344CB8AC3E}">
        <p14:creationId xmlns:p14="http://schemas.microsoft.com/office/powerpoint/2010/main" val="358334900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FB0BA9B-8209-4FC7-A536-A26E938229DC}" type="slidenum">
              <a:rPr lang="zh-CN" altLang="en-US" smtClean="0"/>
              <a:t>35</a:t>
            </a:fld>
            <a:endParaRPr lang="zh-CN" altLang="en-US"/>
          </a:p>
        </p:txBody>
      </p:sp>
    </p:spTree>
    <p:extLst>
      <p:ext uri="{BB962C8B-B14F-4D97-AF65-F5344CB8AC3E}">
        <p14:creationId xmlns:p14="http://schemas.microsoft.com/office/powerpoint/2010/main" val="2801917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FB0BA9B-8209-4FC7-A536-A26E938229DC}" type="slidenum">
              <a:rPr lang="zh-CN" altLang="en-US" smtClean="0"/>
              <a:t>36</a:t>
            </a:fld>
            <a:endParaRPr lang="zh-CN" altLang="en-US"/>
          </a:p>
        </p:txBody>
      </p:sp>
    </p:spTree>
    <p:extLst>
      <p:ext uri="{BB962C8B-B14F-4D97-AF65-F5344CB8AC3E}">
        <p14:creationId xmlns:p14="http://schemas.microsoft.com/office/powerpoint/2010/main" val="155316154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FB0BA9B-8209-4FC7-A536-A26E938229DC}" type="slidenum">
              <a:rPr lang="zh-CN" altLang="en-US" smtClean="0"/>
              <a:t>37</a:t>
            </a:fld>
            <a:endParaRPr lang="zh-CN" altLang="en-US"/>
          </a:p>
        </p:txBody>
      </p:sp>
    </p:spTree>
    <p:extLst>
      <p:ext uri="{BB962C8B-B14F-4D97-AF65-F5344CB8AC3E}">
        <p14:creationId xmlns:p14="http://schemas.microsoft.com/office/powerpoint/2010/main" val="85376605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ln>
        </p:spPr>
      </p:sp>
      <p:sp>
        <p:nvSpPr>
          <p:cNvPr id="32771" name="备注占位符 2"/>
          <p:cNvSpPr>
            <a:spLocks noGrp="1"/>
          </p:cNvSpPr>
          <p:nvPr>
            <p:ph type="body" idx="1"/>
          </p:nvPr>
        </p:nvSpPr>
        <p:spPr bwMode="auto">
          <a:noFill/>
        </p:spPr>
        <p:txBody>
          <a:bodyPr wrap="square" numCol="1" anchor="t" anchorCtr="0" compatLnSpc="1"/>
          <a:lstStyle/>
          <a:p>
            <a:pPr>
              <a:spcBef>
                <a:spcPct val="0"/>
              </a:spcBef>
            </a:pPr>
            <a:endParaRPr lang="zh-CN" altLang="en-US" smtClean="0"/>
          </a:p>
        </p:txBody>
      </p:sp>
      <p:sp>
        <p:nvSpPr>
          <p:cNvPr id="32772" name="灯片编号占位符 3"/>
          <p:cNvSpPr>
            <a:spLocks noGrp="1"/>
          </p:cNvSpPr>
          <p:nvPr>
            <p:ph type="sldNum" sz="quarter" idx="5"/>
          </p:nvPr>
        </p:nvSpPr>
        <p:spPr bwMode="auto">
          <a:noFill/>
        </p:spPr>
        <p:txBody>
          <a:bodyPr wrap="square" numCol="1" anchorCtr="0" compatLnSpc="1"/>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fld id="{8677AF5C-5961-412D-AC9A-62B0BC4397F0}" type="slidenum">
              <a:rPr lang="zh-CN" altLang="en-US">
                <a:solidFill>
                  <a:srgbClr val="000000"/>
                </a:solidFill>
              </a:rPr>
              <a:t>38</a:t>
            </a:fld>
            <a:endParaRPr lang="zh-CN" altLang="en-US">
              <a:solidFill>
                <a:srgbClr val="000000"/>
              </a:solidFill>
            </a:endParaRPr>
          </a:p>
        </p:txBody>
      </p:sp>
    </p:spTree>
    <p:extLst>
      <p:ext uri="{BB962C8B-B14F-4D97-AF65-F5344CB8AC3E}">
        <p14:creationId xmlns:p14="http://schemas.microsoft.com/office/powerpoint/2010/main" val="233468104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FB0BA9B-8209-4FC7-A536-A26E938229DC}" type="slidenum">
              <a:rPr lang="zh-CN" altLang="en-US" smtClean="0"/>
              <a:t>51</a:t>
            </a:fld>
            <a:endParaRPr lang="zh-CN" altLang="en-US"/>
          </a:p>
        </p:txBody>
      </p:sp>
    </p:spTree>
    <p:extLst>
      <p:ext uri="{BB962C8B-B14F-4D97-AF65-F5344CB8AC3E}">
        <p14:creationId xmlns:p14="http://schemas.microsoft.com/office/powerpoint/2010/main" val="419632260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FB0BA9B-8209-4FC7-A536-A26E938229DC}" type="slidenum">
              <a:rPr lang="zh-CN" altLang="en-US" smtClean="0">
                <a:solidFill>
                  <a:prstClr val="black"/>
                </a:solidFill>
              </a:rPr>
              <a:pPr/>
              <a:t>52</a:t>
            </a:fld>
            <a:endParaRPr lang="zh-CN" altLang="en-US">
              <a:solidFill>
                <a:prstClr val="black"/>
              </a:solidFill>
            </a:endParaRPr>
          </a:p>
        </p:txBody>
      </p:sp>
    </p:spTree>
    <p:extLst>
      <p:ext uri="{BB962C8B-B14F-4D97-AF65-F5344CB8AC3E}">
        <p14:creationId xmlns:p14="http://schemas.microsoft.com/office/powerpoint/2010/main" val="194936569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FB0BA9B-8209-4FC7-A536-A26E938229DC}" type="slidenum">
              <a:rPr lang="zh-CN" altLang="en-US" smtClean="0"/>
              <a:t>53</a:t>
            </a:fld>
            <a:endParaRPr lang="zh-CN" altLang="en-US"/>
          </a:p>
        </p:txBody>
      </p:sp>
    </p:spTree>
    <p:extLst>
      <p:ext uri="{BB962C8B-B14F-4D97-AF65-F5344CB8AC3E}">
        <p14:creationId xmlns:p14="http://schemas.microsoft.com/office/powerpoint/2010/main" val="426231711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FB0BA9B-8209-4FC7-A536-A26E938229DC}" type="slidenum">
              <a:rPr lang="zh-CN" altLang="en-US" smtClean="0"/>
              <a:t>54</a:t>
            </a:fld>
            <a:endParaRPr lang="zh-CN" altLang="en-US"/>
          </a:p>
        </p:txBody>
      </p:sp>
    </p:spTree>
    <p:extLst>
      <p:ext uri="{BB962C8B-B14F-4D97-AF65-F5344CB8AC3E}">
        <p14:creationId xmlns:p14="http://schemas.microsoft.com/office/powerpoint/2010/main" val="379848507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FB0BA9B-8209-4FC7-A536-A26E938229DC}" type="slidenum">
              <a:rPr lang="zh-CN" altLang="en-US" smtClean="0">
                <a:solidFill>
                  <a:prstClr val="black"/>
                </a:solidFill>
              </a:rPr>
              <a:pPr/>
              <a:t>14</a:t>
            </a:fld>
            <a:endParaRPr lang="zh-CN" altLang="en-US">
              <a:solidFill>
                <a:prstClr val="black"/>
              </a:solidFill>
            </a:endParaRPr>
          </a:p>
        </p:txBody>
      </p:sp>
    </p:spTree>
    <p:extLst>
      <p:ext uri="{BB962C8B-B14F-4D97-AF65-F5344CB8AC3E}">
        <p14:creationId xmlns:p14="http://schemas.microsoft.com/office/powerpoint/2010/main" val="311050702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FB0BA9B-8209-4FC7-A536-A26E938229DC}" type="slidenum">
              <a:rPr lang="zh-CN" altLang="en-US" smtClean="0">
                <a:solidFill>
                  <a:prstClr val="black"/>
                </a:solidFill>
              </a:rPr>
              <a:pPr/>
              <a:t>15</a:t>
            </a:fld>
            <a:endParaRPr lang="zh-CN" altLang="en-US">
              <a:solidFill>
                <a:prstClr val="black"/>
              </a:solidFill>
            </a:endParaRPr>
          </a:p>
        </p:txBody>
      </p:sp>
    </p:spTree>
    <p:extLst>
      <p:ext uri="{BB962C8B-B14F-4D97-AF65-F5344CB8AC3E}">
        <p14:creationId xmlns:p14="http://schemas.microsoft.com/office/powerpoint/2010/main" val="181674876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FB0BA9B-8209-4FC7-A536-A26E938229DC}" type="slidenum">
              <a:rPr lang="zh-CN" altLang="en-US" smtClean="0">
                <a:solidFill>
                  <a:prstClr val="black"/>
                </a:solidFill>
              </a:rPr>
              <a:pPr/>
              <a:t>16</a:t>
            </a:fld>
            <a:endParaRPr lang="zh-CN" altLang="en-US">
              <a:solidFill>
                <a:prstClr val="black"/>
              </a:solidFill>
            </a:endParaRPr>
          </a:p>
        </p:txBody>
      </p:sp>
    </p:spTree>
    <p:extLst>
      <p:ext uri="{BB962C8B-B14F-4D97-AF65-F5344CB8AC3E}">
        <p14:creationId xmlns:p14="http://schemas.microsoft.com/office/powerpoint/2010/main" val="44959025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FB0BA9B-8209-4FC7-A536-A26E938229DC}" type="slidenum">
              <a:rPr lang="zh-CN" altLang="en-US" smtClean="0">
                <a:solidFill>
                  <a:prstClr val="black"/>
                </a:solidFill>
              </a:rPr>
              <a:pPr/>
              <a:t>17</a:t>
            </a:fld>
            <a:endParaRPr lang="zh-CN" altLang="en-US">
              <a:solidFill>
                <a:prstClr val="black"/>
              </a:solidFill>
            </a:endParaRPr>
          </a:p>
        </p:txBody>
      </p:sp>
    </p:spTree>
    <p:extLst>
      <p:ext uri="{BB962C8B-B14F-4D97-AF65-F5344CB8AC3E}">
        <p14:creationId xmlns:p14="http://schemas.microsoft.com/office/powerpoint/2010/main" val="175523254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FB0BA9B-8209-4FC7-A536-A26E938229DC}" type="slidenum">
              <a:rPr lang="zh-CN" altLang="en-US" smtClean="0"/>
              <a:t>18</a:t>
            </a:fld>
            <a:endParaRPr lang="zh-CN" altLang="en-US"/>
          </a:p>
        </p:txBody>
      </p:sp>
    </p:spTree>
    <p:extLst>
      <p:ext uri="{BB962C8B-B14F-4D97-AF65-F5344CB8AC3E}">
        <p14:creationId xmlns:p14="http://schemas.microsoft.com/office/powerpoint/2010/main" val="164543421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FB0BA9B-8209-4FC7-A536-A26E938229DC}" type="slidenum">
              <a:rPr lang="zh-CN" altLang="en-US" smtClean="0">
                <a:solidFill>
                  <a:prstClr val="black"/>
                </a:solidFill>
              </a:rPr>
              <a:pPr/>
              <a:t>19</a:t>
            </a:fld>
            <a:endParaRPr lang="zh-CN" altLang="en-US">
              <a:solidFill>
                <a:prstClr val="black"/>
              </a:solidFill>
            </a:endParaRPr>
          </a:p>
        </p:txBody>
      </p:sp>
    </p:spTree>
    <p:extLst>
      <p:ext uri="{BB962C8B-B14F-4D97-AF65-F5344CB8AC3E}">
        <p14:creationId xmlns:p14="http://schemas.microsoft.com/office/powerpoint/2010/main" val="66114667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FB0BA9B-8209-4FC7-A536-A26E938229DC}" type="slidenum">
              <a:rPr lang="zh-CN" altLang="en-US" smtClean="0">
                <a:solidFill>
                  <a:prstClr val="black"/>
                </a:solidFill>
              </a:rPr>
              <a:pPr/>
              <a:t>20</a:t>
            </a:fld>
            <a:endParaRPr lang="zh-CN" altLang="en-US">
              <a:solidFill>
                <a:prstClr val="black"/>
              </a:solidFill>
            </a:endParaRPr>
          </a:p>
        </p:txBody>
      </p:sp>
    </p:spTree>
    <p:extLst>
      <p:ext uri="{BB962C8B-B14F-4D97-AF65-F5344CB8AC3E}">
        <p14:creationId xmlns:p14="http://schemas.microsoft.com/office/powerpoint/2010/main" val="69675057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8.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0.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41.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4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43.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44.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5.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6.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7.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8.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9.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0.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51.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52.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53.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54.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55.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6.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7.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8.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9.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0.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61.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62.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63.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64.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65.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66.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7.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8.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9.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0.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71.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72.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73.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74.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75.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76.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841772"/>
            <a:ext cx="6858000" cy="1790700"/>
          </a:xfrm>
        </p:spPr>
        <p:txBody>
          <a:bodyPr anchor="b"/>
          <a:lstStyle>
            <a:lvl1pPr algn="ctr">
              <a:defRPr sz="4500"/>
            </a:lvl1pPr>
          </a:lstStyle>
          <a:p>
            <a:r>
              <a:rPr lang="zh-CN" altLang="en-US"/>
              <a:t>单击此处编辑母版标题样式</a:t>
            </a:r>
          </a:p>
        </p:txBody>
      </p:sp>
      <p:sp>
        <p:nvSpPr>
          <p:cNvPr id="3" name="副标题 2"/>
          <p:cNvSpPr>
            <a:spLocks noGrp="1"/>
          </p:cNvSpPr>
          <p:nvPr>
            <p:ph type="subTitle" idx="1" hasCustomPrompt="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40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a:t>单击以编辑母版副标题样式</a:t>
            </a:r>
          </a:p>
        </p:txBody>
      </p:sp>
      <p:sp>
        <p:nvSpPr>
          <p:cNvPr id="4" name="日期占位符 3"/>
          <p:cNvSpPr>
            <a:spLocks noGrp="1"/>
          </p:cNvSpPr>
          <p:nvPr>
            <p:ph type="dt" sz="half" idx="10"/>
          </p:nvPr>
        </p:nvSpPr>
        <p:spPr/>
        <p:txBody>
          <a:bodyPr/>
          <a:lstStyle/>
          <a:p>
            <a:fld id="{E7603542-1793-40F5-9864-33F83B6D4E1C}" type="datetimeFigureOut">
              <a:rPr lang="zh-CN" altLang="en-US" smtClean="0"/>
              <a:t>2025/1/17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E411B75-A479-47D3-A65D-1DC9725133CA}"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E7603542-1793-40F5-9864-33F83B6D4E1C}" type="datetimeFigureOut">
              <a:rPr lang="zh-CN" altLang="en-US" smtClean="0"/>
              <a:t>2025/1/17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E411B75-A479-47D3-A65D-1DC9725133CA}" type="slidenum">
              <a:rPr lang="zh-CN" altLang="en-US" smtClean="0"/>
              <a:t>‹#›</a:t>
            </a:fld>
            <a:endParaRPr lang="zh-CN" altLang="en-US"/>
          </a:p>
        </p:txBody>
      </p:sp>
    </p:spTree>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7819"/>
            <a:ext cx="7772400" cy="1102519"/>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C19ED9BB-C5C2-4D0B-BADC-05C391420FE7}" type="datetimeFigureOut">
              <a:rPr lang="en-US" smtClean="0">
                <a:solidFill>
                  <a:prstClr val="black">
                    <a:tint val="75000"/>
                  </a:prstClr>
                </a:solidFill>
              </a:rPr>
              <a:pPr/>
              <a:t>1/17/2025</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F17BEA6A-7083-41CE-B6AF-18CD83095C55}"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567849361"/>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C19ED9BB-C5C2-4D0B-BADC-05C391420FE7}" type="datetimeFigureOut">
              <a:rPr lang="en-US" smtClean="0">
                <a:solidFill>
                  <a:prstClr val="black">
                    <a:tint val="75000"/>
                  </a:prstClr>
                </a:solidFill>
              </a:rPr>
              <a:pPr/>
              <a:t>1/17/2025</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F17BEA6A-7083-41CE-B6AF-18CD83095C55}"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126483148"/>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6"/>
            <a:ext cx="7772400" cy="1021556"/>
          </a:xfrm>
        </p:spPr>
        <p:txBody>
          <a:bodyPr anchor="t"/>
          <a:lstStyle>
            <a:lvl1pPr algn="l">
              <a:defRPr sz="3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180035"/>
            <a:ext cx="7772400" cy="1125140"/>
          </a:xfrm>
        </p:spPr>
        <p:txBody>
          <a:bodyPr anchor="b"/>
          <a:lstStyle>
            <a:lvl1pPr marL="0" indent="0">
              <a:buNone/>
              <a:defRPr sz="1500">
                <a:solidFill>
                  <a:schemeClr val="tx1">
                    <a:tint val="75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C19ED9BB-C5C2-4D0B-BADC-05C391420FE7}" type="datetimeFigureOut">
              <a:rPr lang="en-US" smtClean="0">
                <a:solidFill>
                  <a:prstClr val="black">
                    <a:tint val="75000"/>
                  </a:prstClr>
                </a:solidFill>
              </a:rPr>
              <a:pPr/>
              <a:t>1/17/2025</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F17BEA6A-7083-41CE-B6AF-18CD83095C55}"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904851389"/>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200151"/>
            <a:ext cx="4038600" cy="3394472"/>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200151"/>
            <a:ext cx="4038600" cy="3394472"/>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C19ED9BB-C5C2-4D0B-BADC-05C391420FE7}" type="datetimeFigureOut">
              <a:rPr lang="en-US" smtClean="0">
                <a:solidFill>
                  <a:prstClr val="black">
                    <a:tint val="75000"/>
                  </a:prstClr>
                </a:solidFill>
              </a:rPr>
              <a:pPr/>
              <a:t>1/17/2025</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F17BEA6A-7083-41CE-B6AF-18CD83095C55}"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838330926"/>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151335"/>
            <a:ext cx="4040188" cy="47982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sp>
        <p:nvSpPr>
          <p:cNvPr id="4" name="Content Placeholder 3"/>
          <p:cNvSpPr>
            <a:spLocks noGrp="1"/>
          </p:cNvSpPr>
          <p:nvPr>
            <p:ph sz="half" idx="2"/>
          </p:nvPr>
        </p:nvSpPr>
        <p:spPr>
          <a:xfrm>
            <a:off x="457200" y="1631156"/>
            <a:ext cx="4040188" cy="2963466"/>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6" y="1151335"/>
            <a:ext cx="4041775" cy="47982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sp>
        <p:nvSpPr>
          <p:cNvPr id="6" name="Content Placeholder 5"/>
          <p:cNvSpPr>
            <a:spLocks noGrp="1"/>
          </p:cNvSpPr>
          <p:nvPr>
            <p:ph sz="quarter" idx="4"/>
          </p:nvPr>
        </p:nvSpPr>
        <p:spPr>
          <a:xfrm>
            <a:off x="4645026" y="1631156"/>
            <a:ext cx="4041775" cy="2963466"/>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C19ED9BB-C5C2-4D0B-BADC-05C391420FE7}" type="datetimeFigureOut">
              <a:rPr lang="en-US" smtClean="0">
                <a:solidFill>
                  <a:prstClr val="black">
                    <a:tint val="75000"/>
                  </a:prstClr>
                </a:solidFill>
              </a:rPr>
              <a:pPr/>
              <a:t>1/17/2025</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F17BEA6A-7083-41CE-B6AF-18CD83095C55}"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209185960"/>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C19ED9BB-C5C2-4D0B-BADC-05C391420FE7}" type="datetimeFigureOut">
              <a:rPr lang="en-US" smtClean="0">
                <a:solidFill>
                  <a:prstClr val="black">
                    <a:tint val="75000"/>
                  </a:prstClr>
                </a:solidFill>
              </a:rPr>
              <a:pPr/>
              <a:t>1/17/2025</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F17BEA6A-7083-41CE-B6AF-18CD83095C55}"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782217313"/>
      </p:ext>
    </p:extLst>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19ED9BB-C5C2-4D0B-BADC-05C391420FE7}" type="datetimeFigureOut">
              <a:rPr lang="en-US" smtClean="0">
                <a:solidFill>
                  <a:prstClr val="black">
                    <a:tint val="75000"/>
                  </a:prstClr>
                </a:solidFill>
              </a:rPr>
              <a:pPr/>
              <a:t>1/17/2025</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F17BEA6A-7083-41CE-B6AF-18CD83095C55}"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017258234"/>
      </p:ext>
    </p:extLst>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204787"/>
            <a:ext cx="3008313" cy="871538"/>
          </a:xfrm>
        </p:spPr>
        <p:txBody>
          <a:bodyPr anchor="b"/>
          <a:lstStyle>
            <a:lvl1pPr algn="l">
              <a:defRPr sz="1500" b="1"/>
            </a:lvl1pPr>
          </a:lstStyle>
          <a:p>
            <a:r>
              <a:rPr lang="en-US" smtClean="0"/>
              <a:t>Click to edit Master title style</a:t>
            </a:r>
            <a:endParaRPr lang="en-US"/>
          </a:p>
        </p:txBody>
      </p:sp>
      <p:sp>
        <p:nvSpPr>
          <p:cNvPr id="3" name="Content Placeholder 2"/>
          <p:cNvSpPr>
            <a:spLocks noGrp="1"/>
          </p:cNvSpPr>
          <p:nvPr>
            <p:ph idx="1"/>
          </p:nvPr>
        </p:nvSpPr>
        <p:spPr>
          <a:xfrm>
            <a:off x="3575050" y="204788"/>
            <a:ext cx="5111750" cy="438983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1" y="1076326"/>
            <a:ext cx="3008313" cy="3518297"/>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19ED9BB-C5C2-4D0B-BADC-05C391420FE7}" type="datetimeFigureOut">
              <a:rPr lang="en-US" smtClean="0">
                <a:solidFill>
                  <a:prstClr val="black">
                    <a:tint val="75000"/>
                  </a:prstClr>
                </a:solidFill>
              </a:rPr>
              <a:pPr/>
              <a:t>1/17/2025</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F17BEA6A-7083-41CE-B6AF-18CD83095C55}"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271550672"/>
      </p:ext>
    </p:extLst>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0"/>
            <a:ext cx="5486400" cy="425054"/>
          </a:xfrm>
        </p:spPr>
        <p:txBody>
          <a:bodyPr anchor="b"/>
          <a:lstStyle>
            <a:lvl1pPr algn="l">
              <a:defRPr sz="1500" b="1"/>
            </a:lvl1pPr>
          </a:lstStyle>
          <a:p>
            <a:r>
              <a:rPr lang="en-US" smtClean="0"/>
              <a:t>Click to edit Master title style</a:t>
            </a:r>
            <a:endParaRPr lang="en-US"/>
          </a:p>
        </p:txBody>
      </p:sp>
      <p:sp>
        <p:nvSpPr>
          <p:cNvPr id="3" name="Picture Placeholder 2"/>
          <p:cNvSpPr>
            <a:spLocks noGrp="1"/>
          </p:cNvSpPr>
          <p:nvPr>
            <p:ph type="pic" idx="1"/>
          </p:nvPr>
        </p:nvSpPr>
        <p:spPr>
          <a:xfrm>
            <a:off x="1792288" y="459581"/>
            <a:ext cx="5486400" cy="308610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en-US"/>
          </a:p>
        </p:txBody>
      </p:sp>
      <p:sp>
        <p:nvSpPr>
          <p:cNvPr id="4" name="Text Placeholder 3"/>
          <p:cNvSpPr>
            <a:spLocks noGrp="1"/>
          </p:cNvSpPr>
          <p:nvPr>
            <p:ph type="body" sz="half" idx="2"/>
          </p:nvPr>
        </p:nvSpPr>
        <p:spPr>
          <a:xfrm>
            <a:off x="1792288" y="4025503"/>
            <a:ext cx="5486400" cy="603647"/>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19ED9BB-C5C2-4D0B-BADC-05C391420FE7}" type="datetimeFigureOut">
              <a:rPr lang="en-US" smtClean="0">
                <a:solidFill>
                  <a:prstClr val="black">
                    <a:tint val="75000"/>
                  </a:prstClr>
                </a:solidFill>
              </a:rPr>
              <a:pPr/>
              <a:t>1/17/2025</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F17BEA6A-7083-41CE-B6AF-18CD83095C55}"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891675859"/>
      </p:ext>
    </p:extLst>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C19ED9BB-C5C2-4D0B-BADC-05C391420FE7}" type="datetimeFigureOut">
              <a:rPr lang="en-US" smtClean="0">
                <a:solidFill>
                  <a:prstClr val="black">
                    <a:tint val="75000"/>
                  </a:prstClr>
                </a:solidFill>
              </a:rPr>
              <a:pPr/>
              <a:t>1/17/2025</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F17BEA6A-7083-41CE-B6AF-18CD83095C55}"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9023715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3675" y="273844"/>
            <a:ext cx="1971675" cy="4358879"/>
          </a:xfrm>
        </p:spPr>
        <p:txBody>
          <a:bodyPr vert="eaVert"/>
          <a:lstStyle/>
          <a:p>
            <a:r>
              <a:rPr lang="zh-CN" altLang="en-US"/>
              <a:t>单击此处编辑母版标题样式</a:t>
            </a:r>
          </a:p>
        </p:txBody>
      </p:sp>
      <p:sp>
        <p:nvSpPr>
          <p:cNvPr id="3" name="竖排文字占位符 2"/>
          <p:cNvSpPr>
            <a:spLocks noGrp="1"/>
          </p:cNvSpPr>
          <p:nvPr>
            <p:ph type="body" orient="vert" idx="1" hasCustomPrompt="1"/>
          </p:nvPr>
        </p:nvSpPr>
        <p:spPr>
          <a:xfrm>
            <a:off x="628650" y="273844"/>
            <a:ext cx="5800725" cy="4358879"/>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E7603542-1793-40F5-9864-33F83B6D4E1C}" type="datetimeFigureOut">
              <a:rPr lang="zh-CN" altLang="en-US" smtClean="0"/>
              <a:t>2025/1/17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E411B75-A479-47D3-A65D-1DC9725133CA}" type="slidenum">
              <a:rPr lang="zh-CN" altLang="en-US" smtClean="0"/>
              <a:t>‹#›</a:t>
            </a:fld>
            <a:endParaRPr lang="zh-CN" altLang="en-US"/>
          </a:p>
        </p:txBody>
      </p:sp>
    </p:spTree>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05979"/>
            <a:ext cx="2057400" cy="4388644"/>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05979"/>
            <a:ext cx="6019800" cy="4388644"/>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C19ED9BB-C5C2-4D0B-BADC-05C391420FE7}" type="datetimeFigureOut">
              <a:rPr lang="en-US" smtClean="0">
                <a:solidFill>
                  <a:prstClr val="black">
                    <a:tint val="75000"/>
                  </a:prstClr>
                </a:solidFill>
              </a:rPr>
              <a:pPr/>
              <a:t>1/17/2025</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F17BEA6A-7083-41CE-B6AF-18CD83095C55}"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364173815"/>
      </p:ext>
    </p:extLst>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342900" y="1065212"/>
            <a:ext cx="3886200" cy="735013"/>
          </a:xfrm>
        </p:spPr>
        <p:txBody>
          <a:bodyPr/>
          <a:lstStyle/>
          <a:p>
            <a:r>
              <a:rPr lang="en-US" smtClean="0"/>
              <a:t>Click to edit Master title style</a:t>
            </a:r>
            <a:endParaRPr lang="en-US"/>
          </a:p>
        </p:txBody>
      </p:sp>
      <p:sp>
        <p:nvSpPr>
          <p:cNvPr id="3" name="Subtitle 2"/>
          <p:cNvSpPr>
            <a:spLocks noGrp="1"/>
          </p:cNvSpPr>
          <p:nvPr>
            <p:ph type="subTitle" idx="1"/>
          </p:nvPr>
        </p:nvSpPr>
        <p:spPr>
          <a:xfrm>
            <a:off x="685800" y="1943100"/>
            <a:ext cx="3200400" cy="876300"/>
          </a:xfrm>
        </p:spPr>
        <p:txBody>
          <a:bodyPr/>
          <a:lstStyle>
            <a:lvl1pPr marL="0" indent="0" algn="ctr">
              <a:buNone/>
              <a:defRPr>
                <a:solidFill>
                  <a:schemeClr val="tx1">
                    <a:tint val="75000"/>
                  </a:schemeClr>
                </a:solidFill>
              </a:defRPr>
            </a:lvl1pPr>
            <a:lvl2pPr marL="228600" indent="0" algn="ctr">
              <a:buNone/>
              <a:defRPr>
                <a:solidFill>
                  <a:schemeClr val="tx1">
                    <a:tint val="75000"/>
                  </a:schemeClr>
                </a:solidFill>
              </a:defRPr>
            </a:lvl2pPr>
            <a:lvl3pPr marL="457200" indent="0" algn="ctr">
              <a:buNone/>
              <a:defRPr>
                <a:solidFill>
                  <a:schemeClr val="tx1">
                    <a:tint val="75000"/>
                  </a:schemeClr>
                </a:solidFill>
              </a:defRPr>
            </a:lvl3pPr>
            <a:lvl4pPr marL="685800" indent="0" algn="ctr">
              <a:buNone/>
              <a:defRPr>
                <a:solidFill>
                  <a:schemeClr val="tx1">
                    <a:tint val="75000"/>
                  </a:schemeClr>
                </a:solidFill>
              </a:defRPr>
            </a:lvl4pPr>
            <a:lvl5pPr marL="914400" indent="0" algn="ctr">
              <a:buNone/>
              <a:defRPr>
                <a:solidFill>
                  <a:schemeClr val="tx1">
                    <a:tint val="75000"/>
                  </a:schemeClr>
                </a:solidFill>
              </a:defRPr>
            </a:lvl5pPr>
            <a:lvl6pPr marL="1143000" indent="0" algn="ctr">
              <a:buNone/>
              <a:defRPr>
                <a:solidFill>
                  <a:schemeClr val="tx1">
                    <a:tint val="75000"/>
                  </a:schemeClr>
                </a:solidFill>
              </a:defRPr>
            </a:lvl6pPr>
            <a:lvl7pPr marL="1371600" indent="0" algn="ctr">
              <a:buNone/>
              <a:defRPr>
                <a:solidFill>
                  <a:schemeClr val="tx1">
                    <a:tint val="75000"/>
                  </a:schemeClr>
                </a:solidFill>
              </a:defRPr>
            </a:lvl7pPr>
            <a:lvl8pPr marL="1600200" indent="0" algn="ctr">
              <a:buNone/>
              <a:defRPr>
                <a:solidFill>
                  <a:schemeClr val="tx1">
                    <a:tint val="75000"/>
                  </a:schemeClr>
                </a:solidFill>
              </a:defRPr>
            </a:lvl8pPr>
            <a:lvl9pPr marL="18288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solidFill>
                  <a:prstClr val="black">
                    <a:tint val="75000"/>
                  </a:prstClr>
                </a:solidFill>
              </a:rPr>
              <a:pPr/>
              <a:t>1/17/2025</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24913143"/>
      </p:ext>
    </p:extLst>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solidFill>
                  <a:prstClr val="black">
                    <a:tint val="75000"/>
                  </a:prstClr>
                </a:solidFill>
              </a:rPr>
              <a:pPr/>
              <a:t>1/17/2025</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907134835"/>
      </p:ext>
    </p:extLst>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361157" y="2203450"/>
            <a:ext cx="3886200" cy="681038"/>
          </a:xfrm>
        </p:spPr>
        <p:txBody>
          <a:bodyPr anchor="t"/>
          <a:lstStyle>
            <a:lvl1pPr algn="l">
              <a:defRPr sz="2000" b="1" cap="all"/>
            </a:lvl1pPr>
          </a:lstStyle>
          <a:p>
            <a:r>
              <a:rPr lang="en-US" smtClean="0"/>
              <a:t>Click to edit Master title style</a:t>
            </a:r>
            <a:endParaRPr lang="en-US"/>
          </a:p>
        </p:txBody>
      </p:sp>
      <p:sp>
        <p:nvSpPr>
          <p:cNvPr id="3" name="Text Placeholder 2"/>
          <p:cNvSpPr>
            <a:spLocks noGrp="1"/>
          </p:cNvSpPr>
          <p:nvPr>
            <p:ph type="body" idx="1"/>
          </p:nvPr>
        </p:nvSpPr>
        <p:spPr>
          <a:xfrm>
            <a:off x="361157" y="1453357"/>
            <a:ext cx="3886200" cy="750094"/>
          </a:xfrm>
        </p:spPr>
        <p:txBody>
          <a:bodyPr anchor="b"/>
          <a:lstStyle>
            <a:lvl1pPr marL="0" indent="0">
              <a:buNone/>
              <a:defRPr sz="1000">
                <a:solidFill>
                  <a:schemeClr val="tx1">
                    <a:tint val="75000"/>
                  </a:schemeClr>
                </a:solidFill>
              </a:defRPr>
            </a:lvl1pPr>
            <a:lvl2pPr marL="228600" indent="0">
              <a:buNone/>
              <a:defRPr sz="900">
                <a:solidFill>
                  <a:schemeClr val="tx1">
                    <a:tint val="75000"/>
                  </a:schemeClr>
                </a:solidFill>
              </a:defRPr>
            </a:lvl2pPr>
            <a:lvl3pPr marL="457200" indent="0">
              <a:buNone/>
              <a:defRPr sz="800">
                <a:solidFill>
                  <a:schemeClr val="tx1">
                    <a:tint val="75000"/>
                  </a:schemeClr>
                </a:solidFill>
              </a:defRPr>
            </a:lvl3pPr>
            <a:lvl4pPr marL="685800" indent="0">
              <a:buNone/>
              <a:defRPr sz="700">
                <a:solidFill>
                  <a:schemeClr val="tx1">
                    <a:tint val="75000"/>
                  </a:schemeClr>
                </a:solidFill>
              </a:defRPr>
            </a:lvl4pPr>
            <a:lvl5pPr marL="914400" indent="0">
              <a:buNone/>
              <a:defRPr sz="700">
                <a:solidFill>
                  <a:schemeClr val="tx1">
                    <a:tint val="75000"/>
                  </a:schemeClr>
                </a:solidFill>
              </a:defRPr>
            </a:lvl5pPr>
            <a:lvl6pPr marL="1143000" indent="0">
              <a:buNone/>
              <a:defRPr sz="700">
                <a:solidFill>
                  <a:schemeClr val="tx1">
                    <a:tint val="75000"/>
                  </a:schemeClr>
                </a:solidFill>
              </a:defRPr>
            </a:lvl6pPr>
            <a:lvl7pPr marL="1371600" indent="0">
              <a:buNone/>
              <a:defRPr sz="700">
                <a:solidFill>
                  <a:schemeClr val="tx1">
                    <a:tint val="75000"/>
                  </a:schemeClr>
                </a:solidFill>
              </a:defRPr>
            </a:lvl7pPr>
            <a:lvl8pPr marL="1600200" indent="0">
              <a:buNone/>
              <a:defRPr sz="700">
                <a:solidFill>
                  <a:schemeClr val="tx1">
                    <a:tint val="75000"/>
                  </a:schemeClr>
                </a:solidFill>
              </a:defRPr>
            </a:lvl8pPr>
            <a:lvl9pPr marL="1828800" indent="0">
              <a:buNone/>
              <a:defRPr sz="7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solidFill>
                  <a:prstClr val="black">
                    <a:tint val="75000"/>
                  </a:prstClr>
                </a:solidFill>
              </a:rPr>
              <a:pPr/>
              <a:t>1/17/2025</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015610337"/>
      </p:ext>
    </p:extLst>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228600" y="800100"/>
            <a:ext cx="2019300" cy="2262982"/>
          </a:xfrm>
        </p:spPr>
        <p:txBody>
          <a:bodyPr/>
          <a:lstStyle>
            <a:lvl1pPr>
              <a:defRPr sz="1400"/>
            </a:lvl1pPr>
            <a:lvl2pPr>
              <a:defRPr sz="1200"/>
            </a:lvl2pPr>
            <a:lvl3pPr>
              <a:defRPr sz="1000"/>
            </a:lvl3pPr>
            <a:lvl4pPr>
              <a:defRPr sz="900"/>
            </a:lvl4pPr>
            <a:lvl5pPr>
              <a:defRPr sz="900"/>
            </a:lvl5pPr>
            <a:lvl6pPr>
              <a:defRPr sz="900"/>
            </a:lvl6pPr>
            <a:lvl7pPr>
              <a:defRPr sz="900"/>
            </a:lvl7pPr>
            <a:lvl8pPr>
              <a:defRPr sz="900"/>
            </a:lvl8pPr>
            <a:lvl9pPr>
              <a:defRPr sz="9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2324100" y="800100"/>
            <a:ext cx="2019300" cy="2262982"/>
          </a:xfrm>
        </p:spPr>
        <p:txBody>
          <a:bodyPr/>
          <a:lstStyle>
            <a:lvl1pPr>
              <a:defRPr sz="1400"/>
            </a:lvl1pPr>
            <a:lvl2pPr>
              <a:defRPr sz="1200"/>
            </a:lvl2pPr>
            <a:lvl3pPr>
              <a:defRPr sz="1000"/>
            </a:lvl3pPr>
            <a:lvl4pPr>
              <a:defRPr sz="900"/>
            </a:lvl4pPr>
            <a:lvl5pPr>
              <a:defRPr sz="900"/>
            </a:lvl5pPr>
            <a:lvl6pPr>
              <a:defRPr sz="900"/>
            </a:lvl6pPr>
            <a:lvl7pPr>
              <a:defRPr sz="900"/>
            </a:lvl7pPr>
            <a:lvl8pPr>
              <a:defRPr sz="900"/>
            </a:lvl8pPr>
            <a:lvl9pPr>
              <a:defRPr sz="9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solidFill>
                  <a:prstClr val="black">
                    <a:tint val="75000"/>
                  </a:prstClr>
                </a:solidFill>
              </a:rPr>
              <a:pPr/>
              <a:t>1/17/2025</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373725146"/>
      </p:ext>
    </p:extLst>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228600" y="767556"/>
            <a:ext cx="2020094" cy="319881"/>
          </a:xfrm>
        </p:spPr>
        <p:txBody>
          <a:bodyPr anchor="b"/>
          <a:lstStyle>
            <a:lvl1pPr marL="0" indent="0">
              <a:buNone/>
              <a:defRPr sz="1200" b="1"/>
            </a:lvl1pPr>
            <a:lvl2pPr marL="228600" indent="0">
              <a:buNone/>
              <a:defRPr sz="1000" b="1"/>
            </a:lvl2pPr>
            <a:lvl3pPr marL="457200" indent="0">
              <a:buNone/>
              <a:defRPr sz="900" b="1"/>
            </a:lvl3pPr>
            <a:lvl4pPr marL="685800" indent="0">
              <a:buNone/>
              <a:defRPr sz="800" b="1"/>
            </a:lvl4pPr>
            <a:lvl5pPr marL="914400" indent="0">
              <a:buNone/>
              <a:defRPr sz="800" b="1"/>
            </a:lvl5pPr>
            <a:lvl6pPr marL="1143000" indent="0">
              <a:buNone/>
              <a:defRPr sz="800" b="1"/>
            </a:lvl6pPr>
            <a:lvl7pPr marL="1371600" indent="0">
              <a:buNone/>
              <a:defRPr sz="800" b="1"/>
            </a:lvl7pPr>
            <a:lvl8pPr marL="1600200" indent="0">
              <a:buNone/>
              <a:defRPr sz="800" b="1"/>
            </a:lvl8pPr>
            <a:lvl9pPr marL="1828800" indent="0">
              <a:buNone/>
              <a:defRPr sz="800" b="1"/>
            </a:lvl9pPr>
          </a:lstStyle>
          <a:p>
            <a:pPr lvl="0"/>
            <a:r>
              <a:rPr lang="en-US" smtClean="0"/>
              <a:t>Click to edit Master text styles</a:t>
            </a:r>
          </a:p>
        </p:txBody>
      </p:sp>
      <p:sp>
        <p:nvSpPr>
          <p:cNvPr id="4" name="Content Placeholder 3"/>
          <p:cNvSpPr>
            <a:spLocks noGrp="1"/>
          </p:cNvSpPr>
          <p:nvPr>
            <p:ph sz="half" idx="2"/>
          </p:nvPr>
        </p:nvSpPr>
        <p:spPr>
          <a:xfrm>
            <a:off x="228600" y="1087438"/>
            <a:ext cx="2020094" cy="1975644"/>
          </a:xfrm>
        </p:spPr>
        <p:txBody>
          <a:bodyPr/>
          <a:lstStyle>
            <a:lvl1pPr>
              <a:defRPr sz="1200"/>
            </a:lvl1pPr>
            <a:lvl2pPr>
              <a:defRPr sz="1000"/>
            </a:lvl2pPr>
            <a:lvl3pPr>
              <a:defRPr sz="900"/>
            </a:lvl3pPr>
            <a:lvl4pPr>
              <a:defRPr sz="800"/>
            </a:lvl4pPr>
            <a:lvl5pPr>
              <a:defRPr sz="800"/>
            </a:lvl5pPr>
            <a:lvl6pPr>
              <a:defRPr sz="800"/>
            </a:lvl6pPr>
            <a:lvl7pPr>
              <a:defRPr sz="800"/>
            </a:lvl7pPr>
            <a:lvl8pPr>
              <a:defRPr sz="800"/>
            </a:lvl8pPr>
            <a:lvl9pPr>
              <a:defRPr sz="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2322513" y="767556"/>
            <a:ext cx="2020888" cy="319881"/>
          </a:xfrm>
        </p:spPr>
        <p:txBody>
          <a:bodyPr anchor="b"/>
          <a:lstStyle>
            <a:lvl1pPr marL="0" indent="0">
              <a:buNone/>
              <a:defRPr sz="1200" b="1"/>
            </a:lvl1pPr>
            <a:lvl2pPr marL="228600" indent="0">
              <a:buNone/>
              <a:defRPr sz="1000" b="1"/>
            </a:lvl2pPr>
            <a:lvl3pPr marL="457200" indent="0">
              <a:buNone/>
              <a:defRPr sz="900" b="1"/>
            </a:lvl3pPr>
            <a:lvl4pPr marL="685800" indent="0">
              <a:buNone/>
              <a:defRPr sz="800" b="1"/>
            </a:lvl4pPr>
            <a:lvl5pPr marL="914400" indent="0">
              <a:buNone/>
              <a:defRPr sz="800" b="1"/>
            </a:lvl5pPr>
            <a:lvl6pPr marL="1143000" indent="0">
              <a:buNone/>
              <a:defRPr sz="800" b="1"/>
            </a:lvl6pPr>
            <a:lvl7pPr marL="1371600" indent="0">
              <a:buNone/>
              <a:defRPr sz="800" b="1"/>
            </a:lvl7pPr>
            <a:lvl8pPr marL="1600200" indent="0">
              <a:buNone/>
              <a:defRPr sz="800" b="1"/>
            </a:lvl8pPr>
            <a:lvl9pPr marL="1828800" indent="0">
              <a:buNone/>
              <a:defRPr sz="800" b="1"/>
            </a:lvl9pPr>
          </a:lstStyle>
          <a:p>
            <a:pPr lvl="0"/>
            <a:r>
              <a:rPr lang="en-US" smtClean="0"/>
              <a:t>Click to edit Master text styles</a:t>
            </a:r>
          </a:p>
        </p:txBody>
      </p:sp>
      <p:sp>
        <p:nvSpPr>
          <p:cNvPr id="6" name="Content Placeholder 5"/>
          <p:cNvSpPr>
            <a:spLocks noGrp="1"/>
          </p:cNvSpPr>
          <p:nvPr>
            <p:ph sz="quarter" idx="4"/>
          </p:nvPr>
        </p:nvSpPr>
        <p:spPr>
          <a:xfrm>
            <a:off x="2322513" y="1087438"/>
            <a:ext cx="2020888" cy="1975644"/>
          </a:xfrm>
        </p:spPr>
        <p:txBody>
          <a:bodyPr/>
          <a:lstStyle>
            <a:lvl1pPr>
              <a:defRPr sz="1200"/>
            </a:lvl1pPr>
            <a:lvl2pPr>
              <a:defRPr sz="1000"/>
            </a:lvl2pPr>
            <a:lvl3pPr>
              <a:defRPr sz="900"/>
            </a:lvl3pPr>
            <a:lvl4pPr>
              <a:defRPr sz="800"/>
            </a:lvl4pPr>
            <a:lvl5pPr>
              <a:defRPr sz="800"/>
            </a:lvl5pPr>
            <a:lvl6pPr>
              <a:defRPr sz="800"/>
            </a:lvl6pPr>
            <a:lvl7pPr>
              <a:defRPr sz="800"/>
            </a:lvl7pPr>
            <a:lvl8pPr>
              <a:defRPr sz="800"/>
            </a:lvl8pPr>
            <a:lvl9pPr>
              <a:defRPr sz="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solidFill>
                  <a:prstClr val="black">
                    <a:tint val="75000"/>
                  </a:prstClr>
                </a:solidFill>
              </a:rPr>
              <a:pPr/>
              <a:t>1/17/2025</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834862120"/>
      </p:ext>
    </p:extLst>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solidFill>
                  <a:prstClr val="black">
                    <a:tint val="75000"/>
                  </a:prstClr>
                </a:solidFill>
              </a:rPr>
              <a:pPr/>
              <a:t>1/17/2025</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073454098"/>
      </p:ext>
    </p:extLst>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solidFill>
                  <a:prstClr val="black">
                    <a:tint val="75000"/>
                  </a:prstClr>
                </a:solidFill>
              </a:rPr>
              <a:pPr/>
              <a:t>1/17/2025</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471027339"/>
      </p:ext>
    </p:extLst>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28600" y="136525"/>
            <a:ext cx="1504157" cy="581025"/>
          </a:xfrm>
        </p:spPr>
        <p:txBody>
          <a:bodyPr anchor="b"/>
          <a:lstStyle>
            <a:lvl1pPr algn="l">
              <a:defRPr sz="1000" b="1"/>
            </a:lvl1pPr>
          </a:lstStyle>
          <a:p>
            <a:r>
              <a:rPr lang="en-US" smtClean="0"/>
              <a:t>Click to edit Master title style</a:t>
            </a:r>
            <a:endParaRPr lang="en-US"/>
          </a:p>
        </p:txBody>
      </p:sp>
      <p:sp>
        <p:nvSpPr>
          <p:cNvPr id="3" name="Content Placeholder 2"/>
          <p:cNvSpPr>
            <a:spLocks noGrp="1"/>
          </p:cNvSpPr>
          <p:nvPr>
            <p:ph idx="1"/>
          </p:nvPr>
        </p:nvSpPr>
        <p:spPr>
          <a:xfrm>
            <a:off x="1787525" y="136525"/>
            <a:ext cx="2555875" cy="2926557"/>
          </a:xfrm>
        </p:spPr>
        <p:txBody>
          <a:bodyPr/>
          <a:lstStyle>
            <a:lvl1pPr>
              <a:defRPr sz="1600"/>
            </a:lvl1pPr>
            <a:lvl2pPr>
              <a:defRPr sz="1400"/>
            </a:lvl2pPr>
            <a:lvl3pPr>
              <a:defRPr sz="1200"/>
            </a:lvl3pPr>
            <a:lvl4pPr>
              <a:defRPr sz="1000"/>
            </a:lvl4pPr>
            <a:lvl5pPr>
              <a:defRPr sz="1000"/>
            </a:lvl5pPr>
            <a:lvl6pPr>
              <a:defRPr sz="1000"/>
            </a:lvl6pPr>
            <a:lvl7pPr>
              <a:defRPr sz="1000"/>
            </a:lvl7pPr>
            <a:lvl8pPr>
              <a:defRPr sz="1000"/>
            </a:lvl8pPr>
            <a:lvl9pPr>
              <a:defRPr sz="1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228600" y="717550"/>
            <a:ext cx="1504157" cy="2345532"/>
          </a:xfrm>
        </p:spPr>
        <p:txBody>
          <a:bodyPr/>
          <a:lstStyle>
            <a:lvl1pPr marL="0" indent="0">
              <a:buNone/>
              <a:defRPr sz="700"/>
            </a:lvl1pPr>
            <a:lvl2pPr marL="228600" indent="0">
              <a:buNone/>
              <a:defRPr sz="600"/>
            </a:lvl2pPr>
            <a:lvl3pPr marL="457200" indent="0">
              <a:buNone/>
              <a:defRPr sz="500"/>
            </a:lvl3pPr>
            <a:lvl4pPr marL="685800" indent="0">
              <a:buNone/>
              <a:defRPr sz="450"/>
            </a:lvl4pPr>
            <a:lvl5pPr marL="914400" indent="0">
              <a:buNone/>
              <a:defRPr sz="450"/>
            </a:lvl5pPr>
            <a:lvl6pPr marL="1143000" indent="0">
              <a:buNone/>
              <a:defRPr sz="450"/>
            </a:lvl6pPr>
            <a:lvl7pPr marL="1371600" indent="0">
              <a:buNone/>
              <a:defRPr sz="450"/>
            </a:lvl7pPr>
            <a:lvl8pPr marL="1600200" indent="0">
              <a:buNone/>
              <a:defRPr sz="450"/>
            </a:lvl8pPr>
            <a:lvl9pPr marL="1828800" indent="0">
              <a:buNone/>
              <a:defRPr sz="45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solidFill>
                  <a:prstClr val="black">
                    <a:tint val="75000"/>
                  </a:prstClr>
                </a:solidFill>
              </a:rPr>
              <a:pPr/>
              <a:t>1/17/2025</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926676528"/>
      </p:ext>
    </p:extLst>
  </p:cSld>
  <p:clrMapOvr>
    <a:masterClrMapping/>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96144" y="2400300"/>
            <a:ext cx="2743200" cy="283369"/>
          </a:xfrm>
        </p:spPr>
        <p:txBody>
          <a:bodyPr anchor="b"/>
          <a:lstStyle>
            <a:lvl1pPr algn="l">
              <a:defRPr sz="1000" b="1"/>
            </a:lvl1pPr>
          </a:lstStyle>
          <a:p>
            <a:r>
              <a:rPr lang="en-US" smtClean="0"/>
              <a:t>Click to edit Master title style</a:t>
            </a:r>
            <a:endParaRPr lang="en-US"/>
          </a:p>
        </p:txBody>
      </p:sp>
      <p:sp>
        <p:nvSpPr>
          <p:cNvPr id="3" name="Picture Placeholder 2"/>
          <p:cNvSpPr>
            <a:spLocks noGrp="1"/>
          </p:cNvSpPr>
          <p:nvPr>
            <p:ph type="pic" idx="1"/>
          </p:nvPr>
        </p:nvSpPr>
        <p:spPr>
          <a:xfrm>
            <a:off x="896144" y="306388"/>
            <a:ext cx="2743200" cy="2057400"/>
          </a:xfrm>
        </p:spPr>
        <p:txBody>
          <a:bodyPr/>
          <a:lstStyle>
            <a:lvl1pPr marL="0" indent="0">
              <a:buNone/>
              <a:defRPr sz="1600"/>
            </a:lvl1pPr>
            <a:lvl2pPr marL="228600" indent="0">
              <a:buNone/>
              <a:defRPr sz="1400"/>
            </a:lvl2pPr>
            <a:lvl3pPr marL="457200" indent="0">
              <a:buNone/>
              <a:defRPr sz="1200"/>
            </a:lvl3pPr>
            <a:lvl4pPr marL="685800" indent="0">
              <a:buNone/>
              <a:defRPr sz="1000"/>
            </a:lvl4pPr>
            <a:lvl5pPr marL="914400" indent="0">
              <a:buNone/>
              <a:defRPr sz="1000"/>
            </a:lvl5pPr>
            <a:lvl6pPr marL="1143000" indent="0">
              <a:buNone/>
              <a:defRPr sz="1000"/>
            </a:lvl6pPr>
            <a:lvl7pPr marL="1371600" indent="0">
              <a:buNone/>
              <a:defRPr sz="1000"/>
            </a:lvl7pPr>
            <a:lvl8pPr marL="1600200" indent="0">
              <a:buNone/>
              <a:defRPr sz="1000"/>
            </a:lvl8pPr>
            <a:lvl9pPr marL="1828800" indent="0">
              <a:buNone/>
              <a:defRPr sz="1000"/>
            </a:lvl9pPr>
          </a:lstStyle>
          <a:p>
            <a:endParaRPr lang="en-US"/>
          </a:p>
        </p:txBody>
      </p:sp>
      <p:sp>
        <p:nvSpPr>
          <p:cNvPr id="4" name="Text Placeholder 3"/>
          <p:cNvSpPr>
            <a:spLocks noGrp="1"/>
          </p:cNvSpPr>
          <p:nvPr>
            <p:ph type="body" sz="half" idx="2"/>
          </p:nvPr>
        </p:nvSpPr>
        <p:spPr>
          <a:xfrm>
            <a:off x="896144" y="2683669"/>
            <a:ext cx="2743200" cy="402431"/>
          </a:xfrm>
        </p:spPr>
        <p:txBody>
          <a:bodyPr/>
          <a:lstStyle>
            <a:lvl1pPr marL="0" indent="0">
              <a:buNone/>
              <a:defRPr sz="700"/>
            </a:lvl1pPr>
            <a:lvl2pPr marL="228600" indent="0">
              <a:buNone/>
              <a:defRPr sz="600"/>
            </a:lvl2pPr>
            <a:lvl3pPr marL="457200" indent="0">
              <a:buNone/>
              <a:defRPr sz="500"/>
            </a:lvl3pPr>
            <a:lvl4pPr marL="685800" indent="0">
              <a:buNone/>
              <a:defRPr sz="450"/>
            </a:lvl4pPr>
            <a:lvl5pPr marL="914400" indent="0">
              <a:buNone/>
              <a:defRPr sz="450"/>
            </a:lvl5pPr>
            <a:lvl6pPr marL="1143000" indent="0">
              <a:buNone/>
              <a:defRPr sz="450"/>
            </a:lvl6pPr>
            <a:lvl7pPr marL="1371600" indent="0">
              <a:buNone/>
              <a:defRPr sz="450"/>
            </a:lvl7pPr>
            <a:lvl8pPr marL="1600200" indent="0">
              <a:buNone/>
              <a:defRPr sz="450"/>
            </a:lvl8pPr>
            <a:lvl9pPr marL="1828800" indent="0">
              <a:buNone/>
              <a:defRPr sz="45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solidFill>
                  <a:prstClr val="black">
                    <a:tint val="75000"/>
                  </a:prstClr>
                </a:solidFill>
              </a:rPr>
              <a:pPr/>
              <a:t>1/17/2025</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8100330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98_自定义版式">
    <p:spTree>
      <p:nvGrpSpPr>
        <p:cNvPr id="1" name=""/>
        <p:cNvGrpSpPr/>
        <p:nvPr/>
      </p:nvGrpSpPr>
      <p:grpSpPr>
        <a:xfrm>
          <a:off x="0" y="0"/>
          <a:ext cx="0" cy="0"/>
          <a:chOff x="0" y="0"/>
          <a:chExt cx="0" cy="0"/>
        </a:xfrm>
      </p:grpSpPr>
      <p:sp>
        <p:nvSpPr>
          <p:cNvPr id="6" name="图片占位符 5"/>
          <p:cNvSpPr>
            <a:spLocks noGrp="1"/>
          </p:cNvSpPr>
          <p:nvPr>
            <p:ph type="pic" sz="quarter" idx="10"/>
          </p:nvPr>
        </p:nvSpPr>
        <p:spPr>
          <a:xfrm>
            <a:off x="0" y="842964"/>
            <a:ext cx="9144001" cy="2565880"/>
          </a:xfrm>
          <a:custGeom>
            <a:avLst/>
            <a:gdLst>
              <a:gd name="connsiteX0" fmla="*/ 0 w 12192001"/>
              <a:gd name="connsiteY0" fmla="*/ 0 h 3421173"/>
              <a:gd name="connsiteX1" fmla="*/ 12192001 w 12192001"/>
              <a:gd name="connsiteY1" fmla="*/ 0 h 3421173"/>
              <a:gd name="connsiteX2" fmla="*/ 12192001 w 12192001"/>
              <a:gd name="connsiteY2" fmla="*/ 3421173 h 3421173"/>
              <a:gd name="connsiteX3" fmla="*/ 0 w 12192001"/>
              <a:gd name="connsiteY3" fmla="*/ 3421173 h 3421173"/>
            </a:gdLst>
            <a:ahLst/>
            <a:cxnLst>
              <a:cxn ang="0">
                <a:pos x="connsiteX0" y="connsiteY0"/>
              </a:cxn>
              <a:cxn ang="0">
                <a:pos x="connsiteX1" y="connsiteY1"/>
              </a:cxn>
              <a:cxn ang="0">
                <a:pos x="connsiteX2" y="connsiteY2"/>
              </a:cxn>
              <a:cxn ang="0">
                <a:pos x="connsiteX3" y="connsiteY3"/>
              </a:cxn>
            </a:cxnLst>
            <a:rect l="l" t="t" r="r" b="b"/>
            <a:pathLst>
              <a:path w="12192001" h="3421173">
                <a:moveTo>
                  <a:pt x="0" y="0"/>
                </a:moveTo>
                <a:lnTo>
                  <a:pt x="12192001" y="0"/>
                </a:lnTo>
                <a:lnTo>
                  <a:pt x="12192001" y="3421173"/>
                </a:lnTo>
                <a:lnTo>
                  <a:pt x="0" y="3421173"/>
                </a:lnTo>
                <a:close/>
              </a:path>
            </a:pathLst>
          </a:custGeom>
        </p:spPr>
        <p:txBody>
          <a:bodyPr wrap="square">
            <a:noAutofit/>
          </a:bodyPr>
          <a:lstStyle/>
          <a:p>
            <a:endParaRPr lang="zh-CN" altLang="en-US"/>
          </a:p>
        </p:txBody>
      </p:sp>
    </p:spTree>
  </p:cSld>
  <p:clrMapOvr>
    <a:masterClrMapping/>
  </p:clrMapOvr>
  <p:timing>
    <p:tnLst>
      <p:par>
        <p:cTn id="1" dur="indefinite" restart="never" nodeType="tmRoot"/>
      </p:par>
    </p:tnLst>
  </p:timing>
</p:sldLayout>
</file>

<file path=ppt/slideLayouts/slideLayout12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solidFill>
                  <a:prstClr val="black">
                    <a:tint val="75000"/>
                  </a:prstClr>
                </a:solidFill>
              </a:rPr>
              <a:pPr/>
              <a:t>1/17/2025</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403024274"/>
      </p:ext>
    </p:extLst>
  </p:cSld>
  <p:clrMapOvr>
    <a:masterClrMapping/>
  </p:clrMapOvr>
</p:sldLayout>
</file>

<file path=ppt/slideLayouts/slideLayout12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3314700" y="137319"/>
            <a:ext cx="1028700" cy="2925763"/>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228600" y="137319"/>
            <a:ext cx="3009900" cy="2925763"/>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solidFill>
                  <a:prstClr val="black">
                    <a:tint val="75000"/>
                  </a:prstClr>
                </a:solidFill>
              </a:rPr>
              <a:pPr/>
              <a:t>1/17/2025</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468350154"/>
      </p:ext>
    </p:extLst>
  </p:cSld>
  <p:clrMapOvr>
    <a:masterClrMapping/>
  </p:clrMapOvr>
</p:sldLayout>
</file>

<file path=ppt/slideLayouts/slideLayout12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342900" y="1065212"/>
            <a:ext cx="3886200" cy="735013"/>
          </a:xfrm>
        </p:spPr>
        <p:txBody>
          <a:bodyPr/>
          <a:lstStyle/>
          <a:p>
            <a:r>
              <a:rPr lang="en-US" smtClean="0"/>
              <a:t>Click to edit Master title style</a:t>
            </a:r>
            <a:endParaRPr lang="en-US"/>
          </a:p>
        </p:txBody>
      </p:sp>
      <p:sp>
        <p:nvSpPr>
          <p:cNvPr id="3" name="Subtitle 2"/>
          <p:cNvSpPr>
            <a:spLocks noGrp="1"/>
          </p:cNvSpPr>
          <p:nvPr>
            <p:ph type="subTitle" idx="1"/>
          </p:nvPr>
        </p:nvSpPr>
        <p:spPr>
          <a:xfrm>
            <a:off x="685800" y="1943100"/>
            <a:ext cx="3200400" cy="876300"/>
          </a:xfrm>
        </p:spPr>
        <p:txBody>
          <a:bodyPr/>
          <a:lstStyle>
            <a:lvl1pPr marL="0" indent="0" algn="ctr">
              <a:buNone/>
              <a:defRPr>
                <a:solidFill>
                  <a:schemeClr val="tx1">
                    <a:tint val="75000"/>
                  </a:schemeClr>
                </a:solidFill>
              </a:defRPr>
            </a:lvl1pPr>
            <a:lvl2pPr marL="228600" indent="0" algn="ctr">
              <a:buNone/>
              <a:defRPr>
                <a:solidFill>
                  <a:schemeClr val="tx1">
                    <a:tint val="75000"/>
                  </a:schemeClr>
                </a:solidFill>
              </a:defRPr>
            </a:lvl2pPr>
            <a:lvl3pPr marL="457200" indent="0" algn="ctr">
              <a:buNone/>
              <a:defRPr>
                <a:solidFill>
                  <a:schemeClr val="tx1">
                    <a:tint val="75000"/>
                  </a:schemeClr>
                </a:solidFill>
              </a:defRPr>
            </a:lvl3pPr>
            <a:lvl4pPr marL="685800" indent="0" algn="ctr">
              <a:buNone/>
              <a:defRPr>
                <a:solidFill>
                  <a:schemeClr val="tx1">
                    <a:tint val="75000"/>
                  </a:schemeClr>
                </a:solidFill>
              </a:defRPr>
            </a:lvl4pPr>
            <a:lvl5pPr marL="914400" indent="0" algn="ctr">
              <a:buNone/>
              <a:defRPr>
                <a:solidFill>
                  <a:schemeClr val="tx1">
                    <a:tint val="75000"/>
                  </a:schemeClr>
                </a:solidFill>
              </a:defRPr>
            </a:lvl5pPr>
            <a:lvl6pPr marL="1143000" indent="0" algn="ctr">
              <a:buNone/>
              <a:defRPr>
                <a:solidFill>
                  <a:schemeClr val="tx1">
                    <a:tint val="75000"/>
                  </a:schemeClr>
                </a:solidFill>
              </a:defRPr>
            </a:lvl6pPr>
            <a:lvl7pPr marL="1371600" indent="0" algn="ctr">
              <a:buNone/>
              <a:defRPr>
                <a:solidFill>
                  <a:schemeClr val="tx1">
                    <a:tint val="75000"/>
                  </a:schemeClr>
                </a:solidFill>
              </a:defRPr>
            </a:lvl7pPr>
            <a:lvl8pPr marL="1600200" indent="0" algn="ctr">
              <a:buNone/>
              <a:defRPr>
                <a:solidFill>
                  <a:schemeClr val="tx1">
                    <a:tint val="75000"/>
                  </a:schemeClr>
                </a:solidFill>
              </a:defRPr>
            </a:lvl8pPr>
            <a:lvl9pPr marL="18288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solidFill>
                  <a:prstClr val="black">
                    <a:tint val="75000"/>
                  </a:prstClr>
                </a:solidFill>
              </a:rPr>
              <a:pPr/>
              <a:t>1/17/2025</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365130339"/>
      </p:ext>
    </p:extLst>
  </p:cSld>
  <p:clrMapOvr>
    <a:masterClrMapping/>
  </p:clrMapOvr>
</p:sldLayout>
</file>

<file path=ppt/slideLayouts/slideLayout12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solidFill>
                  <a:prstClr val="black">
                    <a:tint val="75000"/>
                  </a:prstClr>
                </a:solidFill>
              </a:rPr>
              <a:pPr/>
              <a:t>1/17/2025</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910672500"/>
      </p:ext>
    </p:extLst>
  </p:cSld>
  <p:clrMapOvr>
    <a:masterClrMapping/>
  </p:clrMapOvr>
</p:sldLayout>
</file>

<file path=ppt/slideLayouts/slideLayout12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361157" y="2203450"/>
            <a:ext cx="3886200" cy="681038"/>
          </a:xfrm>
        </p:spPr>
        <p:txBody>
          <a:bodyPr anchor="t"/>
          <a:lstStyle>
            <a:lvl1pPr algn="l">
              <a:defRPr sz="2000" b="1" cap="all"/>
            </a:lvl1pPr>
          </a:lstStyle>
          <a:p>
            <a:r>
              <a:rPr lang="en-US" smtClean="0"/>
              <a:t>Click to edit Master title style</a:t>
            </a:r>
            <a:endParaRPr lang="en-US"/>
          </a:p>
        </p:txBody>
      </p:sp>
      <p:sp>
        <p:nvSpPr>
          <p:cNvPr id="3" name="Text Placeholder 2"/>
          <p:cNvSpPr>
            <a:spLocks noGrp="1"/>
          </p:cNvSpPr>
          <p:nvPr>
            <p:ph type="body" idx="1"/>
          </p:nvPr>
        </p:nvSpPr>
        <p:spPr>
          <a:xfrm>
            <a:off x="361157" y="1453357"/>
            <a:ext cx="3886200" cy="750094"/>
          </a:xfrm>
        </p:spPr>
        <p:txBody>
          <a:bodyPr anchor="b"/>
          <a:lstStyle>
            <a:lvl1pPr marL="0" indent="0">
              <a:buNone/>
              <a:defRPr sz="1000">
                <a:solidFill>
                  <a:schemeClr val="tx1">
                    <a:tint val="75000"/>
                  </a:schemeClr>
                </a:solidFill>
              </a:defRPr>
            </a:lvl1pPr>
            <a:lvl2pPr marL="228600" indent="0">
              <a:buNone/>
              <a:defRPr sz="900">
                <a:solidFill>
                  <a:schemeClr val="tx1">
                    <a:tint val="75000"/>
                  </a:schemeClr>
                </a:solidFill>
              </a:defRPr>
            </a:lvl2pPr>
            <a:lvl3pPr marL="457200" indent="0">
              <a:buNone/>
              <a:defRPr sz="800">
                <a:solidFill>
                  <a:schemeClr val="tx1">
                    <a:tint val="75000"/>
                  </a:schemeClr>
                </a:solidFill>
              </a:defRPr>
            </a:lvl3pPr>
            <a:lvl4pPr marL="685800" indent="0">
              <a:buNone/>
              <a:defRPr sz="700">
                <a:solidFill>
                  <a:schemeClr val="tx1">
                    <a:tint val="75000"/>
                  </a:schemeClr>
                </a:solidFill>
              </a:defRPr>
            </a:lvl4pPr>
            <a:lvl5pPr marL="914400" indent="0">
              <a:buNone/>
              <a:defRPr sz="700">
                <a:solidFill>
                  <a:schemeClr val="tx1">
                    <a:tint val="75000"/>
                  </a:schemeClr>
                </a:solidFill>
              </a:defRPr>
            </a:lvl5pPr>
            <a:lvl6pPr marL="1143000" indent="0">
              <a:buNone/>
              <a:defRPr sz="700">
                <a:solidFill>
                  <a:schemeClr val="tx1">
                    <a:tint val="75000"/>
                  </a:schemeClr>
                </a:solidFill>
              </a:defRPr>
            </a:lvl6pPr>
            <a:lvl7pPr marL="1371600" indent="0">
              <a:buNone/>
              <a:defRPr sz="700">
                <a:solidFill>
                  <a:schemeClr val="tx1">
                    <a:tint val="75000"/>
                  </a:schemeClr>
                </a:solidFill>
              </a:defRPr>
            </a:lvl7pPr>
            <a:lvl8pPr marL="1600200" indent="0">
              <a:buNone/>
              <a:defRPr sz="700">
                <a:solidFill>
                  <a:schemeClr val="tx1">
                    <a:tint val="75000"/>
                  </a:schemeClr>
                </a:solidFill>
              </a:defRPr>
            </a:lvl8pPr>
            <a:lvl9pPr marL="1828800" indent="0">
              <a:buNone/>
              <a:defRPr sz="7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solidFill>
                  <a:prstClr val="black">
                    <a:tint val="75000"/>
                  </a:prstClr>
                </a:solidFill>
              </a:rPr>
              <a:pPr/>
              <a:t>1/17/2025</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501183877"/>
      </p:ext>
    </p:extLst>
  </p:cSld>
  <p:clrMapOvr>
    <a:masterClrMapping/>
  </p:clrMapOvr>
</p:sldLayout>
</file>

<file path=ppt/slideLayouts/slideLayout12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228600" y="800100"/>
            <a:ext cx="2019300" cy="2262982"/>
          </a:xfrm>
        </p:spPr>
        <p:txBody>
          <a:bodyPr/>
          <a:lstStyle>
            <a:lvl1pPr>
              <a:defRPr sz="1400"/>
            </a:lvl1pPr>
            <a:lvl2pPr>
              <a:defRPr sz="1200"/>
            </a:lvl2pPr>
            <a:lvl3pPr>
              <a:defRPr sz="1000"/>
            </a:lvl3pPr>
            <a:lvl4pPr>
              <a:defRPr sz="900"/>
            </a:lvl4pPr>
            <a:lvl5pPr>
              <a:defRPr sz="900"/>
            </a:lvl5pPr>
            <a:lvl6pPr>
              <a:defRPr sz="900"/>
            </a:lvl6pPr>
            <a:lvl7pPr>
              <a:defRPr sz="900"/>
            </a:lvl7pPr>
            <a:lvl8pPr>
              <a:defRPr sz="900"/>
            </a:lvl8pPr>
            <a:lvl9pPr>
              <a:defRPr sz="9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2324100" y="800100"/>
            <a:ext cx="2019300" cy="2262982"/>
          </a:xfrm>
        </p:spPr>
        <p:txBody>
          <a:bodyPr/>
          <a:lstStyle>
            <a:lvl1pPr>
              <a:defRPr sz="1400"/>
            </a:lvl1pPr>
            <a:lvl2pPr>
              <a:defRPr sz="1200"/>
            </a:lvl2pPr>
            <a:lvl3pPr>
              <a:defRPr sz="1000"/>
            </a:lvl3pPr>
            <a:lvl4pPr>
              <a:defRPr sz="900"/>
            </a:lvl4pPr>
            <a:lvl5pPr>
              <a:defRPr sz="900"/>
            </a:lvl5pPr>
            <a:lvl6pPr>
              <a:defRPr sz="900"/>
            </a:lvl6pPr>
            <a:lvl7pPr>
              <a:defRPr sz="900"/>
            </a:lvl7pPr>
            <a:lvl8pPr>
              <a:defRPr sz="900"/>
            </a:lvl8pPr>
            <a:lvl9pPr>
              <a:defRPr sz="9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solidFill>
                  <a:prstClr val="black">
                    <a:tint val="75000"/>
                  </a:prstClr>
                </a:solidFill>
              </a:rPr>
              <a:pPr/>
              <a:t>1/17/2025</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447007976"/>
      </p:ext>
    </p:extLst>
  </p:cSld>
  <p:clrMapOvr>
    <a:masterClrMapping/>
  </p:clrMapOvr>
</p:sldLayout>
</file>

<file path=ppt/slideLayouts/slideLayout12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228600" y="767556"/>
            <a:ext cx="2020094" cy="319881"/>
          </a:xfrm>
        </p:spPr>
        <p:txBody>
          <a:bodyPr anchor="b"/>
          <a:lstStyle>
            <a:lvl1pPr marL="0" indent="0">
              <a:buNone/>
              <a:defRPr sz="1200" b="1"/>
            </a:lvl1pPr>
            <a:lvl2pPr marL="228600" indent="0">
              <a:buNone/>
              <a:defRPr sz="1000" b="1"/>
            </a:lvl2pPr>
            <a:lvl3pPr marL="457200" indent="0">
              <a:buNone/>
              <a:defRPr sz="900" b="1"/>
            </a:lvl3pPr>
            <a:lvl4pPr marL="685800" indent="0">
              <a:buNone/>
              <a:defRPr sz="800" b="1"/>
            </a:lvl4pPr>
            <a:lvl5pPr marL="914400" indent="0">
              <a:buNone/>
              <a:defRPr sz="800" b="1"/>
            </a:lvl5pPr>
            <a:lvl6pPr marL="1143000" indent="0">
              <a:buNone/>
              <a:defRPr sz="800" b="1"/>
            </a:lvl6pPr>
            <a:lvl7pPr marL="1371600" indent="0">
              <a:buNone/>
              <a:defRPr sz="800" b="1"/>
            </a:lvl7pPr>
            <a:lvl8pPr marL="1600200" indent="0">
              <a:buNone/>
              <a:defRPr sz="800" b="1"/>
            </a:lvl8pPr>
            <a:lvl9pPr marL="1828800" indent="0">
              <a:buNone/>
              <a:defRPr sz="800" b="1"/>
            </a:lvl9pPr>
          </a:lstStyle>
          <a:p>
            <a:pPr lvl="0"/>
            <a:r>
              <a:rPr lang="en-US" smtClean="0"/>
              <a:t>Click to edit Master text styles</a:t>
            </a:r>
          </a:p>
        </p:txBody>
      </p:sp>
      <p:sp>
        <p:nvSpPr>
          <p:cNvPr id="4" name="Content Placeholder 3"/>
          <p:cNvSpPr>
            <a:spLocks noGrp="1"/>
          </p:cNvSpPr>
          <p:nvPr>
            <p:ph sz="half" idx="2"/>
          </p:nvPr>
        </p:nvSpPr>
        <p:spPr>
          <a:xfrm>
            <a:off x="228600" y="1087438"/>
            <a:ext cx="2020094" cy="1975644"/>
          </a:xfrm>
        </p:spPr>
        <p:txBody>
          <a:bodyPr/>
          <a:lstStyle>
            <a:lvl1pPr>
              <a:defRPr sz="1200"/>
            </a:lvl1pPr>
            <a:lvl2pPr>
              <a:defRPr sz="1000"/>
            </a:lvl2pPr>
            <a:lvl3pPr>
              <a:defRPr sz="900"/>
            </a:lvl3pPr>
            <a:lvl4pPr>
              <a:defRPr sz="800"/>
            </a:lvl4pPr>
            <a:lvl5pPr>
              <a:defRPr sz="800"/>
            </a:lvl5pPr>
            <a:lvl6pPr>
              <a:defRPr sz="800"/>
            </a:lvl6pPr>
            <a:lvl7pPr>
              <a:defRPr sz="800"/>
            </a:lvl7pPr>
            <a:lvl8pPr>
              <a:defRPr sz="800"/>
            </a:lvl8pPr>
            <a:lvl9pPr>
              <a:defRPr sz="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2322513" y="767556"/>
            <a:ext cx="2020888" cy="319881"/>
          </a:xfrm>
        </p:spPr>
        <p:txBody>
          <a:bodyPr anchor="b"/>
          <a:lstStyle>
            <a:lvl1pPr marL="0" indent="0">
              <a:buNone/>
              <a:defRPr sz="1200" b="1"/>
            </a:lvl1pPr>
            <a:lvl2pPr marL="228600" indent="0">
              <a:buNone/>
              <a:defRPr sz="1000" b="1"/>
            </a:lvl2pPr>
            <a:lvl3pPr marL="457200" indent="0">
              <a:buNone/>
              <a:defRPr sz="900" b="1"/>
            </a:lvl3pPr>
            <a:lvl4pPr marL="685800" indent="0">
              <a:buNone/>
              <a:defRPr sz="800" b="1"/>
            </a:lvl4pPr>
            <a:lvl5pPr marL="914400" indent="0">
              <a:buNone/>
              <a:defRPr sz="800" b="1"/>
            </a:lvl5pPr>
            <a:lvl6pPr marL="1143000" indent="0">
              <a:buNone/>
              <a:defRPr sz="800" b="1"/>
            </a:lvl6pPr>
            <a:lvl7pPr marL="1371600" indent="0">
              <a:buNone/>
              <a:defRPr sz="800" b="1"/>
            </a:lvl7pPr>
            <a:lvl8pPr marL="1600200" indent="0">
              <a:buNone/>
              <a:defRPr sz="800" b="1"/>
            </a:lvl8pPr>
            <a:lvl9pPr marL="1828800" indent="0">
              <a:buNone/>
              <a:defRPr sz="800" b="1"/>
            </a:lvl9pPr>
          </a:lstStyle>
          <a:p>
            <a:pPr lvl="0"/>
            <a:r>
              <a:rPr lang="en-US" smtClean="0"/>
              <a:t>Click to edit Master text styles</a:t>
            </a:r>
          </a:p>
        </p:txBody>
      </p:sp>
      <p:sp>
        <p:nvSpPr>
          <p:cNvPr id="6" name="Content Placeholder 5"/>
          <p:cNvSpPr>
            <a:spLocks noGrp="1"/>
          </p:cNvSpPr>
          <p:nvPr>
            <p:ph sz="quarter" idx="4"/>
          </p:nvPr>
        </p:nvSpPr>
        <p:spPr>
          <a:xfrm>
            <a:off x="2322513" y="1087438"/>
            <a:ext cx="2020888" cy="1975644"/>
          </a:xfrm>
        </p:spPr>
        <p:txBody>
          <a:bodyPr/>
          <a:lstStyle>
            <a:lvl1pPr>
              <a:defRPr sz="1200"/>
            </a:lvl1pPr>
            <a:lvl2pPr>
              <a:defRPr sz="1000"/>
            </a:lvl2pPr>
            <a:lvl3pPr>
              <a:defRPr sz="900"/>
            </a:lvl3pPr>
            <a:lvl4pPr>
              <a:defRPr sz="800"/>
            </a:lvl4pPr>
            <a:lvl5pPr>
              <a:defRPr sz="800"/>
            </a:lvl5pPr>
            <a:lvl6pPr>
              <a:defRPr sz="800"/>
            </a:lvl6pPr>
            <a:lvl7pPr>
              <a:defRPr sz="800"/>
            </a:lvl7pPr>
            <a:lvl8pPr>
              <a:defRPr sz="800"/>
            </a:lvl8pPr>
            <a:lvl9pPr>
              <a:defRPr sz="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solidFill>
                  <a:prstClr val="black">
                    <a:tint val="75000"/>
                  </a:prstClr>
                </a:solidFill>
              </a:rPr>
              <a:pPr/>
              <a:t>1/17/2025</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340495266"/>
      </p:ext>
    </p:extLst>
  </p:cSld>
  <p:clrMapOvr>
    <a:masterClrMapping/>
  </p:clrMapOvr>
</p:sldLayout>
</file>

<file path=ppt/slideLayouts/slideLayout12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solidFill>
                  <a:prstClr val="black">
                    <a:tint val="75000"/>
                  </a:prstClr>
                </a:solidFill>
              </a:rPr>
              <a:pPr/>
              <a:t>1/17/2025</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241528020"/>
      </p:ext>
    </p:extLst>
  </p:cSld>
  <p:clrMapOvr>
    <a:masterClrMapping/>
  </p:clrMapOvr>
</p:sldLayout>
</file>

<file path=ppt/slideLayouts/slideLayout12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solidFill>
                  <a:prstClr val="black">
                    <a:tint val="75000"/>
                  </a:prstClr>
                </a:solidFill>
              </a:rPr>
              <a:pPr/>
              <a:t>1/17/2025</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183705287"/>
      </p:ext>
    </p:extLst>
  </p:cSld>
  <p:clrMapOvr>
    <a:masterClrMapping/>
  </p:clrMapOvr>
</p:sldLayout>
</file>

<file path=ppt/slideLayouts/slideLayout12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28600" y="136525"/>
            <a:ext cx="1504157" cy="581025"/>
          </a:xfrm>
        </p:spPr>
        <p:txBody>
          <a:bodyPr anchor="b"/>
          <a:lstStyle>
            <a:lvl1pPr algn="l">
              <a:defRPr sz="1000" b="1"/>
            </a:lvl1pPr>
          </a:lstStyle>
          <a:p>
            <a:r>
              <a:rPr lang="en-US" smtClean="0"/>
              <a:t>Click to edit Master title style</a:t>
            </a:r>
            <a:endParaRPr lang="en-US"/>
          </a:p>
        </p:txBody>
      </p:sp>
      <p:sp>
        <p:nvSpPr>
          <p:cNvPr id="3" name="Content Placeholder 2"/>
          <p:cNvSpPr>
            <a:spLocks noGrp="1"/>
          </p:cNvSpPr>
          <p:nvPr>
            <p:ph idx="1"/>
          </p:nvPr>
        </p:nvSpPr>
        <p:spPr>
          <a:xfrm>
            <a:off x="1787525" y="136525"/>
            <a:ext cx="2555875" cy="2926557"/>
          </a:xfrm>
        </p:spPr>
        <p:txBody>
          <a:bodyPr/>
          <a:lstStyle>
            <a:lvl1pPr>
              <a:defRPr sz="1600"/>
            </a:lvl1pPr>
            <a:lvl2pPr>
              <a:defRPr sz="1400"/>
            </a:lvl2pPr>
            <a:lvl3pPr>
              <a:defRPr sz="1200"/>
            </a:lvl3pPr>
            <a:lvl4pPr>
              <a:defRPr sz="1000"/>
            </a:lvl4pPr>
            <a:lvl5pPr>
              <a:defRPr sz="1000"/>
            </a:lvl5pPr>
            <a:lvl6pPr>
              <a:defRPr sz="1000"/>
            </a:lvl6pPr>
            <a:lvl7pPr>
              <a:defRPr sz="1000"/>
            </a:lvl7pPr>
            <a:lvl8pPr>
              <a:defRPr sz="1000"/>
            </a:lvl8pPr>
            <a:lvl9pPr>
              <a:defRPr sz="1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228600" y="717550"/>
            <a:ext cx="1504157" cy="2345532"/>
          </a:xfrm>
        </p:spPr>
        <p:txBody>
          <a:bodyPr/>
          <a:lstStyle>
            <a:lvl1pPr marL="0" indent="0">
              <a:buNone/>
              <a:defRPr sz="700"/>
            </a:lvl1pPr>
            <a:lvl2pPr marL="228600" indent="0">
              <a:buNone/>
              <a:defRPr sz="600"/>
            </a:lvl2pPr>
            <a:lvl3pPr marL="457200" indent="0">
              <a:buNone/>
              <a:defRPr sz="500"/>
            </a:lvl3pPr>
            <a:lvl4pPr marL="685800" indent="0">
              <a:buNone/>
              <a:defRPr sz="450"/>
            </a:lvl4pPr>
            <a:lvl5pPr marL="914400" indent="0">
              <a:buNone/>
              <a:defRPr sz="450"/>
            </a:lvl5pPr>
            <a:lvl6pPr marL="1143000" indent="0">
              <a:buNone/>
              <a:defRPr sz="450"/>
            </a:lvl6pPr>
            <a:lvl7pPr marL="1371600" indent="0">
              <a:buNone/>
              <a:defRPr sz="450"/>
            </a:lvl7pPr>
            <a:lvl8pPr marL="1600200" indent="0">
              <a:buNone/>
              <a:defRPr sz="450"/>
            </a:lvl8pPr>
            <a:lvl9pPr marL="1828800" indent="0">
              <a:buNone/>
              <a:defRPr sz="45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solidFill>
                  <a:prstClr val="black">
                    <a:tint val="75000"/>
                  </a:prstClr>
                </a:solidFill>
              </a:rPr>
              <a:pPr/>
              <a:t>1/17/2025</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42625652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04_自定义版式">
    <p:spTree>
      <p:nvGrpSpPr>
        <p:cNvPr id="1" name=""/>
        <p:cNvGrpSpPr/>
        <p:nvPr/>
      </p:nvGrpSpPr>
      <p:grpSpPr>
        <a:xfrm>
          <a:off x="0" y="0"/>
          <a:ext cx="0" cy="0"/>
          <a:chOff x="0" y="0"/>
          <a:chExt cx="0" cy="0"/>
        </a:xfrm>
      </p:grpSpPr>
      <p:sp>
        <p:nvSpPr>
          <p:cNvPr id="12" name="图片占位符 11"/>
          <p:cNvSpPr>
            <a:spLocks noGrp="1"/>
          </p:cNvSpPr>
          <p:nvPr>
            <p:ph type="pic" sz="quarter" idx="10"/>
          </p:nvPr>
        </p:nvSpPr>
        <p:spPr>
          <a:xfrm>
            <a:off x="931876" y="1897121"/>
            <a:ext cx="1254540" cy="1212798"/>
          </a:xfrm>
          <a:custGeom>
            <a:avLst/>
            <a:gdLst>
              <a:gd name="connsiteX0" fmla="*/ 836360 w 1672720"/>
              <a:gd name="connsiteY0" fmla="*/ 0 h 1617064"/>
              <a:gd name="connsiteX1" fmla="*/ 1672720 w 1672720"/>
              <a:gd name="connsiteY1" fmla="*/ 808532 h 1617064"/>
              <a:gd name="connsiteX2" fmla="*/ 836360 w 1672720"/>
              <a:gd name="connsiteY2" fmla="*/ 1617064 h 1617064"/>
              <a:gd name="connsiteX3" fmla="*/ 0 w 1672720"/>
              <a:gd name="connsiteY3" fmla="*/ 808532 h 1617064"/>
              <a:gd name="connsiteX4" fmla="*/ 836360 w 1672720"/>
              <a:gd name="connsiteY4" fmla="*/ 0 h 16170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72720" h="1617064">
                <a:moveTo>
                  <a:pt x="836360" y="0"/>
                </a:moveTo>
                <a:cubicBezTo>
                  <a:pt x="1298269" y="0"/>
                  <a:pt x="1672720" y="361992"/>
                  <a:pt x="1672720" y="808532"/>
                </a:cubicBezTo>
                <a:cubicBezTo>
                  <a:pt x="1672720" y="1255072"/>
                  <a:pt x="1298269" y="1617064"/>
                  <a:pt x="836360" y="1617064"/>
                </a:cubicBezTo>
                <a:cubicBezTo>
                  <a:pt x="374451" y="1617064"/>
                  <a:pt x="0" y="1255072"/>
                  <a:pt x="0" y="808532"/>
                </a:cubicBezTo>
                <a:cubicBezTo>
                  <a:pt x="0" y="361992"/>
                  <a:pt x="374451" y="0"/>
                  <a:pt x="836360" y="0"/>
                </a:cubicBezTo>
                <a:close/>
              </a:path>
            </a:pathLst>
          </a:custGeom>
        </p:spPr>
        <p:txBody>
          <a:bodyPr wrap="square">
            <a:noAutofit/>
          </a:bodyPr>
          <a:lstStyle/>
          <a:p>
            <a:endParaRPr lang="zh-CN" altLang="en-US"/>
          </a:p>
        </p:txBody>
      </p:sp>
      <p:sp>
        <p:nvSpPr>
          <p:cNvPr id="13" name="图片占位符 12"/>
          <p:cNvSpPr>
            <a:spLocks noGrp="1"/>
          </p:cNvSpPr>
          <p:nvPr>
            <p:ph type="pic" sz="quarter" idx="11"/>
          </p:nvPr>
        </p:nvSpPr>
        <p:spPr>
          <a:xfrm>
            <a:off x="2940451" y="1897123"/>
            <a:ext cx="1254540" cy="1212798"/>
          </a:xfrm>
          <a:custGeom>
            <a:avLst/>
            <a:gdLst>
              <a:gd name="connsiteX0" fmla="*/ 836360 w 1672720"/>
              <a:gd name="connsiteY0" fmla="*/ 0 h 1617064"/>
              <a:gd name="connsiteX1" fmla="*/ 1672720 w 1672720"/>
              <a:gd name="connsiteY1" fmla="*/ 808532 h 1617064"/>
              <a:gd name="connsiteX2" fmla="*/ 836360 w 1672720"/>
              <a:gd name="connsiteY2" fmla="*/ 1617064 h 1617064"/>
              <a:gd name="connsiteX3" fmla="*/ 0 w 1672720"/>
              <a:gd name="connsiteY3" fmla="*/ 808532 h 1617064"/>
              <a:gd name="connsiteX4" fmla="*/ 836360 w 1672720"/>
              <a:gd name="connsiteY4" fmla="*/ 0 h 16170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72720" h="1617064">
                <a:moveTo>
                  <a:pt x="836360" y="0"/>
                </a:moveTo>
                <a:cubicBezTo>
                  <a:pt x="1298269" y="0"/>
                  <a:pt x="1672720" y="361992"/>
                  <a:pt x="1672720" y="808532"/>
                </a:cubicBezTo>
                <a:cubicBezTo>
                  <a:pt x="1672720" y="1255072"/>
                  <a:pt x="1298269" y="1617064"/>
                  <a:pt x="836360" y="1617064"/>
                </a:cubicBezTo>
                <a:cubicBezTo>
                  <a:pt x="374451" y="1617064"/>
                  <a:pt x="0" y="1255072"/>
                  <a:pt x="0" y="808532"/>
                </a:cubicBezTo>
                <a:cubicBezTo>
                  <a:pt x="0" y="361992"/>
                  <a:pt x="374451" y="0"/>
                  <a:pt x="836360" y="0"/>
                </a:cubicBezTo>
                <a:close/>
              </a:path>
            </a:pathLst>
          </a:custGeom>
        </p:spPr>
        <p:txBody>
          <a:bodyPr wrap="square">
            <a:noAutofit/>
          </a:bodyPr>
          <a:lstStyle/>
          <a:p>
            <a:endParaRPr lang="zh-CN" altLang="en-US"/>
          </a:p>
        </p:txBody>
      </p:sp>
      <p:sp>
        <p:nvSpPr>
          <p:cNvPr id="14" name="图片占位符 13"/>
          <p:cNvSpPr>
            <a:spLocks noGrp="1"/>
          </p:cNvSpPr>
          <p:nvPr>
            <p:ph type="pic" sz="quarter" idx="12"/>
          </p:nvPr>
        </p:nvSpPr>
        <p:spPr>
          <a:xfrm>
            <a:off x="4949026" y="1897123"/>
            <a:ext cx="1254540" cy="1212798"/>
          </a:xfrm>
          <a:custGeom>
            <a:avLst/>
            <a:gdLst>
              <a:gd name="connsiteX0" fmla="*/ 836360 w 1672720"/>
              <a:gd name="connsiteY0" fmla="*/ 0 h 1617064"/>
              <a:gd name="connsiteX1" fmla="*/ 1672720 w 1672720"/>
              <a:gd name="connsiteY1" fmla="*/ 808532 h 1617064"/>
              <a:gd name="connsiteX2" fmla="*/ 836360 w 1672720"/>
              <a:gd name="connsiteY2" fmla="*/ 1617064 h 1617064"/>
              <a:gd name="connsiteX3" fmla="*/ 0 w 1672720"/>
              <a:gd name="connsiteY3" fmla="*/ 808532 h 1617064"/>
              <a:gd name="connsiteX4" fmla="*/ 836360 w 1672720"/>
              <a:gd name="connsiteY4" fmla="*/ 0 h 16170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72720" h="1617064">
                <a:moveTo>
                  <a:pt x="836360" y="0"/>
                </a:moveTo>
                <a:cubicBezTo>
                  <a:pt x="1298269" y="0"/>
                  <a:pt x="1672720" y="361992"/>
                  <a:pt x="1672720" y="808532"/>
                </a:cubicBezTo>
                <a:cubicBezTo>
                  <a:pt x="1672720" y="1255072"/>
                  <a:pt x="1298269" y="1617064"/>
                  <a:pt x="836360" y="1617064"/>
                </a:cubicBezTo>
                <a:cubicBezTo>
                  <a:pt x="374451" y="1617064"/>
                  <a:pt x="0" y="1255072"/>
                  <a:pt x="0" y="808532"/>
                </a:cubicBezTo>
                <a:cubicBezTo>
                  <a:pt x="0" y="361992"/>
                  <a:pt x="374451" y="0"/>
                  <a:pt x="836360" y="0"/>
                </a:cubicBezTo>
                <a:close/>
              </a:path>
            </a:pathLst>
          </a:custGeom>
        </p:spPr>
        <p:txBody>
          <a:bodyPr wrap="square">
            <a:noAutofit/>
          </a:bodyPr>
          <a:lstStyle/>
          <a:p>
            <a:endParaRPr lang="zh-CN" altLang="en-US"/>
          </a:p>
        </p:txBody>
      </p:sp>
      <p:sp>
        <p:nvSpPr>
          <p:cNvPr id="15" name="图片占位符 14"/>
          <p:cNvSpPr>
            <a:spLocks noGrp="1"/>
          </p:cNvSpPr>
          <p:nvPr>
            <p:ph type="pic" sz="quarter" idx="13"/>
          </p:nvPr>
        </p:nvSpPr>
        <p:spPr>
          <a:xfrm>
            <a:off x="6960113" y="1897123"/>
            <a:ext cx="1254540" cy="1212798"/>
          </a:xfrm>
          <a:custGeom>
            <a:avLst/>
            <a:gdLst>
              <a:gd name="connsiteX0" fmla="*/ 836360 w 1672720"/>
              <a:gd name="connsiteY0" fmla="*/ 0 h 1617064"/>
              <a:gd name="connsiteX1" fmla="*/ 1672720 w 1672720"/>
              <a:gd name="connsiteY1" fmla="*/ 808532 h 1617064"/>
              <a:gd name="connsiteX2" fmla="*/ 836360 w 1672720"/>
              <a:gd name="connsiteY2" fmla="*/ 1617064 h 1617064"/>
              <a:gd name="connsiteX3" fmla="*/ 0 w 1672720"/>
              <a:gd name="connsiteY3" fmla="*/ 808532 h 1617064"/>
              <a:gd name="connsiteX4" fmla="*/ 836360 w 1672720"/>
              <a:gd name="connsiteY4" fmla="*/ 0 h 16170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72720" h="1617064">
                <a:moveTo>
                  <a:pt x="836360" y="0"/>
                </a:moveTo>
                <a:cubicBezTo>
                  <a:pt x="1298269" y="0"/>
                  <a:pt x="1672720" y="361992"/>
                  <a:pt x="1672720" y="808532"/>
                </a:cubicBezTo>
                <a:cubicBezTo>
                  <a:pt x="1672720" y="1255072"/>
                  <a:pt x="1298269" y="1617064"/>
                  <a:pt x="836360" y="1617064"/>
                </a:cubicBezTo>
                <a:cubicBezTo>
                  <a:pt x="374451" y="1617064"/>
                  <a:pt x="0" y="1255072"/>
                  <a:pt x="0" y="808532"/>
                </a:cubicBezTo>
                <a:cubicBezTo>
                  <a:pt x="0" y="361992"/>
                  <a:pt x="374451" y="0"/>
                  <a:pt x="836360" y="0"/>
                </a:cubicBezTo>
                <a:close/>
              </a:path>
            </a:pathLst>
          </a:custGeom>
        </p:spPr>
        <p:txBody>
          <a:bodyPr wrap="square">
            <a:noAutofit/>
          </a:bodyPr>
          <a:lstStyle/>
          <a:p>
            <a:endParaRPr lang="zh-CN" altLang="en-US"/>
          </a:p>
        </p:txBody>
      </p:sp>
    </p:spTree>
  </p:cSld>
  <p:clrMapOvr>
    <a:masterClrMapping/>
  </p:clrMapOvr>
  <p:timing>
    <p:tnLst>
      <p:par>
        <p:cTn id="1" dur="indefinite" restart="never" nodeType="tmRoot"/>
      </p:par>
    </p:tnLst>
  </p:timing>
</p:sldLayout>
</file>

<file path=ppt/slideLayouts/slideLayout13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96144" y="2400300"/>
            <a:ext cx="2743200" cy="283369"/>
          </a:xfrm>
        </p:spPr>
        <p:txBody>
          <a:bodyPr anchor="b"/>
          <a:lstStyle>
            <a:lvl1pPr algn="l">
              <a:defRPr sz="1000" b="1"/>
            </a:lvl1pPr>
          </a:lstStyle>
          <a:p>
            <a:r>
              <a:rPr lang="en-US" smtClean="0"/>
              <a:t>Click to edit Master title style</a:t>
            </a:r>
            <a:endParaRPr lang="en-US"/>
          </a:p>
        </p:txBody>
      </p:sp>
      <p:sp>
        <p:nvSpPr>
          <p:cNvPr id="3" name="Picture Placeholder 2"/>
          <p:cNvSpPr>
            <a:spLocks noGrp="1"/>
          </p:cNvSpPr>
          <p:nvPr>
            <p:ph type="pic" idx="1"/>
          </p:nvPr>
        </p:nvSpPr>
        <p:spPr>
          <a:xfrm>
            <a:off x="896144" y="306388"/>
            <a:ext cx="2743200" cy="2057400"/>
          </a:xfrm>
        </p:spPr>
        <p:txBody>
          <a:bodyPr/>
          <a:lstStyle>
            <a:lvl1pPr marL="0" indent="0">
              <a:buNone/>
              <a:defRPr sz="1600"/>
            </a:lvl1pPr>
            <a:lvl2pPr marL="228600" indent="0">
              <a:buNone/>
              <a:defRPr sz="1400"/>
            </a:lvl2pPr>
            <a:lvl3pPr marL="457200" indent="0">
              <a:buNone/>
              <a:defRPr sz="1200"/>
            </a:lvl3pPr>
            <a:lvl4pPr marL="685800" indent="0">
              <a:buNone/>
              <a:defRPr sz="1000"/>
            </a:lvl4pPr>
            <a:lvl5pPr marL="914400" indent="0">
              <a:buNone/>
              <a:defRPr sz="1000"/>
            </a:lvl5pPr>
            <a:lvl6pPr marL="1143000" indent="0">
              <a:buNone/>
              <a:defRPr sz="1000"/>
            </a:lvl6pPr>
            <a:lvl7pPr marL="1371600" indent="0">
              <a:buNone/>
              <a:defRPr sz="1000"/>
            </a:lvl7pPr>
            <a:lvl8pPr marL="1600200" indent="0">
              <a:buNone/>
              <a:defRPr sz="1000"/>
            </a:lvl8pPr>
            <a:lvl9pPr marL="1828800" indent="0">
              <a:buNone/>
              <a:defRPr sz="1000"/>
            </a:lvl9pPr>
          </a:lstStyle>
          <a:p>
            <a:endParaRPr lang="en-US"/>
          </a:p>
        </p:txBody>
      </p:sp>
      <p:sp>
        <p:nvSpPr>
          <p:cNvPr id="4" name="Text Placeholder 3"/>
          <p:cNvSpPr>
            <a:spLocks noGrp="1"/>
          </p:cNvSpPr>
          <p:nvPr>
            <p:ph type="body" sz="half" idx="2"/>
          </p:nvPr>
        </p:nvSpPr>
        <p:spPr>
          <a:xfrm>
            <a:off x="896144" y="2683669"/>
            <a:ext cx="2743200" cy="402431"/>
          </a:xfrm>
        </p:spPr>
        <p:txBody>
          <a:bodyPr/>
          <a:lstStyle>
            <a:lvl1pPr marL="0" indent="0">
              <a:buNone/>
              <a:defRPr sz="700"/>
            </a:lvl1pPr>
            <a:lvl2pPr marL="228600" indent="0">
              <a:buNone/>
              <a:defRPr sz="600"/>
            </a:lvl2pPr>
            <a:lvl3pPr marL="457200" indent="0">
              <a:buNone/>
              <a:defRPr sz="500"/>
            </a:lvl3pPr>
            <a:lvl4pPr marL="685800" indent="0">
              <a:buNone/>
              <a:defRPr sz="450"/>
            </a:lvl4pPr>
            <a:lvl5pPr marL="914400" indent="0">
              <a:buNone/>
              <a:defRPr sz="450"/>
            </a:lvl5pPr>
            <a:lvl6pPr marL="1143000" indent="0">
              <a:buNone/>
              <a:defRPr sz="450"/>
            </a:lvl6pPr>
            <a:lvl7pPr marL="1371600" indent="0">
              <a:buNone/>
              <a:defRPr sz="450"/>
            </a:lvl7pPr>
            <a:lvl8pPr marL="1600200" indent="0">
              <a:buNone/>
              <a:defRPr sz="450"/>
            </a:lvl8pPr>
            <a:lvl9pPr marL="1828800" indent="0">
              <a:buNone/>
              <a:defRPr sz="45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solidFill>
                  <a:prstClr val="black">
                    <a:tint val="75000"/>
                  </a:prstClr>
                </a:solidFill>
              </a:rPr>
              <a:pPr/>
              <a:t>1/17/2025</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150571386"/>
      </p:ext>
    </p:extLst>
  </p:cSld>
  <p:clrMapOvr>
    <a:masterClrMapping/>
  </p:clrMapOvr>
</p:sldLayout>
</file>

<file path=ppt/slideLayouts/slideLayout13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solidFill>
                  <a:prstClr val="black">
                    <a:tint val="75000"/>
                  </a:prstClr>
                </a:solidFill>
              </a:rPr>
              <a:pPr/>
              <a:t>1/17/2025</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86296461"/>
      </p:ext>
    </p:extLst>
  </p:cSld>
  <p:clrMapOvr>
    <a:masterClrMapping/>
  </p:clrMapOvr>
</p:sldLayout>
</file>

<file path=ppt/slideLayouts/slideLayout13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3314700" y="137319"/>
            <a:ext cx="1028700" cy="2925763"/>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228600" y="137319"/>
            <a:ext cx="3009900" cy="2925763"/>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solidFill>
                  <a:prstClr val="black">
                    <a:tint val="75000"/>
                  </a:prstClr>
                </a:solidFill>
              </a:rPr>
              <a:pPr/>
              <a:t>1/17/2025</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113195828"/>
      </p:ext>
    </p:extLst>
  </p:cSld>
  <p:clrMapOvr>
    <a:masterClrMapping/>
  </p:clrMapOvr>
</p:sldLayout>
</file>

<file path=ppt/slideLayouts/slideLayout13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en-US"/>
              <a:t>Click to edit Master title style</a:t>
            </a:r>
            <a:endParaRPr lang="vi-VN"/>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vi-VN"/>
          </a:p>
        </p:txBody>
      </p:sp>
      <p:sp>
        <p:nvSpPr>
          <p:cNvPr id="4" name="Date Placeholder 3"/>
          <p:cNvSpPr>
            <a:spLocks noGrp="1"/>
          </p:cNvSpPr>
          <p:nvPr>
            <p:ph type="dt" sz="half" idx="10"/>
          </p:nvPr>
        </p:nvSpPr>
        <p:spPr/>
        <p:txBody>
          <a:bodyPr/>
          <a:lstStyle/>
          <a:p>
            <a:pPr>
              <a:defRPr/>
            </a:pPr>
            <a:fld id="{DBA32C21-FD13-4697-ADCD-F9E33DDFF06F}" type="datetimeFigureOut">
              <a:rPr lang="vi-VN" smtClean="0">
                <a:solidFill>
                  <a:prstClr val="black">
                    <a:tint val="75000"/>
                  </a:prstClr>
                </a:solidFill>
              </a:rPr>
              <a:pPr>
                <a:defRPr/>
              </a:pPr>
              <a:t>17/01/2025</a:t>
            </a:fld>
            <a:endParaRPr lang="vi-VN">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vi-VN">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2885D699-091F-4322-9983-565B97A178FD}" type="slidenum">
              <a:rPr lang="vi-VN" smtClean="0">
                <a:solidFill>
                  <a:prstClr val="black">
                    <a:tint val="75000"/>
                  </a:prstClr>
                </a:solidFill>
              </a:rPr>
              <a:pPr>
                <a:defRPr/>
              </a:pPr>
              <a:t>‹#›</a:t>
            </a:fld>
            <a:endParaRPr lang="vi-VN">
              <a:solidFill>
                <a:prstClr val="black">
                  <a:tint val="75000"/>
                </a:prstClr>
              </a:solidFill>
            </a:endParaRPr>
          </a:p>
        </p:txBody>
      </p:sp>
    </p:spTree>
    <p:extLst>
      <p:ext uri="{BB962C8B-B14F-4D97-AF65-F5344CB8AC3E}">
        <p14:creationId xmlns:p14="http://schemas.microsoft.com/office/powerpoint/2010/main" val="944827342"/>
      </p:ext>
    </p:extLst>
  </p:cSld>
  <p:clrMapOvr>
    <a:masterClrMapping/>
  </p:clrMapOvr>
</p:sldLayout>
</file>

<file path=ppt/slideLayouts/slideLayout13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vi-VN"/>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4" name="Date Placeholder 3"/>
          <p:cNvSpPr>
            <a:spLocks noGrp="1"/>
          </p:cNvSpPr>
          <p:nvPr>
            <p:ph type="dt" sz="half" idx="10"/>
          </p:nvPr>
        </p:nvSpPr>
        <p:spPr/>
        <p:txBody>
          <a:bodyPr/>
          <a:lstStyle/>
          <a:p>
            <a:pPr>
              <a:defRPr/>
            </a:pPr>
            <a:fld id="{DBA32C21-FD13-4697-ADCD-F9E33DDFF06F}" type="datetimeFigureOut">
              <a:rPr lang="vi-VN" smtClean="0">
                <a:solidFill>
                  <a:prstClr val="black">
                    <a:tint val="75000"/>
                  </a:prstClr>
                </a:solidFill>
              </a:rPr>
              <a:pPr>
                <a:defRPr/>
              </a:pPr>
              <a:t>17/01/2025</a:t>
            </a:fld>
            <a:endParaRPr lang="vi-VN">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vi-VN">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2885D699-091F-4322-9983-565B97A178FD}" type="slidenum">
              <a:rPr lang="vi-VN" smtClean="0">
                <a:solidFill>
                  <a:prstClr val="black">
                    <a:tint val="75000"/>
                  </a:prstClr>
                </a:solidFill>
              </a:rPr>
              <a:pPr>
                <a:defRPr/>
              </a:pPr>
              <a:t>‹#›</a:t>
            </a:fld>
            <a:endParaRPr lang="vi-VN">
              <a:solidFill>
                <a:prstClr val="black">
                  <a:tint val="75000"/>
                </a:prstClr>
              </a:solidFill>
            </a:endParaRPr>
          </a:p>
        </p:txBody>
      </p:sp>
    </p:spTree>
    <p:extLst>
      <p:ext uri="{BB962C8B-B14F-4D97-AF65-F5344CB8AC3E}">
        <p14:creationId xmlns:p14="http://schemas.microsoft.com/office/powerpoint/2010/main" val="959155574"/>
      </p:ext>
    </p:extLst>
  </p:cSld>
  <p:clrMapOvr>
    <a:masterClrMapping/>
  </p:clrMapOvr>
</p:sldLayout>
</file>

<file path=ppt/slideLayouts/slideLayout13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en-US"/>
              <a:t>Click to edit Master title style</a:t>
            </a:r>
            <a:endParaRPr lang="vi-VN"/>
          </a:p>
        </p:txBody>
      </p:sp>
      <p:sp>
        <p:nvSpPr>
          <p:cNvPr id="3" name="Text Placeholder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pPr>
              <a:defRPr/>
            </a:pPr>
            <a:fld id="{DBA32C21-FD13-4697-ADCD-F9E33DDFF06F}" type="datetimeFigureOut">
              <a:rPr lang="vi-VN" smtClean="0">
                <a:solidFill>
                  <a:prstClr val="black">
                    <a:tint val="75000"/>
                  </a:prstClr>
                </a:solidFill>
              </a:rPr>
              <a:pPr>
                <a:defRPr/>
              </a:pPr>
              <a:t>17/01/2025</a:t>
            </a:fld>
            <a:endParaRPr lang="vi-VN">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vi-VN">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2885D699-091F-4322-9983-565B97A178FD}" type="slidenum">
              <a:rPr lang="vi-VN" smtClean="0">
                <a:solidFill>
                  <a:prstClr val="black">
                    <a:tint val="75000"/>
                  </a:prstClr>
                </a:solidFill>
              </a:rPr>
              <a:pPr>
                <a:defRPr/>
              </a:pPr>
              <a:t>‹#›</a:t>
            </a:fld>
            <a:endParaRPr lang="vi-VN">
              <a:solidFill>
                <a:prstClr val="black">
                  <a:tint val="75000"/>
                </a:prstClr>
              </a:solidFill>
            </a:endParaRPr>
          </a:p>
        </p:txBody>
      </p:sp>
    </p:spTree>
    <p:extLst>
      <p:ext uri="{BB962C8B-B14F-4D97-AF65-F5344CB8AC3E}">
        <p14:creationId xmlns:p14="http://schemas.microsoft.com/office/powerpoint/2010/main" val="4150910228"/>
      </p:ext>
    </p:extLst>
  </p:cSld>
  <p:clrMapOvr>
    <a:masterClrMapping/>
  </p:clrMapOvr>
</p:sldLayout>
</file>

<file path=ppt/slideLayouts/slideLayout13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vi-VN"/>
          </a:p>
        </p:txBody>
      </p:sp>
      <p:sp>
        <p:nvSpPr>
          <p:cNvPr id="3" name="Content Placeholder 2"/>
          <p:cNvSpPr>
            <a:spLocks noGrp="1"/>
          </p:cNvSpPr>
          <p:nvPr>
            <p:ph sz="half" idx="1"/>
          </p:nvPr>
        </p:nvSpPr>
        <p:spPr>
          <a:xfrm>
            <a:off x="628650" y="1369219"/>
            <a:ext cx="3886200" cy="3263504"/>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4" name="Content Placeholder 3"/>
          <p:cNvSpPr>
            <a:spLocks noGrp="1"/>
          </p:cNvSpPr>
          <p:nvPr>
            <p:ph sz="half" idx="2"/>
          </p:nvPr>
        </p:nvSpPr>
        <p:spPr>
          <a:xfrm>
            <a:off x="4629150" y="1369219"/>
            <a:ext cx="3886200" cy="3263504"/>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5" name="Date Placeholder 4"/>
          <p:cNvSpPr>
            <a:spLocks noGrp="1"/>
          </p:cNvSpPr>
          <p:nvPr>
            <p:ph type="dt" sz="half" idx="10"/>
          </p:nvPr>
        </p:nvSpPr>
        <p:spPr/>
        <p:txBody>
          <a:bodyPr/>
          <a:lstStyle/>
          <a:p>
            <a:pPr>
              <a:defRPr/>
            </a:pPr>
            <a:fld id="{DBA32C21-FD13-4697-ADCD-F9E33DDFF06F}" type="datetimeFigureOut">
              <a:rPr lang="vi-VN" smtClean="0">
                <a:solidFill>
                  <a:prstClr val="black">
                    <a:tint val="75000"/>
                  </a:prstClr>
                </a:solidFill>
              </a:rPr>
              <a:pPr>
                <a:defRPr/>
              </a:pPr>
              <a:t>17/01/2025</a:t>
            </a:fld>
            <a:endParaRPr lang="vi-VN">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vi-VN">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2885D699-091F-4322-9983-565B97A178FD}" type="slidenum">
              <a:rPr lang="vi-VN" smtClean="0">
                <a:solidFill>
                  <a:prstClr val="black">
                    <a:tint val="75000"/>
                  </a:prstClr>
                </a:solidFill>
              </a:rPr>
              <a:pPr>
                <a:defRPr/>
              </a:pPr>
              <a:t>‹#›</a:t>
            </a:fld>
            <a:endParaRPr lang="vi-VN">
              <a:solidFill>
                <a:prstClr val="black">
                  <a:tint val="75000"/>
                </a:prstClr>
              </a:solidFill>
            </a:endParaRPr>
          </a:p>
        </p:txBody>
      </p:sp>
    </p:spTree>
    <p:extLst>
      <p:ext uri="{BB962C8B-B14F-4D97-AF65-F5344CB8AC3E}">
        <p14:creationId xmlns:p14="http://schemas.microsoft.com/office/powerpoint/2010/main" val="1968853619"/>
      </p:ext>
    </p:extLst>
  </p:cSld>
  <p:clrMapOvr>
    <a:masterClrMapping/>
  </p:clrMapOvr>
</p:sldLayout>
</file>

<file path=ppt/slideLayouts/slideLayout13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en-US"/>
              <a:t>Click to edit Master title style</a:t>
            </a:r>
            <a:endParaRPr lang="vi-VN"/>
          </a:p>
        </p:txBody>
      </p:sp>
      <p:sp>
        <p:nvSpPr>
          <p:cNvPr id="3" name="Text Placeholder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Edit Master text styles</a:t>
            </a:r>
          </a:p>
        </p:txBody>
      </p:sp>
      <p:sp>
        <p:nvSpPr>
          <p:cNvPr id="4" name="Content Placeholder 3"/>
          <p:cNvSpPr>
            <a:spLocks noGrp="1"/>
          </p:cNvSpPr>
          <p:nvPr>
            <p:ph sz="half" idx="2"/>
          </p:nvPr>
        </p:nvSpPr>
        <p:spPr>
          <a:xfrm>
            <a:off x="629842" y="1878806"/>
            <a:ext cx="3868340" cy="2763441"/>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5" name="Text Placeholder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Edit Master text styles</a:t>
            </a:r>
          </a:p>
        </p:txBody>
      </p:sp>
      <p:sp>
        <p:nvSpPr>
          <p:cNvPr id="6" name="Content Placeholder 5"/>
          <p:cNvSpPr>
            <a:spLocks noGrp="1"/>
          </p:cNvSpPr>
          <p:nvPr>
            <p:ph sz="quarter" idx="4"/>
          </p:nvPr>
        </p:nvSpPr>
        <p:spPr>
          <a:xfrm>
            <a:off x="4629150" y="1878806"/>
            <a:ext cx="3887391" cy="2763441"/>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7" name="Date Placeholder 6"/>
          <p:cNvSpPr>
            <a:spLocks noGrp="1"/>
          </p:cNvSpPr>
          <p:nvPr>
            <p:ph type="dt" sz="half" idx="10"/>
          </p:nvPr>
        </p:nvSpPr>
        <p:spPr/>
        <p:txBody>
          <a:bodyPr/>
          <a:lstStyle/>
          <a:p>
            <a:pPr>
              <a:defRPr/>
            </a:pPr>
            <a:fld id="{DBA32C21-FD13-4697-ADCD-F9E33DDFF06F}" type="datetimeFigureOut">
              <a:rPr lang="vi-VN" smtClean="0">
                <a:solidFill>
                  <a:prstClr val="black">
                    <a:tint val="75000"/>
                  </a:prstClr>
                </a:solidFill>
              </a:rPr>
              <a:pPr>
                <a:defRPr/>
              </a:pPr>
              <a:t>17/01/2025</a:t>
            </a:fld>
            <a:endParaRPr lang="vi-VN">
              <a:solidFill>
                <a:prstClr val="black">
                  <a:tint val="75000"/>
                </a:prstClr>
              </a:solidFill>
            </a:endParaRPr>
          </a:p>
        </p:txBody>
      </p:sp>
      <p:sp>
        <p:nvSpPr>
          <p:cNvPr id="8" name="Footer Placeholder 7"/>
          <p:cNvSpPr>
            <a:spLocks noGrp="1"/>
          </p:cNvSpPr>
          <p:nvPr>
            <p:ph type="ftr" sz="quarter" idx="11"/>
          </p:nvPr>
        </p:nvSpPr>
        <p:spPr/>
        <p:txBody>
          <a:bodyPr/>
          <a:lstStyle/>
          <a:p>
            <a:pPr>
              <a:defRPr/>
            </a:pPr>
            <a:endParaRPr lang="vi-VN">
              <a:solidFill>
                <a:prstClr val="black">
                  <a:tint val="75000"/>
                </a:prstClr>
              </a:solidFill>
            </a:endParaRPr>
          </a:p>
        </p:txBody>
      </p:sp>
      <p:sp>
        <p:nvSpPr>
          <p:cNvPr id="9" name="Slide Number Placeholder 8"/>
          <p:cNvSpPr>
            <a:spLocks noGrp="1"/>
          </p:cNvSpPr>
          <p:nvPr>
            <p:ph type="sldNum" sz="quarter" idx="12"/>
          </p:nvPr>
        </p:nvSpPr>
        <p:spPr/>
        <p:txBody>
          <a:bodyPr/>
          <a:lstStyle/>
          <a:p>
            <a:pPr>
              <a:defRPr/>
            </a:pPr>
            <a:fld id="{2885D699-091F-4322-9983-565B97A178FD}" type="slidenum">
              <a:rPr lang="vi-VN" smtClean="0">
                <a:solidFill>
                  <a:prstClr val="black">
                    <a:tint val="75000"/>
                  </a:prstClr>
                </a:solidFill>
              </a:rPr>
              <a:pPr>
                <a:defRPr/>
              </a:pPr>
              <a:t>‹#›</a:t>
            </a:fld>
            <a:endParaRPr lang="vi-VN">
              <a:solidFill>
                <a:prstClr val="black">
                  <a:tint val="75000"/>
                </a:prstClr>
              </a:solidFill>
            </a:endParaRPr>
          </a:p>
        </p:txBody>
      </p:sp>
    </p:spTree>
    <p:extLst>
      <p:ext uri="{BB962C8B-B14F-4D97-AF65-F5344CB8AC3E}">
        <p14:creationId xmlns:p14="http://schemas.microsoft.com/office/powerpoint/2010/main" val="2816645351"/>
      </p:ext>
    </p:extLst>
  </p:cSld>
  <p:clrMapOvr>
    <a:masterClrMapping/>
  </p:clrMapOvr>
</p:sldLayout>
</file>

<file path=ppt/slideLayouts/slideLayout13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vi-VN"/>
          </a:p>
        </p:txBody>
      </p:sp>
      <p:sp>
        <p:nvSpPr>
          <p:cNvPr id="3" name="Date Placeholder 2"/>
          <p:cNvSpPr>
            <a:spLocks noGrp="1"/>
          </p:cNvSpPr>
          <p:nvPr>
            <p:ph type="dt" sz="half" idx="10"/>
          </p:nvPr>
        </p:nvSpPr>
        <p:spPr/>
        <p:txBody>
          <a:bodyPr/>
          <a:lstStyle/>
          <a:p>
            <a:pPr>
              <a:defRPr/>
            </a:pPr>
            <a:fld id="{DBA32C21-FD13-4697-ADCD-F9E33DDFF06F}" type="datetimeFigureOut">
              <a:rPr lang="vi-VN" smtClean="0">
                <a:solidFill>
                  <a:prstClr val="black">
                    <a:tint val="75000"/>
                  </a:prstClr>
                </a:solidFill>
              </a:rPr>
              <a:pPr>
                <a:defRPr/>
              </a:pPr>
              <a:t>17/01/2025</a:t>
            </a:fld>
            <a:endParaRPr lang="vi-VN">
              <a:solidFill>
                <a:prstClr val="black">
                  <a:tint val="75000"/>
                </a:prstClr>
              </a:solidFill>
            </a:endParaRPr>
          </a:p>
        </p:txBody>
      </p:sp>
      <p:sp>
        <p:nvSpPr>
          <p:cNvPr id="4" name="Footer Placeholder 3"/>
          <p:cNvSpPr>
            <a:spLocks noGrp="1"/>
          </p:cNvSpPr>
          <p:nvPr>
            <p:ph type="ftr" sz="quarter" idx="11"/>
          </p:nvPr>
        </p:nvSpPr>
        <p:spPr/>
        <p:txBody>
          <a:bodyPr/>
          <a:lstStyle/>
          <a:p>
            <a:pPr>
              <a:defRPr/>
            </a:pPr>
            <a:endParaRPr lang="vi-VN">
              <a:solidFill>
                <a:prstClr val="black">
                  <a:tint val="75000"/>
                </a:prstClr>
              </a:solidFill>
            </a:endParaRPr>
          </a:p>
        </p:txBody>
      </p:sp>
      <p:sp>
        <p:nvSpPr>
          <p:cNvPr id="5" name="Slide Number Placeholder 4"/>
          <p:cNvSpPr>
            <a:spLocks noGrp="1"/>
          </p:cNvSpPr>
          <p:nvPr>
            <p:ph type="sldNum" sz="quarter" idx="12"/>
          </p:nvPr>
        </p:nvSpPr>
        <p:spPr/>
        <p:txBody>
          <a:bodyPr/>
          <a:lstStyle/>
          <a:p>
            <a:pPr>
              <a:defRPr/>
            </a:pPr>
            <a:fld id="{2885D699-091F-4322-9983-565B97A178FD}" type="slidenum">
              <a:rPr lang="vi-VN" smtClean="0">
                <a:solidFill>
                  <a:prstClr val="black">
                    <a:tint val="75000"/>
                  </a:prstClr>
                </a:solidFill>
              </a:rPr>
              <a:pPr>
                <a:defRPr/>
              </a:pPr>
              <a:t>‹#›</a:t>
            </a:fld>
            <a:endParaRPr lang="vi-VN">
              <a:solidFill>
                <a:prstClr val="black">
                  <a:tint val="75000"/>
                </a:prstClr>
              </a:solidFill>
            </a:endParaRPr>
          </a:p>
        </p:txBody>
      </p:sp>
    </p:spTree>
    <p:extLst>
      <p:ext uri="{BB962C8B-B14F-4D97-AF65-F5344CB8AC3E}">
        <p14:creationId xmlns:p14="http://schemas.microsoft.com/office/powerpoint/2010/main" val="226191106"/>
      </p:ext>
    </p:extLst>
  </p:cSld>
  <p:clrMapOvr>
    <a:masterClrMapping/>
  </p:clrMapOvr>
</p:sldLayout>
</file>

<file path=ppt/slideLayouts/slideLayout13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a:defRPr/>
            </a:pPr>
            <a:fld id="{DBA32C21-FD13-4697-ADCD-F9E33DDFF06F}" type="datetimeFigureOut">
              <a:rPr lang="vi-VN" smtClean="0">
                <a:solidFill>
                  <a:prstClr val="black">
                    <a:tint val="75000"/>
                  </a:prstClr>
                </a:solidFill>
              </a:rPr>
              <a:pPr>
                <a:defRPr/>
              </a:pPr>
              <a:t>17/01/2025</a:t>
            </a:fld>
            <a:endParaRPr lang="vi-VN">
              <a:solidFill>
                <a:prstClr val="black">
                  <a:tint val="75000"/>
                </a:prstClr>
              </a:solidFill>
            </a:endParaRPr>
          </a:p>
        </p:txBody>
      </p:sp>
      <p:sp>
        <p:nvSpPr>
          <p:cNvPr id="3" name="Footer Placeholder 2"/>
          <p:cNvSpPr>
            <a:spLocks noGrp="1"/>
          </p:cNvSpPr>
          <p:nvPr>
            <p:ph type="ftr" sz="quarter" idx="11"/>
          </p:nvPr>
        </p:nvSpPr>
        <p:spPr/>
        <p:txBody>
          <a:bodyPr/>
          <a:lstStyle/>
          <a:p>
            <a:pPr>
              <a:defRPr/>
            </a:pPr>
            <a:endParaRPr lang="vi-VN">
              <a:solidFill>
                <a:prstClr val="black">
                  <a:tint val="75000"/>
                </a:prstClr>
              </a:solidFill>
            </a:endParaRPr>
          </a:p>
        </p:txBody>
      </p:sp>
      <p:sp>
        <p:nvSpPr>
          <p:cNvPr id="4" name="Slide Number Placeholder 3"/>
          <p:cNvSpPr>
            <a:spLocks noGrp="1"/>
          </p:cNvSpPr>
          <p:nvPr>
            <p:ph type="sldNum" sz="quarter" idx="12"/>
          </p:nvPr>
        </p:nvSpPr>
        <p:spPr/>
        <p:txBody>
          <a:bodyPr/>
          <a:lstStyle/>
          <a:p>
            <a:pPr>
              <a:defRPr/>
            </a:pPr>
            <a:fld id="{2885D699-091F-4322-9983-565B97A178FD}" type="slidenum">
              <a:rPr lang="vi-VN" smtClean="0">
                <a:solidFill>
                  <a:prstClr val="black">
                    <a:tint val="75000"/>
                  </a:prstClr>
                </a:solidFill>
              </a:rPr>
              <a:pPr>
                <a:defRPr/>
              </a:pPr>
              <a:t>‹#›</a:t>
            </a:fld>
            <a:endParaRPr lang="vi-VN">
              <a:solidFill>
                <a:prstClr val="black">
                  <a:tint val="75000"/>
                </a:prstClr>
              </a:solidFill>
            </a:endParaRPr>
          </a:p>
        </p:txBody>
      </p:sp>
    </p:spTree>
    <p:extLst>
      <p:ext uri="{BB962C8B-B14F-4D97-AF65-F5344CB8AC3E}">
        <p14:creationId xmlns:p14="http://schemas.microsoft.com/office/powerpoint/2010/main" val="27739506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105_自定义版式">
    <p:spTree>
      <p:nvGrpSpPr>
        <p:cNvPr id="1" name=""/>
        <p:cNvGrpSpPr/>
        <p:nvPr/>
      </p:nvGrpSpPr>
      <p:grpSpPr>
        <a:xfrm>
          <a:off x="0" y="0"/>
          <a:ext cx="0" cy="0"/>
          <a:chOff x="0" y="0"/>
          <a:chExt cx="0" cy="0"/>
        </a:xfrm>
      </p:grpSpPr>
      <p:sp>
        <p:nvSpPr>
          <p:cNvPr id="10" name="图片占位符 9"/>
          <p:cNvSpPr>
            <a:spLocks noGrp="1"/>
          </p:cNvSpPr>
          <p:nvPr>
            <p:ph type="pic" sz="quarter" idx="10"/>
          </p:nvPr>
        </p:nvSpPr>
        <p:spPr>
          <a:xfrm>
            <a:off x="1116927" y="1489529"/>
            <a:ext cx="2148659" cy="1842711"/>
          </a:xfrm>
          <a:custGeom>
            <a:avLst/>
            <a:gdLst>
              <a:gd name="connsiteX0" fmla="*/ 614238 w 2864878"/>
              <a:gd name="connsiteY0" fmla="*/ 0 h 2456948"/>
              <a:gd name="connsiteX1" fmla="*/ 2250641 w 2864878"/>
              <a:gd name="connsiteY1" fmla="*/ 0 h 2456948"/>
              <a:gd name="connsiteX2" fmla="*/ 2864878 w 2864878"/>
              <a:gd name="connsiteY2" fmla="*/ 1228474 h 2456948"/>
              <a:gd name="connsiteX3" fmla="*/ 2250641 w 2864878"/>
              <a:gd name="connsiteY3" fmla="*/ 2456948 h 2456948"/>
              <a:gd name="connsiteX4" fmla="*/ 614238 w 2864878"/>
              <a:gd name="connsiteY4" fmla="*/ 2456948 h 2456948"/>
              <a:gd name="connsiteX5" fmla="*/ 0 w 2864878"/>
              <a:gd name="connsiteY5" fmla="*/ 1228474 h 24569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64878" h="2456948">
                <a:moveTo>
                  <a:pt x="614238" y="0"/>
                </a:moveTo>
                <a:lnTo>
                  <a:pt x="2250641" y="0"/>
                </a:lnTo>
                <a:lnTo>
                  <a:pt x="2864878" y="1228474"/>
                </a:lnTo>
                <a:lnTo>
                  <a:pt x="2250641" y="2456948"/>
                </a:lnTo>
                <a:lnTo>
                  <a:pt x="614238" y="2456948"/>
                </a:lnTo>
                <a:lnTo>
                  <a:pt x="0" y="1228474"/>
                </a:lnTo>
                <a:close/>
              </a:path>
            </a:pathLst>
          </a:custGeom>
        </p:spPr>
        <p:txBody>
          <a:bodyPr wrap="square">
            <a:noAutofit/>
          </a:bodyPr>
          <a:lstStyle/>
          <a:p>
            <a:endParaRPr lang="zh-CN" altLang="en-US"/>
          </a:p>
        </p:txBody>
      </p:sp>
      <p:sp>
        <p:nvSpPr>
          <p:cNvPr id="11" name="图片占位符 10"/>
          <p:cNvSpPr>
            <a:spLocks noGrp="1"/>
          </p:cNvSpPr>
          <p:nvPr>
            <p:ph type="pic" sz="quarter" idx="11"/>
          </p:nvPr>
        </p:nvSpPr>
        <p:spPr>
          <a:xfrm>
            <a:off x="3497671" y="1333319"/>
            <a:ext cx="2148659" cy="1842711"/>
          </a:xfrm>
          <a:custGeom>
            <a:avLst/>
            <a:gdLst>
              <a:gd name="connsiteX0" fmla="*/ 614238 w 2864878"/>
              <a:gd name="connsiteY0" fmla="*/ 0 h 2456948"/>
              <a:gd name="connsiteX1" fmla="*/ 2250641 w 2864878"/>
              <a:gd name="connsiteY1" fmla="*/ 0 h 2456948"/>
              <a:gd name="connsiteX2" fmla="*/ 2864878 w 2864878"/>
              <a:gd name="connsiteY2" fmla="*/ 1228474 h 2456948"/>
              <a:gd name="connsiteX3" fmla="*/ 2250641 w 2864878"/>
              <a:gd name="connsiteY3" fmla="*/ 2456948 h 2456948"/>
              <a:gd name="connsiteX4" fmla="*/ 614238 w 2864878"/>
              <a:gd name="connsiteY4" fmla="*/ 2456948 h 2456948"/>
              <a:gd name="connsiteX5" fmla="*/ 0 w 2864878"/>
              <a:gd name="connsiteY5" fmla="*/ 1228474 h 24569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64878" h="2456948">
                <a:moveTo>
                  <a:pt x="614238" y="0"/>
                </a:moveTo>
                <a:lnTo>
                  <a:pt x="2250641" y="0"/>
                </a:lnTo>
                <a:lnTo>
                  <a:pt x="2864878" y="1228474"/>
                </a:lnTo>
                <a:lnTo>
                  <a:pt x="2250641" y="2456948"/>
                </a:lnTo>
                <a:lnTo>
                  <a:pt x="614238" y="2456948"/>
                </a:lnTo>
                <a:lnTo>
                  <a:pt x="0" y="1228474"/>
                </a:lnTo>
                <a:close/>
              </a:path>
            </a:pathLst>
          </a:custGeom>
        </p:spPr>
        <p:txBody>
          <a:bodyPr wrap="square">
            <a:noAutofit/>
          </a:bodyPr>
          <a:lstStyle/>
          <a:p>
            <a:endParaRPr lang="zh-CN" altLang="en-US"/>
          </a:p>
        </p:txBody>
      </p:sp>
      <p:sp>
        <p:nvSpPr>
          <p:cNvPr id="12" name="图片占位符 11"/>
          <p:cNvSpPr>
            <a:spLocks noGrp="1"/>
          </p:cNvSpPr>
          <p:nvPr>
            <p:ph type="pic" sz="quarter" idx="12"/>
          </p:nvPr>
        </p:nvSpPr>
        <p:spPr>
          <a:xfrm>
            <a:off x="5863216" y="1489529"/>
            <a:ext cx="2148659" cy="1842711"/>
          </a:xfrm>
          <a:custGeom>
            <a:avLst/>
            <a:gdLst>
              <a:gd name="connsiteX0" fmla="*/ 614238 w 2864878"/>
              <a:gd name="connsiteY0" fmla="*/ 0 h 2456948"/>
              <a:gd name="connsiteX1" fmla="*/ 2250641 w 2864878"/>
              <a:gd name="connsiteY1" fmla="*/ 0 h 2456948"/>
              <a:gd name="connsiteX2" fmla="*/ 2864878 w 2864878"/>
              <a:gd name="connsiteY2" fmla="*/ 1228474 h 2456948"/>
              <a:gd name="connsiteX3" fmla="*/ 2250641 w 2864878"/>
              <a:gd name="connsiteY3" fmla="*/ 2456948 h 2456948"/>
              <a:gd name="connsiteX4" fmla="*/ 614238 w 2864878"/>
              <a:gd name="connsiteY4" fmla="*/ 2456948 h 2456948"/>
              <a:gd name="connsiteX5" fmla="*/ 0 w 2864878"/>
              <a:gd name="connsiteY5" fmla="*/ 1228474 h 24569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64878" h="2456948">
                <a:moveTo>
                  <a:pt x="614238" y="0"/>
                </a:moveTo>
                <a:lnTo>
                  <a:pt x="2250641" y="0"/>
                </a:lnTo>
                <a:lnTo>
                  <a:pt x="2864878" y="1228474"/>
                </a:lnTo>
                <a:lnTo>
                  <a:pt x="2250641" y="2456948"/>
                </a:lnTo>
                <a:lnTo>
                  <a:pt x="614238" y="2456948"/>
                </a:lnTo>
                <a:lnTo>
                  <a:pt x="0" y="1228474"/>
                </a:lnTo>
                <a:close/>
              </a:path>
            </a:pathLst>
          </a:custGeom>
        </p:spPr>
        <p:txBody>
          <a:bodyPr wrap="square">
            <a:noAutofit/>
          </a:bodyPr>
          <a:lstStyle/>
          <a:p>
            <a:endParaRPr lang="zh-CN" altLang="en-US"/>
          </a:p>
        </p:txBody>
      </p:sp>
    </p:spTree>
  </p:cSld>
  <p:clrMapOvr>
    <a:masterClrMapping/>
  </p:clrMapOvr>
  <p:timing>
    <p:tnLst>
      <p:par>
        <p:cTn id="1" dur="indefinite" restart="never" nodeType="tmRoot"/>
      </p:par>
    </p:tnLst>
  </p:timing>
</p:sldLayout>
</file>

<file path=ppt/slideLayouts/slideLayout14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en-US"/>
              <a:t>Click to edit Master title style</a:t>
            </a:r>
            <a:endParaRPr lang="vi-VN"/>
          </a:p>
        </p:txBody>
      </p:sp>
      <p:sp>
        <p:nvSpPr>
          <p:cNvPr id="3" name="Content Placeholder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Edit Master text styles</a:t>
            </a:r>
          </a:p>
        </p:txBody>
      </p:sp>
      <p:sp>
        <p:nvSpPr>
          <p:cNvPr id="5" name="Date Placeholder 4"/>
          <p:cNvSpPr>
            <a:spLocks noGrp="1"/>
          </p:cNvSpPr>
          <p:nvPr>
            <p:ph type="dt" sz="half" idx="10"/>
          </p:nvPr>
        </p:nvSpPr>
        <p:spPr/>
        <p:txBody>
          <a:bodyPr/>
          <a:lstStyle/>
          <a:p>
            <a:pPr>
              <a:defRPr/>
            </a:pPr>
            <a:fld id="{DBA32C21-FD13-4697-ADCD-F9E33DDFF06F}" type="datetimeFigureOut">
              <a:rPr lang="vi-VN" smtClean="0">
                <a:solidFill>
                  <a:prstClr val="black">
                    <a:tint val="75000"/>
                  </a:prstClr>
                </a:solidFill>
              </a:rPr>
              <a:pPr>
                <a:defRPr/>
              </a:pPr>
              <a:t>17/01/2025</a:t>
            </a:fld>
            <a:endParaRPr lang="vi-VN">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vi-VN">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2885D699-091F-4322-9983-565B97A178FD}" type="slidenum">
              <a:rPr lang="vi-VN" smtClean="0">
                <a:solidFill>
                  <a:prstClr val="black">
                    <a:tint val="75000"/>
                  </a:prstClr>
                </a:solidFill>
              </a:rPr>
              <a:pPr>
                <a:defRPr/>
              </a:pPr>
              <a:t>‹#›</a:t>
            </a:fld>
            <a:endParaRPr lang="vi-VN">
              <a:solidFill>
                <a:prstClr val="black">
                  <a:tint val="75000"/>
                </a:prstClr>
              </a:solidFill>
            </a:endParaRPr>
          </a:p>
        </p:txBody>
      </p:sp>
    </p:spTree>
    <p:extLst>
      <p:ext uri="{BB962C8B-B14F-4D97-AF65-F5344CB8AC3E}">
        <p14:creationId xmlns:p14="http://schemas.microsoft.com/office/powerpoint/2010/main" val="1618320224"/>
      </p:ext>
    </p:extLst>
  </p:cSld>
  <p:clrMapOvr>
    <a:masterClrMapping/>
  </p:clrMapOvr>
</p:sldLayout>
</file>

<file path=ppt/slideLayouts/slideLayout14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en-US"/>
              <a:t>Click to edit Master title style</a:t>
            </a:r>
            <a:endParaRPr lang="vi-VN"/>
          </a:p>
        </p:txBody>
      </p:sp>
      <p:sp>
        <p:nvSpPr>
          <p:cNvPr id="3" name="Picture Placeholder 2"/>
          <p:cNvSpPr>
            <a:spLocks noGrp="1"/>
          </p:cNvSpPr>
          <p:nvPr>
            <p:ph type="pic" idx="1"/>
          </p:nvPr>
        </p:nvSpPr>
        <p:spPr>
          <a:xfrm>
            <a:off x="3887391" y="740569"/>
            <a:ext cx="4629150" cy="3655219"/>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vi-VN"/>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Edit Master text styles</a:t>
            </a:r>
          </a:p>
        </p:txBody>
      </p:sp>
      <p:sp>
        <p:nvSpPr>
          <p:cNvPr id="5" name="Date Placeholder 4"/>
          <p:cNvSpPr>
            <a:spLocks noGrp="1"/>
          </p:cNvSpPr>
          <p:nvPr>
            <p:ph type="dt" sz="half" idx="10"/>
          </p:nvPr>
        </p:nvSpPr>
        <p:spPr/>
        <p:txBody>
          <a:bodyPr/>
          <a:lstStyle/>
          <a:p>
            <a:pPr>
              <a:defRPr/>
            </a:pPr>
            <a:fld id="{DBA32C21-FD13-4697-ADCD-F9E33DDFF06F}" type="datetimeFigureOut">
              <a:rPr lang="vi-VN" smtClean="0">
                <a:solidFill>
                  <a:prstClr val="black">
                    <a:tint val="75000"/>
                  </a:prstClr>
                </a:solidFill>
              </a:rPr>
              <a:pPr>
                <a:defRPr/>
              </a:pPr>
              <a:t>17/01/2025</a:t>
            </a:fld>
            <a:endParaRPr lang="vi-VN">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vi-VN">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2885D699-091F-4322-9983-565B97A178FD}" type="slidenum">
              <a:rPr lang="vi-VN" smtClean="0">
                <a:solidFill>
                  <a:prstClr val="black">
                    <a:tint val="75000"/>
                  </a:prstClr>
                </a:solidFill>
              </a:rPr>
              <a:pPr>
                <a:defRPr/>
              </a:pPr>
              <a:t>‹#›</a:t>
            </a:fld>
            <a:endParaRPr lang="vi-VN">
              <a:solidFill>
                <a:prstClr val="black">
                  <a:tint val="75000"/>
                </a:prstClr>
              </a:solidFill>
            </a:endParaRPr>
          </a:p>
        </p:txBody>
      </p:sp>
    </p:spTree>
    <p:extLst>
      <p:ext uri="{BB962C8B-B14F-4D97-AF65-F5344CB8AC3E}">
        <p14:creationId xmlns:p14="http://schemas.microsoft.com/office/powerpoint/2010/main" val="242347223"/>
      </p:ext>
    </p:extLst>
  </p:cSld>
  <p:clrMapOvr>
    <a:masterClrMapping/>
  </p:clrMapOvr>
</p:sldLayout>
</file>

<file path=ppt/slideLayouts/slideLayout14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vi-VN"/>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4" name="Date Placeholder 3"/>
          <p:cNvSpPr>
            <a:spLocks noGrp="1"/>
          </p:cNvSpPr>
          <p:nvPr>
            <p:ph type="dt" sz="half" idx="10"/>
          </p:nvPr>
        </p:nvSpPr>
        <p:spPr/>
        <p:txBody>
          <a:bodyPr/>
          <a:lstStyle/>
          <a:p>
            <a:pPr>
              <a:defRPr/>
            </a:pPr>
            <a:fld id="{DBA32C21-FD13-4697-ADCD-F9E33DDFF06F}" type="datetimeFigureOut">
              <a:rPr lang="vi-VN" smtClean="0">
                <a:solidFill>
                  <a:prstClr val="black">
                    <a:tint val="75000"/>
                  </a:prstClr>
                </a:solidFill>
              </a:rPr>
              <a:pPr>
                <a:defRPr/>
              </a:pPr>
              <a:t>17/01/2025</a:t>
            </a:fld>
            <a:endParaRPr lang="vi-VN">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vi-VN">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2885D699-091F-4322-9983-565B97A178FD}" type="slidenum">
              <a:rPr lang="vi-VN" smtClean="0">
                <a:solidFill>
                  <a:prstClr val="black">
                    <a:tint val="75000"/>
                  </a:prstClr>
                </a:solidFill>
              </a:rPr>
              <a:pPr>
                <a:defRPr/>
              </a:pPr>
              <a:t>‹#›</a:t>
            </a:fld>
            <a:endParaRPr lang="vi-VN">
              <a:solidFill>
                <a:prstClr val="black">
                  <a:tint val="75000"/>
                </a:prstClr>
              </a:solidFill>
            </a:endParaRPr>
          </a:p>
        </p:txBody>
      </p:sp>
    </p:spTree>
    <p:extLst>
      <p:ext uri="{BB962C8B-B14F-4D97-AF65-F5344CB8AC3E}">
        <p14:creationId xmlns:p14="http://schemas.microsoft.com/office/powerpoint/2010/main" val="4222084967"/>
      </p:ext>
    </p:extLst>
  </p:cSld>
  <p:clrMapOvr>
    <a:masterClrMapping/>
  </p:clrMapOvr>
</p:sldLayout>
</file>

<file path=ppt/slideLayouts/slideLayout14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en-US"/>
              <a:t>Click to edit Master title style</a:t>
            </a:r>
            <a:endParaRPr lang="vi-VN"/>
          </a:p>
        </p:txBody>
      </p:sp>
      <p:sp>
        <p:nvSpPr>
          <p:cNvPr id="3" name="Vertical Text Placeholder 2"/>
          <p:cNvSpPr>
            <a:spLocks noGrp="1"/>
          </p:cNvSpPr>
          <p:nvPr>
            <p:ph type="body" orient="vert" idx="1"/>
          </p:nvPr>
        </p:nvSpPr>
        <p:spPr>
          <a:xfrm>
            <a:off x="628650" y="273844"/>
            <a:ext cx="5800725" cy="4358879"/>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4" name="Date Placeholder 3"/>
          <p:cNvSpPr>
            <a:spLocks noGrp="1"/>
          </p:cNvSpPr>
          <p:nvPr>
            <p:ph type="dt" sz="half" idx="10"/>
          </p:nvPr>
        </p:nvSpPr>
        <p:spPr/>
        <p:txBody>
          <a:bodyPr/>
          <a:lstStyle/>
          <a:p>
            <a:pPr>
              <a:defRPr/>
            </a:pPr>
            <a:fld id="{DBA32C21-FD13-4697-ADCD-F9E33DDFF06F}" type="datetimeFigureOut">
              <a:rPr lang="vi-VN" smtClean="0">
                <a:solidFill>
                  <a:prstClr val="black">
                    <a:tint val="75000"/>
                  </a:prstClr>
                </a:solidFill>
              </a:rPr>
              <a:pPr>
                <a:defRPr/>
              </a:pPr>
              <a:t>17/01/2025</a:t>
            </a:fld>
            <a:endParaRPr lang="vi-VN">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vi-VN">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2885D699-091F-4322-9983-565B97A178FD}" type="slidenum">
              <a:rPr lang="vi-VN" smtClean="0">
                <a:solidFill>
                  <a:prstClr val="black">
                    <a:tint val="75000"/>
                  </a:prstClr>
                </a:solidFill>
              </a:rPr>
              <a:pPr>
                <a:defRPr/>
              </a:pPr>
              <a:t>‹#›</a:t>
            </a:fld>
            <a:endParaRPr lang="vi-VN">
              <a:solidFill>
                <a:prstClr val="black">
                  <a:tint val="75000"/>
                </a:prstClr>
              </a:solidFill>
            </a:endParaRPr>
          </a:p>
        </p:txBody>
      </p:sp>
    </p:spTree>
    <p:extLst>
      <p:ext uri="{BB962C8B-B14F-4D97-AF65-F5344CB8AC3E}">
        <p14:creationId xmlns:p14="http://schemas.microsoft.com/office/powerpoint/2010/main" val="1001903707"/>
      </p:ext>
    </p:extLst>
  </p:cSld>
  <p:clrMapOvr>
    <a:masterClrMapping/>
  </p:clrMapOvr>
</p:sldLayout>
</file>

<file path=ppt/slideLayouts/slideLayout14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en-US"/>
              <a:t>Click to edit Master title style</a:t>
            </a:r>
            <a:endParaRPr lang="vi-VN"/>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vi-VN"/>
          </a:p>
        </p:txBody>
      </p:sp>
      <p:sp>
        <p:nvSpPr>
          <p:cNvPr id="4" name="Date Placeholder 3"/>
          <p:cNvSpPr>
            <a:spLocks noGrp="1"/>
          </p:cNvSpPr>
          <p:nvPr>
            <p:ph type="dt" sz="half" idx="10"/>
          </p:nvPr>
        </p:nvSpPr>
        <p:spPr/>
        <p:txBody>
          <a:bodyPr/>
          <a:lstStyle/>
          <a:p>
            <a:pPr>
              <a:defRPr/>
            </a:pPr>
            <a:fld id="{08ED132D-452A-49E5-B8CD-EA0C46A12A5F}" type="datetimeFigureOut">
              <a:rPr lang="vi-VN" smtClean="0">
                <a:solidFill>
                  <a:prstClr val="black">
                    <a:tint val="75000"/>
                  </a:prstClr>
                </a:solidFill>
              </a:rPr>
              <a:pPr>
                <a:defRPr/>
              </a:pPr>
              <a:t>17/01/2025</a:t>
            </a:fld>
            <a:endParaRPr lang="vi-VN">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vi-VN">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9CB03046-9975-4CD1-8163-35C299AA0868}" type="slidenum">
              <a:rPr lang="vi-VN" smtClean="0">
                <a:solidFill>
                  <a:prstClr val="black">
                    <a:tint val="75000"/>
                  </a:prstClr>
                </a:solidFill>
              </a:rPr>
              <a:pPr>
                <a:defRPr/>
              </a:pPr>
              <a:t>‹#›</a:t>
            </a:fld>
            <a:endParaRPr lang="vi-VN">
              <a:solidFill>
                <a:prstClr val="black">
                  <a:tint val="75000"/>
                </a:prstClr>
              </a:solidFill>
            </a:endParaRPr>
          </a:p>
        </p:txBody>
      </p:sp>
    </p:spTree>
    <p:extLst>
      <p:ext uri="{BB962C8B-B14F-4D97-AF65-F5344CB8AC3E}">
        <p14:creationId xmlns:p14="http://schemas.microsoft.com/office/powerpoint/2010/main" val="3627575579"/>
      </p:ext>
    </p:extLst>
  </p:cSld>
  <p:clrMapOvr>
    <a:masterClrMapping/>
  </p:clrMapOvr>
</p:sldLayout>
</file>

<file path=ppt/slideLayouts/slideLayout14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vi-VN"/>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4" name="Date Placeholder 3"/>
          <p:cNvSpPr>
            <a:spLocks noGrp="1"/>
          </p:cNvSpPr>
          <p:nvPr>
            <p:ph type="dt" sz="half" idx="10"/>
          </p:nvPr>
        </p:nvSpPr>
        <p:spPr/>
        <p:txBody>
          <a:bodyPr/>
          <a:lstStyle/>
          <a:p>
            <a:pPr>
              <a:defRPr/>
            </a:pPr>
            <a:fld id="{08ED132D-452A-49E5-B8CD-EA0C46A12A5F}" type="datetimeFigureOut">
              <a:rPr lang="vi-VN" smtClean="0">
                <a:solidFill>
                  <a:prstClr val="black">
                    <a:tint val="75000"/>
                  </a:prstClr>
                </a:solidFill>
              </a:rPr>
              <a:pPr>
                <a:defRPr/>
              </a:pPr>
              <a:t>17/01/2025</a:t>
            </a:fld>
            <a:endParaRPr lang="vi-VN">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vi-VN">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9CB03046-9975-4CD1-8163-35C299AA0868}" type="slidenum">
              <a:rPr lang="vi-VN" smtClean="0">
                <a:solidFill>
                  <a:prstClr val="black">
                    <a:tint val="75000"/>
                  </a:prstClr>
                </a:solidFill>
              </a:rPr>
              <a:pPr>
                <a:defRPr/>
              </a:pPr>
              <a:t>‹#›</a:t>
            </a:fld>
            <a:endParaRPr lang="vi-VN">
              <a:solidFill>
                <a:prstClr val="black">
                  <a:tint val="75000"/>
                </a:prstClr>
              </a:solidFill>
            </a:endParaRPr>
          </a:p>
        </p:txBody>
      </p:sp>
    </p:spTree>
    <p:extLst>
      <p:ext uri="{BB962C8B-B14F-4D97-AF65-F5344CB8AC3E}">
        <p14:creationId xmlns:p14="http://schemas.microsoft.com/office/powerpoint/2010/main" val="3695743807"/>
      </p:ext>
    </p:extLst>
  </p:cSld>
  <p:clrMapOvr>
    <a:masterClrMapping/>
  </p:clrMapOvr>
</p:sldLayout>
</file>

<file path=ppt/slideLayouts/slideLayout14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en-US"/>
              <a:t>Click to edit Master title style</a:t>
            </a:r>
            <a:endParaRPr lang="vi-VN"/>
          </a:p>
        </p:txBody>
      </p:sp>
      <p:sp>
        <p:nvSpPr>
          <p:cNvPr id="3" name="Text Placeholder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pPr>
              <a:defRPr/>
            </a:pPr>
            <a:fld id="{08ED132D-452A-49E5-B8CD-EA0C46A12A5F}" type="datetimeFigureOut">
              <a:rPr lang="vi-VN" smtClean="0">
                <a:solidFill>
                  <a:prstClr val="black">
                    <a:tint val="75000"/>
                  </a:prstClr>
                </a:solidFill>
              </a:rPr>
              <a:pPr>
                <a:defRPr/>
              </a:pPr>
              <a:t>17/01/2025</a:t>
            </a:fld>
            <a:endParaRPr lang="vi-VN">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vi-VN">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9CB03046-9975-4CD1-8163-35C299AA0868}" type="slidenum">
              <a:rPr lang="vi-VN" smtClean="0">
                <a:solidFill>
                  <a:prstClr val="black">
                    <a:tint val="75000"/>
                  </a:prstClr>
                </a:solidFill>
              </a:rPr>
              <a:pPr>
                <a:defRPr/>
              </a:pPr>
              <a:t>‹#›</a:t>
            </a:fld>
            <a:endParaRPr lang="vi-VN">
              <a:solidFill>
                <a:prstClr val="black">
                  <a:tint val="75000"/>
                </a:prstClr>
              </a:solidFill>
            </a:endParaRPr>
          </a:p>
        </p:txBody>
      </p:sp>
    </p:spTree>
    <p:extLst>
      <p:ext uri="{BB962C8B-B14F-4D97-AF65-F5344CB8AC3E}">
        <p14:creationId xmlns:p14="http://schemas.microsoft.com/office/powerpoint/2010/main" val="3142225175"/>
      </p:ext>
    </p:extLst>
  </p:cSld>
  <p:clrMapOvr>
    <a:masterClrMapping/>
  </p:clrMapOvr>
</p:sldLayout>
</file>

<file path=ppt/slideLayouts/slideLayout14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vi-VN"/>
          </a:p>
        </p:txBody>
      </p:sp>
      <p:sp>
        <p:nvSpPr>
          <p:cNvPr id="3" name="Content Placeholder 2"/>
          <p:cNvSpPr>
            <a:spLocks noGrp="1"/>
          </p:cNvSpPr>
          <p:nvPr>
            <p:ph sz="half" idx="1"/>
          </p:nvPr>
        </p:nvSpPr>
        <p:spPr>
          <a:xfrm>
            <a:off x="628650" y="1369219"/>
            <a:ext cx="3886200" cy="3263504"/>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4" name="Content Placeholder 3"/>
          <p:cNvSpPr>
            <a:spLocks noGrp="1"/>
          </p:cNvSpPr>
          <p:nvPr>
            <p:ph sz="half" idx="2"/>
          </p:nvPr>
        </p:nvSpPr>
        <p:spPr>
          <a:xfrm>
            <a:off x="4629150" y="1369219"/>
            <a:ext cx="3886200" cy="3263504"/>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5" name="Date Placeholder 4"/>
          <p:cNvSpPr>
            <a:spLocks noGrp="1"/>
          </p:cNvSpPr>
          <p:nvPr>
            <p:ph type="dt" sz="half" idx="10"/>
          </p:nvPr>
        </p:nvSpPr>
        <p:spPr/>
        <p:txBody>
          <a:bodyPr/>
          <a:lstStyle/>
          <a:p>
            <a:pPr>
              <a:defRPr/>
            </a:pPr>
            <a:fld id="{08ED132D-452A-49E5-B8CD-EA0C46A12A5F}" type="datetimeFigureOut">
              <a:rPr lang="vi-VN" smtClean="0">
                <a:solidFill>
                  <a:prstClr val="black">
                    <a:tint val="75000"/>
                  </a:prstClr>
                </a:solidFill>
              </a:rPr>
              <a:pPr>
                <a:defRPr/>
              </a:pPr>
              <a:t>17/01/2025</a:t>
            </a:fld>
            <a:endParaRPr lang="vi-VN">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vi-VN">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9CB03046-9975-4CD1-8163-35C299AA0868}" type="slidenum">
              <a:rPr lang="vi-VN" smtClean="0">
                <a:solidFill>
                  <a:prstClr val="black">
                    <a:tint val="75000"/>
                  </a:prstClr>
                </a:solidFill>
              </a:rPr>
              <a:pPr>
                <a:defRPr/>
              </a:pPr>
              <a:t>‹#›</a:t>
            </a:fld>
            <a:endParaRPr lang="vi-VN">
              <a:solidFill>
                <a:prstClr val="black">
                  <a:tint val="75000"/>
                </a:prstClr>
              </a:solidFill>
            </a:endParaRPr>
          </a:p>
        </p:txBody>
      </p:sp>
    </p:spTree>
    <p:extLst>
      <p:ext uri="{BB962C8B-B14F-4D97-AF65-F5344CB8AC3E}">
        <p14:creationId xmlns:p14="http://schemas.microsoft.com/office/powerpoint/2010/main" val="2851042260"/>
      </p:ext>
    </p:extLst>
  </p:cSld>
  <p:clrMapOvr>
    <a:masterClrMapping/>
  </p:clrMapOvr>
</p:sldLayout>
</file>

<file path=ppt/slideLayouts/slideLayout14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en-US"/>
              <a:t>Click to edit Master title style</a:t>
            </a:r>
            <a:endParaRPr lang="vi-VN"/>
          </a:p>
        </p:txBody>
      </p:sp>
      <p:sp>
        <p:nvSpPr>
          <p:cNvPr id="3" name="Text Placeholder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Edit Master text styles</a:t>
            </a:r>
          </a:p>
        </p:txBody>
      </p:sp>
      <p:sp>
        <p:nvSpPr>
          <p:cNvPr id="4" name="Content Placeholder 3"/>
          <p:cNvSpPr>
            <a:spLocks noGrp="1"/>
          </p:cNvSpPr>
          <p:nvPr>
            <p:ph sz="half" idx="2"/>
          </p:nvPr>
        </p:nvSpPr>
        <p:spPr>
          <a:xfrm>
            <a:off x="629842" y="1878806"/>
            <a:ext cx="3868340" cy="2763441"/>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5" name="Text Placeholder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Edit Master text styles</a:t>
            </a:r>
          </a:p>
        </p:txBody>
      </p:sp>
      <p:sp>
        <p:nvSpPr>
          <p:cNvPr id="6" name="Content Placeholder 5"/>
          <p:cNvSpPr>
            <a:spLocks noGrp="1"/>
          </p:cNvSpPr>
          <p:nvPr>
            <p:ph sz="quarter" idx="4"/>
          </p:nvPr>
        </p:nvSpPr>
        <p:spPr>
          <a:xfrm>
            <a:off x="4629150" y="1878806"/>
            <a:ext cx="3887391" cy="2763441"/>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7" name="Date Placeholder 6"/>
          <p:cNvSpPr>
            <a:spLocks noGrp="1"/>
          </p:cNvSpPr>
          <p:nvPr>
            <p:ph type="dt" sz="half" idx="10"/>
          </p:nvPr>
        </p:nvSpPr>
        <p:spPr/>
        <p:txBody>
          <a:bodyPr/>
          <a:lstStyle/>
          <a:p>
            <a:pPr>
              <a:defRPr/>
            </a:pPr>
            <a:fld id="{08ED132D-452A-49E5-B8CD-EA0C46A12A5F}" type="datetimeFigureOut">
              <a:rPr lang="vi-VN" smtClean="0">
                <a:solidFill>
                  <a:prstClr val="black">
                    <a:tint val="75000"/>
                  </a:prstClr>
                </a:solidFill>
              </a:rPr>
              <a:pPr>
                <a:defRPr/>
              </a:pPr>
              <a:t>17/01/2025</a:t>
            </a:fld>
            <a:endParaRPr lang="vi-VN">
              <a:solidFill>
                <a:prstClr val="black">
                  <a:tint val="75000"/>
                </a:prstClr>
              </a:solidFill>
            </a:endParaRPr>
          </a:p>
        </p:txBody>
      </p:sp>
      <p:sp>
        <p:nvSpPr>
          <p:cNvPr id="8" name="Footer Placeholder 7"/>
          <p:cNvSpPr>
            <a:spLocks noGrp="1"/>
          </p:cNvSpPr>
          <p:nvPr>
            <p:ph type="ftr" sz="quarter" idx="11"/>
          </p:nvPr>
        </p:nvSpPr>
        <p:spPr/>
        <p:txBody>
          <a:bodyPr/>
          <a:lstStyle/>
          <a:p>
            <a:pPr>
              <a:defRPr/>
            </a:pPr>
            <a:endParaRPr lang="vi-VN">
              <a:solidFill>
                <a:prstClr val="black">
                  <a:tint val="75000"/>
                </a:prstClr>
              </a:solidFill>
            </a:endParaRPr>
          </a:p>
        </p:txBody>
      </p:sp>
      <p:sp>
        <p:nvSpPr>
          <p:cNvPr id="9" name="Slide Number Placeholder 8"/>
          <p:cNvSpPr>
            <a:spLocks noGrp="1"/>
          </p:cNvSpPr>
          <p:nvPr>
            <p:ph type="sldNum" sz="quarter" idx="12"/>
          </p:nvPr>
        </p:nvSpPr>
        <p:spPr/>
        <p:txBody>
          <a:bodyPr/>
          <a:lstStyle/>
          <a:p>
            <a:pPr>
              <a:defRPr/>
            </a:pPr>
            <a:fld id="{9CB03046-9975-4CD1-8163-35C299AA0868}" type="slidenum">
              <a:rPr lang="vi-VN" smtClean="0">
                <a:solidFill>
                  <a:prstClr val="black">
                    <a:tint val="75000"/>
                  </a:prstClr>
                </a:solidFill>
              </a:rPr>
              <a:pPr>
                <a:defRPr/>
              </a:pPr>
              <a:t>‹#›</a:t>
            </a:fld>
            <a:endParaRPr lang="vi-VN">
              <a:solidFill>
                <a:prstClr val="black">
                  <a:tint val="75000"/>
                </a:prstClr>
              </a:solidFill>
            </a:endParaRPr>
          </a:p>
        </p:txBody>
      </p:sp>
    </p:spTree>
    <p:extLst>
      <p:ext uri="{BB962C8B-B14F-4D97-AF65-F5344CB8AC3E}">
        <p14:creationId xmlns:p14="http://schemas.microsoft.com/office/powerpoint/2010/main" val="4063704212"/>
      </p:ext>
    </p:extLst>
  </p:cSld>
  <p:clrMapOvr>
    <a:masterClrMapping/>
  </p:clrMapOvr>
</p:sldLayout>
</file>

<file path=ppt/slideLayouts/slideLayout14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vi-VN"/>
          </a:p>
        </p:txBody>
      </p:sp>
      <p:sp>
        <p:nvSpPr>
          <p:cNvPr id="3" name="Date Placeholder 2"/>
          <p:cNvSpPr>
            <a:spLocks noGrp="1"/>
          </p:cNvSpPr>
          <p:nvPr>
            <p:ph type="dt" sz="half" idx="10"/>
          </p:nvPr>
        </p:nvSpPr>
        <p:spPr/>
        <p:txBody>
          <a:bodyPr/>
          <a:lstStyle/>
          <a:p>
            <a:pPr>
              <a:defRPr/>
            </a:pPr>
            <a:fld id="{08ED132D-452A-49E5-B8CD-EA0C46A12A5F}" type="datetimeFigureOut">
              <a:rPr lang="vi-VN" smtClean="0">
                <a:solidFill>
                  <a:prstClr val="black">
                    <a:tint val="75000"/>
                  </a:prstClr>
                </a:solidFill>
              </a:rPr>
              <a:pPr>
                <a:defRPr/>
              </a:pPr>
              <a:t>17/01/2025</a:t>
            </a:fld>
            <a:endParaRPr lang="vi-VN">
              <a:solidFill>
                <a:prstClr val="black">
                  <a:tint val="75000"/>
                </a:prstClr>
              </a:solidFill>
            </a:endParaRPr>
          </a:p>
        </p:txBody>
      </p:sp>
      <p:sp>
        <p:nvSpPr>
          <p:cNvPr id="4" name="Footer Placeholder 3"/>
          <p:cNvSpPr>
            <a:spLocks noGrp="1"/>
          </p:cNvSpPr>
          <p:nvPr>
            <p:ph type="ftr" sz="quarter" idx="11"/>
          </p:nvPr>
        </p:nvSpPr>
        <p:spPr/>
        <p:txBody>
          <a:bodyPr/>
          <a:lstStyle/>
          <a:p>
            <a:pPr>
              <a:defRPr/>
            </a:pPr>
            <a:endParaRPr lang="vi-VN">
              <a:solidFill>
                <a:prstClr val="black">
                  <a:tint val="75000"/>
                </a:prstClr>
              </a:solidFill>
            </a:endParaRPr>
          </a:p>
        </p:txBody>
      </p:sp>
      <p:sp>
        <p:nvSpPr>
          <p:cNvPr id="5" name="Slide Number Placeholder 4"/>
          <p:cNvSpPr>
            <a:spLocks noGrp="1"/>
          </p:cNvSpPr>
          <p:nvPr>
            <p:ph type="sldNum" sz="quarter" idx="12"/>
          </p:nvPr>
        </p:nvSpPr>
        <p:spPr/>
        <p:txBody>
          <a:bodyPr/>
          <a:lstStyle/>
          <a:p>
            <a:pPr>
              <a:defRPr/>
            </a:pPr>
            <a:fld id="{9CB03046-9975-4CD1-8163-35C299AA0868}" type="slidenum">
              <a:rPr lang="vi-VN" smtClean="0">
                <a:solidFill>
                  <a:prstClr val="black">
                    <a:tint val="75000"/>
                  </a:prstClr>
                </a:solidFill>
              </a:rPr>
              <a:pPr>
                <a:defRPr/>
              </a:pPr>
              <a:t>‹#›</a:t>
            </a:fld>
            <a:endParaRPr lang="vi-VN">
              <a:solidFill>
                <a:prstClr val="black">
                  <a:tint val="75000"/>
                </a:prstClr>
              </a:solidFill>
            </a:endParaRPr>
          </a:p>
        </p:txBody>
      </p:sp>
    </p:spTree>
    <p:extLst>
      <p:ext uri="{BB962C8B-B14F-4D97-AF65-F5344CB8AC3E}">
        <p14:creationId xmlns:p14="http://schemas.microsoft.com/office/powerpoint/2010/main" val="221771802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110_自定义版式">
    <p:spTree>
      <p:nvGrpSpPr>
        <p:cNvPr id="1" name=""/>
        <p:cNvGrpSpPr/>
        <p:nvPr/>
      </p:nvGrpSpPr>
      <p:grpSpPr>
        <a:xfrm>
          <a:off x="0" y="0"/>
          <a:ext cx="0" cy="0"/>
          <a:chOff x="0" y="0"/>
          <a:chExt cx="0" cy="0"/>
        </a:xfrm>
      </p:grpSpPr>
      <p:sp>
        <p:nvSpPr>
          <p:cNvPr id="6" name="图片占位符 5"/>
          <p:cNvSpPr>
            <a:spLocks noGrp="1"/>
          </p:cNvSpPr>
          <p:nvPr>
            <p:ph type="pic" sz="quarter" idx="10"/>
          </p:nvPr>
        </p:nvSpPr>
        <p:spPr>
          <a:xfrm>
            <a:off x="1476202" y="1932500"/>
            <a:ext cx="2341554" cy="1586970"/>
          </a:xfrm>
          <a:custGeom>
            <a:avLst/>
            <a:gdLst>
              <a:gd name="connsiteX0" fmla="*/ 0 w 3122072"/>
              <a:gd name="connsiteY0" fmla="*/ 0 h 2115960"/>
              <a:gd name="connsiteX1" fmla="*/ 3122072 w 3122072"/>
              <a:gd name="connsiteY1" fmla="*/ 0 h 2115960"/>
              <a:gd name="connsiteX2" fmla="*/ 3122072 w 3122072"/>
              <a:gd name="connsiteY2" fmla="*/ 2115960 h 2115960"/>
              <a:gd name="connsiteX3" fmla="*/ 0 w 3122072"/>
              <a:gd name="connsiteY3" fmla="*/ 2115960 h 2115960"/>
            </a:gdLst>
            <a:ahLst/>
            <a:cxnLst>
              <a:cxn ang="0">
                <a:pos x="connsiteX0" y="connsiteY0"/>
              </a:cxn>
              <a:cxn ang="0">
                <a:pos x="connsiteX1" y="connsiteY1"/>
              </a:cxn>
              <a:cxn ang="0">
                <a:pos x="connsiteX2" y="connsiteY2"/>
              </a:cxn>
              <a:cxn ang="0">
                <a:pos x="connsiteX3" y="connsiteY3"/>
              </a:cxn>
            </a:cxnLst>
            <a:rect l="l" t="t" r="r" b="b"/>
            <a:pathLst>
              <a:path w="3122072" h="2115960">
                <a:moveTo>
                  <a:pt x="0" y="0"/>
                </a:moveTo>
                <a:lnTo>
                  <a:pt x="3122072" y="0"/>
                </a:lnTo>
                <a:lnTo>
                  <a:pt x="3122072" y="2115960"/>
                </a:lnTo>
                <a:lnTo>
                  <a:pt x="0" y="2115960"/>
                </a:lnTo>
                <a:close/>
              </a:path>
            </a:pathLst>
          </a:custGeom>
        </p:spPr>
        <p:txBody>
          <a:bodyPr wrap="square">
            <a:noAutofit/>
          </a:bodyPr>
          <a:lstStyle/>
          <a:p>
            <a:endParaRPr lang="zh-CN" altLang="en-US"/>
          </a:p>
        </p:txBody>
      </p:sp>
    </p:spTree>
  </p:cSld>
  <p:clrMapOvr>
    <a:masterClrMapping/>
  </p:clrMapOvr>
  <p:timing>
    <p:tnLst>
      <p:par>
        <p:cTn id="1" dur="indefinite" restart="never" nodeType="tmRoot"/>
      </p:par>
    </p:tnLst>
  </p:timing>
</p:sldLayout>
</file>

<file path=ppt/slideLayouts/slideLayout15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a:defRPr/>
            </a:pPr>
            <a:fld id="{08ED132D-452A-49E5-B8CD-EA0C46A12A5F}" type="datetimeFigureOut">
              <a:rPr lang="vi-VN" smtClean="0">
                <a:solidFill>
                  <a:prstClr val="black">
                    <a:tint val="75000"/>
                  </a:prstClr>
                </a:solidFill>
              </a:rPr>
              <a:pPr>
                <a:defRPr/>
              </a:pPr>
              <a:t>17/01/2025</a:t>
            </a:fld>
            <a:endParaRPr lang="vi-VN">
              <a:solidFill>
                <a:prstClr val="black">
                  <a:tint val="75000"/>
                </a:prstClr>
              </a:solidFill>
            </a:endParaRPr>
          </a:p>
        </p:txBody>
      </p:sp>
      <p:sp>
        <p:nvSpPr>
          <p:cNvPr id="3" name="Footer Placeholder 2"/>
          <p:cNvSpPr>
            <a:spLocks noGrp="1"/>
          </p:cNvSpPr>
          <p:nvPr>
            <p:ph type="ftr" sz="quarter" idx="11"/>
          </p:nvPr>
        </p:nvSpPr>
        <p:spPr/>
        <p:txBody>
          <a:bodyPr/>
          <a:lstStyle/>
          <a:p>
            <a:pPr>
              <a:defRPr/>
            </a:pPr>
            <a:endParaRPr lang="vi-VN">
              <a:solidFill>
                <a:prstClr val="black">
                  <a:tint val="75000"/>
                </a:prstClr>
              </a:solidFill>
            </a:endParaRPr>
          </a:p>
        </p:txBody>
      </p:sp>
      <p:sp>
        <p:nvSpPr>
          <p:cNvPr id="4" name="Slide Number Placeholder 3"/>
          <p:cNvSpPr>
            <a:spLocks noGrp="1"/>
          </p:cNvSpPr>
          <p:nvPr>
            <p:ph type="sldNum" sz="quarter" idx="12"/>
          </p:nvPr>
        </p:nvSpPr>
        <p:spPr/>
        <p:txBody>
          <a:bodyPr/>
          <a:lstStyle/>
          <a:p>
            <a:pPr>
              <a:defRPr/>
            </a:pPr>
            <a:fld id="{9CB03046-9975-4CD1-8163-35C299AA0868}" type="slidenum">
              <a:rPr lang="vi-VN" smtClean="0">
                <a:solidFill>
                  <a:prstClr val="black">
                    <a:tint val="75000"/>
                  </a:prstClr>
                </a:solidFill>
              </a:rPr>
              <a:pPr>
                <a:defRPr/>
              </a:pPr>
              <a:t>‹#›</a:t>
            </a:fld>
            <a:endParaRPr lang="vi-VN">
              <a:solidFill>
                <a:prstClr val="black">
                  <a:tint val="75000"/>
                </a:prstClr>
              </a:solidFill>
            </a:endParaRPr>
          </a:p>
        </p:txBody>
      </p:sp>
    </p:spTree>
    <p:extLst>
      <p:ext uri="{BB962C8B-B14F-4D97-AF65-F5344CB8AC3E}">
        <p14:creationId xmlns:p14="http://schemas.microsoft.com/office/powerpoint/2010/main" val="299596091"/>
      </p:ext>
    </p:extLst>
  </p:cSld>
  <p:clrMapOvr>
    <a:masterClrMapping/>
  </p:clrMapOvr>
</p:sldLayout>
</file>

<file path=ppt/slideLayouts/slideLayout15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en-US"/>
              <a:t>Click to edit Master title style</a:t>
            </a:r>
            <a:endParaRPr lang="vi-VN"/>
          </a:p>
        </p:txBody>
      </p:sp>
      <p:sp>
        <p:nvSpPr>
          <p:cNvPr id="3" name="Content Placeholder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Edit Master text styles</a:t>
            </a:r>
          </a:p>
        </p:txBody>
      </p:sp>
      <p:sp>
        <p:nvSpPr>
          <p:cNvPr id="5" name="Date Placeholder 4"/>
          <p:cNvSpPr>
            <a:spLocks noGrp="1"/>
          </p:cNvSpPr>
          <p:nvPr>
            <p:ph type="dt" sz="half" idx="10"/>
          </p:nvPr>
        </p:nvSpPr>
        <p:spPr/>
        <p:txBody>
          <a:bodyPr/>
          <a:lstStyle/>
          <a:p>
            <a:pPr>
              <a:defRPr/>
            </a:pPr>
            <a:fld id="{08ED132D-452A-49E5-B8CD-EA0C46A12A5F}" type="datetimeFigureOut">
              <a:rPr lang="vi-VN" smtClean="0">
                <a:solidFill>
                  <a:prstClr val="black">
                    <a:tint val="75000"/>
                  </a:prstClr>
                </a:solidFill>
              </a:rPr>
              <a:pPr>
                <a:defRPr/>
              </a:pPr>
              <a:t>17/01/2025</a:t>
            </a:fld>
            <a:endParaRPr lang="vi-VN">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vi-VN">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9CB03046-9975-4CD1-8163-35C299AA0868}" type="slidenum">
              <a:rPr lang="vi-VN" smtClean="0">
                <a:solidFill>
                  <a:prstClr val="black">
                    <a:tint val="75000"/>
                  </a:prstClr>
                </a:solidFill>
              </a:rPr>
              <a:pPr>
                <a:defRPr/>
              </a:pPr>
              <a:t>‹#›</a:t>
            </a:fld>
            <a:endParaRPr lang="vi-VN">
              <a:solidFill>
                <a:prstClr val="black">
                  <a:tint val="75000"/>
                </a:prstClr>
              </a:solidFill>
            </a:endParaRPr>
          </a:p>
        </p:txBody>
      </p:sp>
    </p:spTree>
    <p:extLst>
      <p:ext uri="{BB962C8B-B14F-4D97-AF65-F5344CB8AC3E}">
        <p14:creationId xmlns:p14="http://schemas.microsoft.com/office/powerpoint/2010/main" val="2367816950"/>
      </p:ext>
    </p:extLst>
  </p:cSld>
  <p:clrMapOvr>
    <a:masterClrMapping/>
  </p:clrMapOvr>
</p:sldLayout>
</file>

<file path=ppt/slideLayouts/slideLayout15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en-US"/>
              <a:t>Click to edit Master title style</a:t>
            </a:r>
            <a:endParaRPr lang="vi-VN"/>
          </a:p>
        </p:txBody>
      </p:sp>
      <p:sp>
        <p:nvSpPr>
          <p:cNvPr id="3" name="Picture Placeholder 2"/>
          <p:cNvSpPr>
            <a:spLocks noGrp="1"/>
          </p:cNvSpPr>
          <p:nvPr>
            <p:ph type="pic" idx="1"/>
          </p:nvPr>
        </p:nvSpPr>
        <p:spPr>
          <a:xfrm>
            <a:off x="3887391" y="740569"/>
            <a:ext cx="4629150" cy="3655219"/>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vi-VN"/>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Edit Master text styles</a:t>
            </a:r>
          </a:p>
        </p:txBody>
      </p:sp>
      <p:sp>
        <p:nvSpPr>
          <p:cNvPr id="5" name="Date Placeholder 4"/>
          <p:cNvSpPr>
            <a:spLocks noGrp="1"/>
          </p:cNvSpPr>
          <p:nvPr>
            <p:ph type="dt" sz="half" idx="10"/>
          </p:nvPr>
        </p:nvSpPr>
        <p:spPr/>
        <p:txBody>
          <a:bodyPr/>
          <a:lstStyle/>
          <a:p>
            <a:pPr>
              <a:defRPr/>
            </a:pPr>
            <a:fld id="{08ED132D-452A-49E5-B8CD-EA0C46A12A5F}" type="datetimeFigureOut">
              <a:rPr lang="vi-VN" smtClean="0">
                <a:solidFill>
                  <a:prstClr val="black">
                    <a:tint val="75000"/>
                  </a:prstClr>
                </a:solidFill>
              </a:rPr>
              <a:pPr>
                <a:defRPr/>
              </a:pPr>
              <a:t>17/01/2025</a:t>
            </a:fld>
            <a:endParaRPr lang="vi-VN">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vi-VN">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9CB03046-9975-4CD1-8163-35C299AA0868}" type="slidenum">
              <a:rPr lang="vi-VN" smtClean="0">
                <a:solidFill>
                  <a:prstClr val="black">
                    <a:tint val="75000"/>
                  </a:prstClr>
                </a:solidFill>
              </a:rPr>
              <a:pPr>
                <a:defRPr/>
              </a:pPr>
              <a:t>‹#›</a:t>
            </a:fld>
            <a:endParaRPr lang="vi-VN">
              <a:solidFill>
                <a:prstClr val="black">
                  <a:tint val="75000"/>
                </a:prstClr>
              </a:solidFill>
            </a:endParaRPr>
          </a:p>
        </p:txBody>
      </p:sp>
    </p:spTree>
    <p:extLst>
      <p:ext uri="{BB962C8B-B14F-4D97-AF65-F5344CB8AC3E}">
        <p14:creationId xmlns:p14="http://schemas.microsoft.com/office/powerpoint/2010/main" val="1733158177"/>
      </p:ext>
    </p:extLst>
  </p:cSld>
  <p:clrMapOvr>
    <a:masterClrMapping/>
  </p:clrMapOvr>
</p:sldLayout>
</file>

<file path=ppt/slideLayouts/slideLayout15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vi-VN"/>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4" name="Date Placeholder 3"/>
          <p:cNvSpPr>
            <a:spLocks noGrp="1"/>
          </p:cNvSpPr>
          <p:nvPr>
            <p:ph type="dt" sz="half" idx="10"/>
          </p:nvPr>
        </p:nvSpPr>
        <p:spPr/>
        <p:txBody>
          <a:bodyPr/>
          <a:lstStyle/>
          <a:p>
            <a:pPr>
              <a:defRPr/>
            </a:pPr>
            <a:fld id="{08ED132D-452A-49E5-B8CD-EA0C46A12A5F}" type="datetimeFigureOut">
              <a:rPr lang="vi-VN" smtClean="0">
                <a:solidFill>
                  <a:prstClr val="black">
                    <a:tint val="75000"/>
                  </a:prstClr>
                </a:solidFill>
              </a:rPr>
              <a:pPr>
                <a:defRPr/>
              </a:pPr>
              <a:t>17/01/2025</a:t>
            </a:fld>
            <a:endParaRPr lang="vi-VN">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vi-VN">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9CB03046-9975-4CD1-8163-35C299AA0868}" type="slidenum">
              <a:rPr lang="vi-VN" smtClean="0">
                <a:solidFill>
                  <a:prstClr val="black">
                    <a:tint val="75000"/>
                  </a:prstClr>
                </a:solidFill>
              </a:rPr>
              <a:pPr>
                <a:defRPr/>
              </a:pPr>
              <a:t>‹#›</a:t>
            </a:fld>
            <a:endParaRPr lang="vi-VN">
              <a:solidFill>
                <a:prstClr val="black">
                  <a:tint val="75000"/>
                </a:prstClr>
              </a:solidFill>
            </a:endParaRPr>
          </a:p>
        </p:txBody>
      </p:sp>
    </p:spTree>
    <p:extLst>
      <p:ext uri="{BB962C8B-B14F-4D97-AF65-F5344CB8AC3E}">
        <p14:creationId xmlns:p14="http://schemas.microsoft.com/office/powerpoint/2010/main" val="772886974"/>
      </p:ext>
    </p:extLst>
  </p:cSld>
  <p:clrMapOvr>
    <a:masterClrMapping/>
  </p:clrMapOvr>
</p:sldLayout>
</file>

<file path=ppt/slideLayouts/slideLayout15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en-US"/>
              <a:t>Click to edit Master title style</a:t>
            </a:r>
            <a:endParaRPr lang="vi-VN"/>
          </a:p>
        </p:txBody>
      </p:sp>
      <p:sp>
        <p:nvSpPr>
          <p:cNvPr id="3" name="Vertical Text Placeholder 2"/>
          <p:cNvSpPr>
            <a:spLocks noGrp="1"/>
          </p:cNvSpPr>
          <p:nvPr>
            <p:ph type="body" orient="vert" idx="1"/>
          </p:nvPr>
        </p:nvSpPr>
        <p:spPr>
          <a:xfrm>
            <a:off x="628650" y="273844"/>
            <a:ext cx="5800725" cy="4358879"/>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4" name="Date Placeholder 3"/>
          <p:cNvSpPr>
            <a:spLocks noGrp="1"/>
          </p:cNvSpPr>
          <p:nvPr>
            <p:ph type="dt" sz="half" idx="10"/>
          </p:nvPr>
        </p:nvSpPr>
        <p:spPr/>
        <p:txBody>
          <a:bodyPr/>
          <a:lstStyle/>
          <a:p>
            <a:pPr>
              <a:defRPr/>
            </a:pPr>
            <a:fld id="{08ED132D-452A-49E5-B8CD-EA0C46A12A5F}" type="datetimeFigureOut">
              <a:rPr lang="vi-VN" smtClean="0">
                <a:solidFill>
                  <a:prstClr val="black">
                    <a:tint val="75000"/>
                  </a:prstClr>
                </a:solidFill>
              </a:rPr>
              <a:pPr>
                <a:defRPr/>
              </a:pPr>
              <a:t>17/01/2025</a:t>
            </a:fld>
            <a:endParaRPr lang="vi-VN">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vi-VN">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9CB03046-9975-4CD1-8163-35C299AA0868}" type="slidenum">
              <a:rPr lang="vi-VN" smtClean="0">
                <a:solidFill>
                  <a:prstClr val="black">
                    <a:tint val="75000"/>
                  </a:prstClr>
                </a:solidFill>
              </a:rPr>
              <a:pPr>
                <a:defRPr/>
              </a:pPr>
              <a:t>‹#›</a:t>
            </a:fld>
            <a:endParaRPr lang="vi-VN">
              <a:solidFill>
                <a:prstClr val="black">
                  <a:tint val="75000"/>
                </a:prstClr>
              </a:solidFill>
            </a:endParaRPr>
          </a:p>
        </p:txBody>
      </p:sp>
    </p:spTree>
    <p:extLst>
      <p:ext uri="{BB962C8B-B14F-4D97-AF65-F5344CB8AC3E}">
        <p14:creationId xmlns:p14="http://schemas.microsoft.com/office/powerpoint/2010/main" val="4180353019"/>
      </p:ext>
    </p:extLst>
  </p:cSld>
  <p:clrMapOvr>
    <a:masterClrMapping/>
  </p:clrMapOvr>
</p:sldLayout>
</file>

<file path=ppt/slideLayouts/slideLayout15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342900" y="1065212"/>
            <a:ext cx="3886200" cy="735013"/>
          </a:xfrm>
        </p:spPr>
        <p:txBody>
          <a:bodyPr/>
          <a:lstStyle/>
          <a:p>
            <a:r>
              <a:rPr lang="en-US" smtClean="0"/>
              <a:t>Click to edit Master title style</a:t>
            </a:r>
            <a:endParaRPr lang="en-US"/>
          </a:p>
        </p:txBody>
      </p:sp>
      <p:sp>
        <p:nvSpPr>
          <p:cNvPr id="3" name="Subtitle 2"/>
          <p:cNvSpPr>
            <a:spLocks noGrp="1"/>
          </p:cNvSpPr>
          <p:nvPr>
            <p:ph type="subTitle" idx="1"/>
          </p:nvPr>
        </p:nvSpPr>
        <p:spPr>
          <a:xfrm>
            <a:off x="685800" y="1943100"/>
            <a:ext cx="3200400" cy="876300"/>
          </a:xfrm>
        </p:spPr>
        <p:txBody>
          <a:bodyPr/>
          <a:lstStyle>
            <a:lvl1pPr marL="0" indent="0" algn="ctr">
              <a:buNone/>
              <a:defRPr>
                <a:solidFill>
                  <a:schemeClr val="tx1">
                    <a:tint val="75000"/>
                  </a:schemeClr>
                </a:solidFill>
              </a:defRPr>
            </a:lvl1pPr>
            <a:lvl2pPr marL="228600" indent="0" algn="ctr">
              <a:buNone/>
              <a:defRPr>
                <a:solidFill>
                  <a:schemeClr val="tx1">
                    <a:tint val="75000"/>
                  </a:schemeClr>
                </a:solidFill>
              </a:defRPr>
            </a:lvl2pPr>
            <a:lvl3pPr marL="457200" indent="0" algn="ctr">
              <a:buNone/>
              <a:defRPr>
                <a:solidFill>
                  <a:schemeClr val="tx1">
                    <a:tint val="75000"/>
                  </a:schemeClr>
                </a:solidFill>
              </a:defRPr>
            </a:lvl3pPr>
            <a:lvl4pPr marL="685800" indent="0" algn="ctr">
              <a:buNone/>
              <a:defRPr>
                <a:solidFill>
                  <a:schemeClr val="tx1">
                    <a:tint val="75000"/>
                  </a:schemeClr>
                </a:solidFill>
              </a:defRPr>
            </a:lvl4pPr>
            <a:lvl5pPr marL="914400" indent="0" algn="ctr">
              <a:buNone/>
              <a:defRPr>
                <a:solidFill>
                  <a:schemeClr val="tx1">
                    <a:tint val="75000"/>
                  </a:schemeClr>
                </a:solidFill>
              </a:defRPr>
            </a:lvl5pPr>
            <a:lvl6pPr marL="1143000" indent="0" algn="ctr">
              <a:buNone/>
              <a:defRPr>
                <a:solidFill>
                  <a:schemeClr val="tx1">
                    <a:tint val="75000"/>
                  </a:schemeClr>
                </a:solidFill>
              </a:defRPr>
            </a:lvl6pPr>
            <a:lvl7pPr marL="1371600" indent="0" algn="ctr">
              <a:buNone/>
              <a:defRPr>
                <a:solidFill>
                  <a:schemeClr val="tx1">
                    <a:tint val="75000"/>
                  </a:schemeClr>
                </a:solidFill>
              </a:defRPr>
            </a:lvl7pPr>
            <a:lvl8pPr marL="1600200" indent="0" algn="ctr">
              <a:buNone/>
              <a:defRPr>
                <a:solidFill>
                  <a:schemeClr val="tx1">
                    <a:tint val="75000"/>
                  </a:schemeClr>
                </a:solidFill>
              </a:defRPr>
            </a:lvl8pPr>
            <a:lvl9pPr marL="18288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solidFill>
                  <a:prstClr val="black">
                    <a:tint val="75000"/>
                  </a:prstClr>
                </a:solidFill>
              </a:rPr>
              <a:pPr/>
              <a:t>1/17/2025</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110531913"/>
      </p:ext>
    </p:extLst>
  </p:cSld>
  <p:clrMapOvr>
    <a:masterClrMapping/>
  </p:clrMapOvr>
</p:sldLayout>
</file>

<file path=ppt/slideLayouts/slideLayout15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solidFill>
                  <a:prstClr val="black">
                    <a:tint val="75000"/>
                  </a:prstClr>
                </a:solidFill>
              </a:rPr>
              <a:pPr/>
              <a:t>1/17/2025</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536457712"/>
      </p:ext>
    </p:extLst>
  </p:cSld>
  <p:clrMapOvr>
    <a:masterClrMapping/>
  </p:clrMapOvr>
</p:sldLayout>
</file>

<file path=ppt/slideLayouts/slideLayout15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361157" y="2203450"/>
            <a:ext cx="3886200" cy="681038"/>
          </a:xfrm>
        </p:spPr>
        <p:txBody>
          <a:bodyPr anchor="t"/>
          <a:lstStyle>
            <a:lvl1pPr algn="l">
              <a:defRPr sz="2000" b="1" cap="all"/>
            </a:lvl1pPr>
          </a:lstStyle>
          <a:p>
            <a:r>
              <a:rPr lang="en-US" smtClean="0"/>
              <a:t>Click to edit Master title style</a:t>
            </a:r>
            <a:endParaRPr lang="en-US"/>
          </a:p>
        </p:txBody>
      </p:sp>
      <p:sp>
        <p:nvSpPr>
          <p:cNvPr id="3" name="Text Placeholder 2"/>
          <p:cNvSpPr>
            <a:spLocks noGrp="1"/>
          </p:cNvSpPr>
          <p:nvPr>
            <p:ph type="body" idx="1"/>
          </p:nvPr>
        </p:nvSpPr>
        <p:spPr>
          <a:xfrm>
            <a:off x="361157" y="1453357"/>
            <a:ext cx="3886200" cy="750094"/>
          </a:xfrm>
        </p:spPr>
        <p:txBody>
          <a:bodyPr anchor="b"/>
          <a:lstStyle>
            <a:lvl1pPr marL="0" indent="0">
              <a:buNone/>
              <a:defRPr sz="1000">
                <a:solidFill>
                  <a:schemeClr val="tx1">
                    <a:tint val="75000"/>
                  </a:schemeClr>
                </a:solidFill>
              </a:defRPr>
            </a:lvl1pPr>
            <a:lvl2pPr marL="228600" indent="0">
              <a:buNone/>
              <a:defRPr sz="900">
                <a:solidFill>
                  <a:schemeClr val="tx1">
                    <a:tint val="75000"/>
                  </a:schemeClr>
                </a:solidFill>
              </a:defRPr>
            </a:lvl2pPr>
            <a:lvl3pPr marL="457200" indent="0">
              <a:buNone/>
              <a:defRPr sz="800">
                <a:solidFill>
                  <a:schemeClr val="tx1">
                    <a:tint val="75000"/>
                  </a:schemeClr>
                </a:solidFill>
              </a:defRPr>
            </a:lvl3pPr>
            <a:lvl4pPr marL="685800" indent="0">
              <a:buNone/>
              <a:defRPr sz="700">
                <a:solidFill>
                  <a:schemeClr val="tx1">
                    <a:tint val="75000"/>
                  </a:schemeClr>
                </a:solidFill>
              </a:defRPr>
            </a:lvl4pPr>
            <a:lvl5pPr marL="914400" indent="0">
              <a:buNone/>
              <a:defRPr sz="700">
                <a:solidFill>
                  <a:schemeClr val="tx1">
                    <a:tint val="75000"/>
                  </a:schemeClr>
                </a:solidFill>
              </a:defRPr>
            </a:lvl5pPr>
            <a:lvl6pPr marL="1143000" indent="0">
              <a:buNone/>
              <a:defRPr sz="700">
                <a:solidFill>
                  <a:schemeClr val="tx1">
                    <a:tint val="75000"/>
                  </a:schemeClr>
                </a:solidFill>
              </a:defRPr>
            </a:lvl6pPr>
            <a:lvl7pPr marL="1371600" indent="0">
              <a:buNone/>
              <a:defRPr sz="700">
                <a:solidFill>
                  <a:schemeClr val="tx1">
                    <a:tint val="75000"/>
                  </a:schemeClr>
                </a:solidFill>
              </a:defRPr>
            </a:lvl7pPr>
            <a:lvl8pPr marL="1600200" indent="0">
              <a:buNone/>
              <a:defRPr sz="700">
                <a:solidFill>
                  <a:schemeClr val="tx1">
                    <a:tint val="75000"/>
                  </a:schemeClr>
                </a:solidFill>
              </a:defRPr>
            </a:lvl8pPr>
            <a:lvl9pPr marL="1828800" indent="0">
              <a:buNone/>
              <a:defRPr sz="7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solidFill>
                  <a:prstClr val="black">
                    <a:tint val="75000"/>
                  </a:prstClr>
                </a:solidFill>
              </a:rPr>
              <a:pPr/>
              <a:t>1/17/2025</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399266419"/>
      </p:ext>
    </p:extLst>
  </p:cSld>
  <p:clrMapOvr>
    <a:masterClrMapping/>
  </p:clrMapOvr>
</p:sldLayout>
</file>

<file path=ppt/slideLayouts/slideLayout15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228600" y="800100"/>
            <a:ext cx="2019300" cy="2262982"/>
          </a:xfrm>
        </p:spPr>
        <p:txBody>
          <a:bodyPr/>
          <a:lstStyle>
            <a:lvl1pPr>
              <a:defRPr sz="1400"/>
            </a:lvl1pPr>
            <a:lvl2pPr>
              <a:defRPr sz="1200"/>
            </a:lvl2pPr>
            <a:lvl3pPr>
              <a:defRPr sz="1000"/>
            </a:lvl3pPr>
            <a:lvl4pPr>
              <a:defRPr sz="900"/>
            </a:lvl4pPr>
            <a:lvl5pPr>
              <a:defRPr sz="900"/>
            </a:lvl5pPr>
            <a:lvl6pPr>
              <a:defRPr sz="900"/>
            </a:lvl6pPr>
            <a:lvl7pPr>
              <a:defRPr sz="900"/>
            </a:lvl7pPr>
            <a:lvl8pPr>
              <a:defRPr sz="900"/>
            </a:lvl8pPr>
            <a:lvl9pPr>
              <a:defRPr sz="9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2324100" y="800100"/>
            <a:ext cx="2019300" cy="2262982"/>
          </a:xfrm>
        </p:spPr>
        <p:txBody>
          <a:bodyPr/>
          <a:lstStyle>
            <a:lvl1pPr>
              <a:defRPr sz="1400"/>
            </a:lvl1pPr>
            <a:lvl2pPr>
              <a:defRPr sz="1200"/>
            </a:lvl2pPr>
            <a:lvl3pPr>
              <a:defRPr sz="1000"/>
            </a:lvl3pPr>
            <a:lvl4pPr>
              <a:defRPr sz="900"/>
            </a:lvl4pPr>
            <a:lvl5pPr>
              <a:defRPr sz="900"/>
            </a:lvl5pPr>
            <a:lvl6pPr>
              <a:defRPr sz="900"/>
            </a:lvl6pPr>
            <a:lvl7pPr>
              <a:defRPr sz="900"/>
            </a:lvl7pPr>
            <a:lvl8pPr>
              <a:defRPr sz="900"/>
            </a:lvl8pPr>
            <a:lvl9pPr>
              <a:defRPr sz="9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solidFill>
                  <a:prstClr val="black">
                    <a:tint val="75000"/>
                  </a:prstClr>
                </a:solidFill>
              </a:rPr>
              <a:pPr/>
              <a:t>1/17/2025</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711185616"/>
      </p:ext>
    </p:extLst>
  </p:cSld>
  <p:clrMapOvr>
    <a:masterClrMapping/>
  </p:clrMapOvr>
</p:sldLayout>
</file>

<file path=ppt/slideLayouts/slideLayout15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228600" y="767556"/>
            <a:ext cx="2020094" cy="319881"/>
          </a:xfrm>
        </p:spPr>
        <p:txBody>
          <a:bodyPr anchor="b"/>
          <a:lstStyle>
            <a:lvl1pPr marL="0" indent="0">
              <a:buNone/>
              <a:defRPr sz="1200" b="1"/>
            </a:lvl1pPr>
            <a:lvl2pPr marL="228600" indent="0">
              <a:buNone/>
              <a:defRPr sz="1000" b="1"/>
            </a:lvl2pPr>
            <a:lvl3pPr marL="457200" indent="0">
              <a:buNone/>
              <a:defRPr sz="900" b="1"/>
            </a:lvl3pPr>
            <a:lvl4pPr marL="685800" indent="0">
              <a:buNone/>
              <a:defRPr sz="800" b="1"/>
            </a:lvl4pPr>
            <a:lvl5pPr marL="914400" indent="0">
              <a:buNone/>
              <a:defRPr sz="800" b="1"/>
            </a:lvl5pPr>
            <a:lvl6pPr marL="1143000" indent="0">
              <a:buNone/>
              <a:defRPr sz="800" b="1"/>
            </a:lvl6pPr>
            <a:lvl7pPr marL="1371600" indent="0">
              <a:buNone/>
              <a:defRPr sz="800" b="1"/>
            </a:lvl7pPr>
            <a:lvl8pPr marL="1600200" indent="0">
              <a:buNone/>
              <a:defRPr sz="800" b="1"/>
            </a:lvl8pPr>
            <a:lvl9pPr marL="1828800" indent="0">
              <a:buNone/>
              <a:defRPr sz="800" b="1"/>
            </a:lvl9pPr>
          </a:lstStyle>
          <a:p>
            <a:pPr lvl="0"/>
            <a:r>
              <a:rPr lang="en-US" smtClean="0"/>
              <a:t>Click to edit Master text styles</a:t>
            </a:r>
          </a:p>
        </p:txBody>
      </p:sp>
      <p:sp>
        <p:nvSpPr>
          <p:cNvPr id="4" name="Content Placeholder 3"/>
          <p:cNvSpPr>
            <a:spLocks noGrp="1"/>
          </p:cNvSpPr>
          <p:nvPr>
            <p:ph sz="half" idx="2"/>
          </p:nvPr>
        </p:nvSpPr>
        <p:spPr>
          <a:xfrm>
            <a:off x="228600" y="1087438"/>
            <a:ext cx="2020094" cy="1975644"/>
          </a:xfrm>
        </p:spPr>
        <p:txBody>
          <a:bodyPr/>
          <a:lstStyle>
            <a:lvl1pPr>
              <a:defRPr sz="1200"/>
            </a:lvl1pPr>
            <a:lvl2pPr>
              <a:defRPr sz="1000"/>
            </a:lvl2pPr>
            <a:lvl3pPr>
              <a:defRPr sz="900"/>
            </a:lvl3pPr>
            <a:lvl4pPr>
              <a:defRPr sz="800"/>
            </a:lvl4pPr>
            <a:lvl5pPr>
              <a:defRPr sz="800"/>
            </a:lvl5pPr>
            <a:lvl6pPr>
              <a:defRPr sz="800"/>
            </a:lvl6pPr>
            <a:lvl7pPr>
              <a:defRPr sz="800"/>
            </a:lvl7pPr>
            <a:lvl8pPr>
              <a:defRPr sz="800"/>
            </a:lvl8pPr>
            <a:lvl9pPr>
              <a:defRPr sz="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2322513" y="767556"/>
            <a:ext cx="2020888" cy="319881"/>
          </a:xfrm>
        </p:spPr>
        <p:txBody>
          <a:bodyPr anchor="b"/>
          <a:lstStyle>
            <a:lvl1pPr marL="0" indent="0">
              <a:buNone/>
              <a:defRPr sz="1200" b="1"/>
            </a:lvl1pPr>
            <a:lvl2pPr marL="228600" indent="0">
              <a:buNone/>
              <a:defRPr sz="1000" b="1"/>
            </a:lvl2pPr>
            <a:lvl3pPr marL="457200" indent="0">
              <a:buNone/>
              <a:defRPr sz="900" b="1"/>
            </a:lvl3pPr>
            <a:lvl4pPr marL="685800" indent="0">
              <a:buNone/>
              <a:defRPr sz="800" b="1"/>
            </a:lvl4pPr>
            <a:lvl5pPr marL="914400" indent="0">
              <a:buNone/>
              <a:defRPr sz="800" b="1"/>
            </a:lvl5pPr>
            <a:lvl6pPr marL="1143000" indent="0">
              <a:buNone/>
              <a:defRPr sz="800" b="1"/>
            </a:lvl6pPr>
            <a:lvl7pPr marL="1371600" indent="0">
              <a:buNone/>
              <a:defRPr sz="800" b="1"/>
            </a:lvl7pPr>
            <a:lvl8pPr marL="1600200" indent="0">
              <a:buNone/>
              <a:defRPr sz="800" b="1"/>
            </a:lvl8pPr>
            <a:lvl9pPr marL="1828800" indent="0">
              <a:buNone/>
              <a:defRPr sz="800" b="1"/>
            </a:lvl9pPr>
          </a:lstStyle>
          <a:p>
            <a:pPr lvl="0"/>
            <a:r>
              <a:rPr lang="en-US" smtClean="0"/>
              <a:t>Click to edit Master text styles</a:t>
            </a:r>
          </a:p>
        </p:txBody>
      </p:sp>
      <p:sp>
        <p:nvSpPr>
          <p:cNvPr id="6" name="Content Placeholder 5"/>
          <p:cNvSpPr>
            <a:spLocks noGrp="1"/>
          </p:cNvSpPr>
          <p:nvPr>
            <p:ph sz="quarter" idx="4"/>
          </p:nvPr>
        </p:nvSpPr>
        <p:spPr>
          <a:xfrm>
            <a:off x="2322513" y="1087438"/>
            <a:ext cx="2020888" cy="1975644"/>
          </a:xfrm>
        </p:spPr>
        <p:txBody>
          <a:bodyPr/>
          <a:lstStyle>
            <a:lvl1pPr>
              <a:defRPr sz="1200"/>
            </a:lvl1pPr>
            <a:lvl2pPr>
              <a:defRPr sz="1000"/>
            </a:lvl2pPr>
            <a:lvl3pPr>
              <a:defRPr sz="900"/>
            </a:lvl3pPr>
            <a:lvl4pPr>
              <a:defRPr sz="800"/>
            </a:lvl4pPr>
            <a:lvl5pPr>
              <a:defRPr sz="800"/>
            </a:lvl5pPr>
            <a:lvl6pPr>
              <a:defRPr sz="800"/>
            </a:lvl6pPr>
            <a:lvl7pPr>
              <a:defRPr sz="800"/>
            </a:lvl7pPr>
            <a:lvl8pPr>
              <a:defRPr sz="800"/>
            </a:lvl8pPr>
            <a:lvl9pPr>
              <a:defRPr sz="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solidFill>
                  <a:prstClr val="black">
                    <a:tint val="75000"/>
                  </a:prstClr>
                </a:solidFill>
              </a:rPr>
              <a:pPr/>
              <a:t>1/17/2025</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77836020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16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solidFill>
                  <a:prstClr val="black">
                    <a:tint val="75000"/>
                  </a:prstClr>
                </a:solidFill>
              </a:rPr>
              <a:pPr/>
              <a:t>1/17/2025</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07709978"/>
      </p:ext>
    </p:extLst>
  </p:cSld>
  <p:clrMapOvr>
    <a:masterClrMapping/>
  </p:clrMapOvr>
</p:sldLayout>
</file>

<file path=ppt/slideLayouts/slideLayout16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solidFill>
                  <a:prstClr val="black">
                    <a:tint val="75000"/>
                  </a:prstClr>
                </a:solidFill>
              </a:rPr>
              <a:pPr/>
              <a:t>1/17/2025</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366108757"/>
      </p:ext>
    </p:extLst>
  </p:cSld>
  <p:clrMapOvr>
    <a:masterClrMapping/>
  </p:clrMapOvr>
</p:sldLayout>
</file>

<file path=ppt/slideLayouts/slideLayout16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28600" y="136525"/>
            <a:ext cx="1504157" cy="581025"/>
          </a:xfrm>
        </p:spPr>
        <p:txBody>
          <a:bodyPr anchor="b"/>
          <a:lstStyle>
            <a:lvl1pPr algn="l">
              <a:defRPr sz="1000" b="1"/>
            </a:lvl1pPr>
          </a:lstStyle>
          <a:p>
            <a:r>
              <a:rPr lang="en-US" smtClean="0"/>
              <a:t>Click to edit Master title style</a:t>
            </a:r>
            <a:endParaRPr lang="en-US"/>
          </a:p>
        </p:txBody>
      </p:sp>
      <p:sp>
        <p:nvSpPr>
          <p:cNvPr id="3" name="Content Placeholder 2"/>
          <p:cNvSpPr>
            <a:spLocks noGrp="1"/>
          </p:cNvSpPr>
          <p:nvPr>
            <p:ph idx="1"/>
          </p:nvPr>
        </p:nvSpPr>
        <p:spPr>
          <a:xfrm>
            <a:off x="1787525" y="136525"/>
            <a:ext cx="2555875" cy="2926557"/>
          </a:xfrm>
        </p:spPr>
        <p:txBody>
          <a:bodyPr/>
          <a:lstStyle>
            <a:lvl1pPr>
              <a:defRPr sz="1600"/>
            </a:lvl1pPr>
            <a:lvl2pPr>
              <a:defRPr sz="1400"/>
            </a:lvl2pPr>
            <a:lvl3pPr>
              <a:defRPr sz="1200"/>
            </a:lvl3pPr>
            <a:lvl4pPr>
              <a:defRPr sz="1000"/>
            </a:lvl4pPr>
            <a:lvl5pPr>
              <a:defRPr sz="1000"/>
            </a:lvl5pPr>
            <a:lvl6pPr>
              <a:defRPr sz="1000"/>
            </a:lvl6pPr>
            <a:lvl7pPr>
              <a:defRPr sz="1000"/>
            </a:lvl7pPr>
            <a:lvl8pPr>
              <a:defRPr sz="1000"/>
            </a:lvl8pPr>
            <a:lvl9pPr>
              <a:defRPr sz="1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228600" y="717550"/>
            <a:ext cx="1504157" cy="2345532"/>
          </a:xfrm>
        </p:spPr>
        <p:txBody>
          <a:bodyPr/>
          <a:lstStyle>
            <a:lvl1pPr marL="0" indent="0">
              <a:buNone/>
              <a:defRPr sz="700"/>
            </a:lvl1pPr>
            <a:lvl2pPr marL="228600" indent="0">
              <a:buNone/>
              <a:defRPr sz="600"/>
            </a:lvl2pPr>
            <a:lvl3pPr marL="457200" indent="0">
              <a:buNone/>
              <a:defRPr sz="500"/>
            </a:lvl3pPr>
            <a:lvl4pPr marL="685800" indent="0">
              <a:buNone/>
              <a:defRPr sz="450"/>
            </a:lvl4pPr>
            <a:lvl5pPr marL="914400" indent="0">
              <a:buNone/>
              <a:defRPr sz="450"/>
            </a:lvl5pPr>
            <a:lvl6pPr marL="1143000" indent="0">
              <a:buNone/>
              <a:defRPr sz="450"/>
            </a:lvl6pPr>
            <a:lvl7pPr marL="1371600" indent="0">
              <a:buNone/>
              <a:defRPr sz="450"/>
            </a:lvl7pPr>
            <a:lvl8pPr marL="1600200" indent="0">
              <a:buNone/>
              <a:defRPr sz="450"/>
            </a:lvl8pPr>
            <a:lvl9pPr marL="1828800" indent="0">
              <a:buNone/>
              <a:defRPr sz="45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solidFill>
                  <a:prstClr val="black">
                    <a:tint val="75000"/>
                  </a:prstClr>
                </a:solidFill>
              </a:rPr>
              <a:pPr/>
              <a:t>1/17/2025</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487801840"/>
      </p:ext>
    </p:extLst>
  </p:cSld>
  <p:clrMapOvr>
    <a:masterClrMapping/>
  </p:clrMapOvr>
</p:sldLayout>
</file>

<file path=ppt/slideLayouts/slideLayout16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96144" y="2400300"/>
            <a:ext cx="2743200" cy="283369"/>
          </a:xfrm>
        </p:spPr>
        <p:txBody>
          <a:bodyPr anchor="b"/>
          <a:lstStyle>
            <a:lvl1pPr algn="l">
              <a:defRPr sz="1000" b="1"/>
            </a:lvl1pPr>
          </a:lstStyle>
          <a:p>
            <a:r>
              <a:rPr lang="en-US" smtClean="0"/>
              <a:t>Click to edit Master title style</a:t>
            </a:r>
            <a:endParaRPr lang="en-US"/>
          </a:p>
        </p:txBody>
      </p:sp>
      <p:sp>
        <p:nvSpPr>
          <p:cNvPr id="3" name="Picture Placeholder 2"/>
          <p:cNvSpPr>
            <a:spLocks noGrp="1"/>
          </p:cNvSpPr>
          <p:nvPr>
            <p:ph type="pic" idx="1"/>
          </p:nvPr>
        </p:nvSpPr>
        <p:spPr>
          <a:xfrm>
            <a:off x="896144" y="306388"/>
            <a:ext cx="2743200" cy="2057400"/>
          </a:xfrm>
        </p:spPr>
        <p:txBody>
          <a:bodyPr/>
          <a:lstStyle>
            <a:lvl1pPr marL="0" indent="0">
              <a:buNone/>
              <a:defRPr sz="1600"/>
            </a:lvl1pPr>
            <a:lvl2pPr marL="228600" indent="0">
              <a:buNone/>
              <a:defRPr sz="1400"/>
            </a:lvl2pPr>
            <a:lvl3pPr marL="457200" indent="0">
              <a:buNone/>
              <a:defRPr sz="1200"/>
            </a:lvl3pPr>
            <a:lvl4pPr marL="685800" indent="0">
              <a:buNone/>
              <a:defRPr sz="1000"/>
            </a:lvl4pPr>
            <a:lvl5pPr marL="914400" indent="0">
              <a:buNone/>
              <a:defRPr sz="1000"/>
            </a:lvl5pPr>
            <a:lvl6pPr marL="1143000" indent="0">
              <a:buNone/>
              <a:defRPr sz="1000"/>
            </a:lvl6pPr>
            <a:lvl7pPr marL="1371600" indent="0">
              <a:buNone/>
              <a:defRPr sz="1000"/>
            </a:lvl7pPr>
            <a:lvl8pPr marL="1600200" indent="0">
              <a:buNone/>
              <a:defRPr sz="1000"/>
            </a:lvl8pPr>
            <a:lvl9pPr marL="1828800" indent="0">
              <a:buNone/>
              <a:defRPr sz="1000"/>
            </a:lvl9pPr>
          </a:lstStyle>
          <a:p>
            <a:endParaRPr lang="en-US"/>
          </a:p>
        </p:txBody>
      </p:sp>
      <p:sp>
        <p:nvSpPr>
          <p:cNvPr id="4" name="Text Placeholder 3"/>
          <p:cNvSpPr>
            <a:spLocks noGrp="1"/>
          </p:cNvSpPr>
          <p:nvPr>
            <p:ph type="body" sz="half" idx="2"/>
          </p:nvPr>
        </p:nvSpPr>
        <p:spPr>
          <a:xfrm>
            <a:off x="896144" y="2683669"/>
            <a:ext cx="2743200" cy="402431"/>
          </a:xfrm>
        </p:spPr>
        <p:txBody>
          <a:bodyPr/>
          <a:lstStyle>
            <a:lvl1pPr marL="0" indent="0">
              <a:buNone/>
              <a:defRPr sz="700"/>
            </a:lvl1pPr>
            <a:lvl2pPr marL="228600" indent="0">
              <a:buNone/>
              <a:defRPr sz="600"/>
            </a:lvl2pPr>
            <a:lvl3pPr marL="457200" indent="0">
              <a:buNone/>
              <a:defRPr sz="500"/>
            </a:lvl3pPr>
            <a:lvl4pPr marL="685800" indent="0">
              <a:buNone/>
              <a:defRPr sz="450"/>
            </a:lvl4pPr>
            <a:lvl5pPr marL="914400" indent="0">
              <a:buNone/>
              <a:defRPr sz="450"/>
            </a:lvl5pPr>
            <a:lvl6pPr marL="1143000" indent="0">
              <a:buNone/>
              <a:defRPr sz="450"/>
            </a:lvl6pPr>
            <a:lvl7pPr marL="1371600" indent="0">
              <a:buNone/>
              <a:defRPr sz="450"/>
            </a:lvl7pPr>
            <a:lvl8pPr marL="1600200" indent="0">
              <a:buNone/>
              <a:defRPr sz="450"/>
            </a:lvl8pPr>
            <a:lvl9pPr marL="1828800" indent="0">
              <a:buNone/>
              <a:defRPr sz="45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solidFill>
                  <a:prstClr val="black">
                    <a:tint val="75000"/>
                  </a:prstClr>
                </a:solidFill>
              </a:rPr>
              <a:pPr/>
              <a:t>1/17/2025</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418410827"/>
      </p:ext>
    </p:extLst>
  </p:cSld>
  <p:clrMapOvr>
    <a:masterClrMapping/>
  </p:clrMapOvr>
</p:sldLayout>
</file>

<file path=ppt/slideLayouts/slideLayout16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solidFill>
                  <a:prstClr val="black">
                    <a:tint val="75000"/>
                  </a:prstClr>
                </a:solidFill>
              </a:rPr>
              <a:pPr/>
              <a:t>1/17/2025</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12492608"/>
      </p:ext>
    </p:extLst>
  </p:cSld>
  <p:clrMapOvr>
    <a:masterClrMapping/>
  </p:clrMapOvr>
</p:sldLayout>
</file>

<file path=ppt/slideLayouts/slideLayout16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3314700" y="137319"/>
            <a:ext cx="1028700" cy="2925763"/>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228600" y="137319"/>
            <a:ext cx="3009900" cy="2925763"/>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solidFill>
                  <a:prstClr val="black">
                    <a:tint val="75000"/>
                  </a:prstClr>
                </a:solidFill>
              </a:rPr>
              <a:pPr/>
              <a:t>1/17/2025</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412018031"/>
      </p:ext>
    </p:extLst>
  </p:cSld>
  <p:clrMapOvr>
    <a:masterClrMapping/>
  </p:clrMapOvr>
</p:sldLayout>
</file>

<file path=ppt/slideLayouts/slideLayout16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342900" y="1065212"/>
            <a:ext cx="3886200" cy="735013"/>
          </a:xfrm>
        </p:spPr>
        <p:txBody>
          <a:bodyPr/>
          <a:lstStyle/>
          <a:p>
            <a:r>
              <a:rPr lang="en-US" smtClean="0"/>
              <a:t>Click to edit Master title style</a:t>
            </a:r>
            <a:endParaRPr lang="en-US"/>
          </a:p>
        </p:txBody>
      </p:sp>
      <p:sp>
        <p:nvSpPr>
          <p:cNvPr id="3" name="Subtitle 2"/>
          <p:cNvSpPr>
            <a:spLocks noGrp="1"/>
          </p:cNvSpPr>
          <p:nvPr>
            <p:ph type="subTitle" idx="1"/>
          </p:nvPr>
        </p:nvSpPr>
        <p:spPr>
          <a:xfrm>
            <a:off x="685800" y="1943100"/>
            <a:ext cx="3200400" cy="876300"/>
          </a:xfrm>
        </p:spPr>
        <p:txBody>
          <a:bodyPr/>
          <a:lstStyle>
            <a:lvl1pPr marL="0" indent="0" algn="ctr">
              <a:buNone/>
              <a:defRPr>
                <a:solidFill>
                  <a:schemeClr val="tx1">
                    <a:tint val="75000"/>
                  </a:schemeClr>
                </a:solidFill>
              </a:defRPr>
            </a:lvl1pPr>
            <a:lvl2pPr marL="228600" indent="0" algn="ctr">
              <a:buNone/>
              <a:defRPr>
                <a:solidFill>
                  <a:schemeClr val="tx1">
                    <a:tint val="75000"/>
                  </a:schemeClr>
                </a:solidFill>
              </a:defRPr>
            </a:lvl2pPr>
            <a:lvl3pPr marL="457200" indent="0" algn="ctr">
              <a:buNone/>
              <a:defRPr>
                <a:solidFill>
                  <a:schemeClr val="tx1">
                    <a:tint val="75000"/>
                  </a:schemeClr>
                </a:solidFill>
              </a:defRPr>
            </a:lvl3pPr>
            <a:lvl4pPr marL="685800" indent="0" algn="ctr">
              <a:buNone/>
              <a:defRPr>
                <a:solidFill>
                  <a:schemeClr val="tx1">
                    <a:tint val="75000"/>
                  </a:schemeClr>
                </a:solidFill>
              </a:defRPr>
            </a:lvl4pPr>
            <a:lvl5pPr marL="914400" indent="0" algn="ctr">
              <a:buNone/>
              <a:defRPr>
                <a:solidFill>
                  <a:schemeClr val="tx1">
                    <a:tint val="75000"/>
                  </a:schemeClr>
                </a:solidFill>
              </a:defRPr>
            </a:lvl5pPr>
            <a:lvl6pPr marL="1143000" indent="0" algn="ctr">
              <a:buNone/>
              <a:defRPr>
                <a:solidFill>
                  <a:schemeClr val="tx1">
                    <a:tint val="75000"/>
                  </a:schemeClr>
                </a:solidFill>
              </a:defRPr>
            </a:lvl6pPr>
            <a:lvl7pPr marL="1371600" indent="0" algn="ctr">
              <a:buNone/>
              <a:defRPr>
                <a:solidFill>
                  <a:schemeClr val="tx1">
                    <a:tint val="75000"/>
                  </a:schemeClr>
                </a:solidFill>
              </a:defRPr>
            </a:lvl7pPr>
            <a:lvl8pPr marL="1600200" indent="0" algn="ctr">
              <a:buNone/>
              <a:defRPr>
                <a:solidFill>
                  <a:schemeClr val="tx1">
                    <a:tint val="75000"/>
                  </a:schemeClr>
                </a:solidFill>
              </a:defRPr>
            </a:lvl8pPr>
            <a:lvl9pPr marL="18288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solidFill>
                  <a:prstClr val="black">
                    <a:tint val="75000"/>
                  </a:prstClr>
                </a:solidFill>
              </a:rPr>
              <a:pPr/>
              <a:t>1/17/2025</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548464515"/>
      </p:ext>
    </p:extLst>
  </p:cSld>
  <p:clrMapOvr>
    <a:masterClrMapping/>
  </p:clrMapOvr>
</p:sldLayout>
</file>

<file path=ppt/slideLayouts/slideLayout16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solidFill>
                  <a:prstClr val="black">
                    <a:tint val="75000"/>
                  </a:prstClr>
                </a:solidFill>
              </a:rPr>
              <a:pPr/>
              <a:t>1/17/2025</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651684507"/>
      </p:ext>
    </p:extLst>
  </p:cSld>
  <p:clrMapOvr>
    <a:masterClrMapping/>
  </p:clrMapOvr>
</p:sldLayout>
</file>

<file path=ppt/slideLayouts/slideLayout16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361157" y="2203450"/>
            <a:ext cx="3886200" cy="681038"/>
          </a:xfrm>
        </p:spPr>
        <p:txBody>
          <a:bodyPr anchor="t"/>
          <a:lstStyle>
            <a:lvl1pPr algn="l">
              <a:defRPr sz="2000" b="1" cap="all"/>
            </a:lvl1pPr>
          </a:lstStyle>
          <a:p>
            <a:r>
              <a:rPr lang="en-US" smtClean="0"/>
              <a:t>Click to edit Master title style</a:t>
            </a:r>
            <a:endParaRPr lang="en-US"/>
          </a:p>
        </p:txBody>
      </p:sp>
      <p:sp>
        <p:nvSpPr>
          <p:cNvPr id="3" name="Text Placeholder 2"/>
          <p:cNvSpPr>
            <a:spLocks noGrp="1"/>
          </p:cNvSpPr>
          <p:nvPr>
            <p:ph type="body" idx="1"/>
          </p:nvPr>
        </p:nvSpPr>
        <p:spPr>
          <a:xfrm>
            <a:off x="361157" y="1453357"/>
            <a:ext cx="3886200" cy="750094"/>
          </a:xfrm>
        </p:spPr>
        <p:txBody>
          <a:bodyPr anchor="b"/>
          <a:lstStyle>
            <a:lvl1pPr marL="0" indent="0">
              <a:buNone/>
              <a:defRPr sz="1000">
                <a:solidFill>
                  <a:schemeClr val="tx1">
                    <a:tint val="75000"/>
                  </a:schemeClr>
                </a:solidFill>
              </a:defRPr>
            </a:lvl1pPr>
            <a:lvl2pPr marL="228600" indent="0">
              <a:buNone/>
              <a:defRPr sz="900">
                <a:solidFill>
                  <a:schemeClr val="tx1">
                    <a:tint val="75000"/>
                  </a:schemeClr>
                </a:solidFill>
              </a:defRPr>
            </a:lvl2pPr>
            <a:lvl3pPr marL="457200" indent="0">
              <a:buNone/>
              <a:defRPr sz="800">
                <a:solidFill>
                  <a:schemeClr val="tx1">
                    <a:tint val="75000"/>
                  </a:schemeClr>
                </a:solidFill>
              </a:defRPr>
            </a:lvl3pPr>
            <a:lvl4pPr marL="685800" indent="0">
              <a:buNone/>
              <a:defRPr sz="700">
                <a:solidFill>
                  <a:schemeClr val="tx1">
                    <a:tint val="75000"/>
                  </a:schemeClr>
                </a:solidFill>
              </a:defRPr>
            </a:lvl4pPr>
            <a:lvl5pPr marL="914400" indent="0">
              <a:buNone/>
              <a:defRPr sz="700">
                <a:solidFill>
                  <a:schemeClr val="tx1">
                    <a:tint val="75000"/>
                  </a:schemeClr>
                </a:solidFill>
              </a:defRPr>
            </a:lvl5pPr>
            <a:lvl6pPr marL="1143000" indent="0">
              <a:buNone/>
              <a:defRPr sz="700">
                <a:solidFill>
                  <a:schemeClr val="tx1">
                    <a:tint val="75000"/>
                  </a:schemeClr>
                </a:solidFill>
              </a:defRPr>
            </a:lvl6pPr>
            <a:lvl7pPr marL="1371600" indent="0">
              <a:buNone/>
              <a:defRPr sz="700">
                <a:solidFill>
                  <a:schemeClr val="tx1">
                    <a:tint val="75000"/>
                  </a:schemeClr>
                </a:solidFill>
              </a:defRPr>
            </a:lvl7pPr>
            <a:lvl8pPr marL="1600200" indent="0">
              <a:buNone/>
              <a:defRPr sz="700">
                <a:solidFill>
                  <a:schemeClr val="tx1">
                    <a:tint val="75000"/>
                  </a:schemeClr>
                </a:solidFill>
              </a:defRPr>
            </a:lvl8pPr>
            <a:lvl9pPr marL="1828800" indent="0">
              <a:buNone/>
              <a:defRPr sz="7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solidFill>
                  <a:prstClr val="black">
                    <a:tint val="75000"/>
                  </a:prstClr>
                </a:solidFill>
              </a:rPr>
              <a:pPr/>
              <a:t>1/17/2025</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149317424"/>
      </p:ext>
    </p:extLst>
  </p:cSld>
  <p:clrMapOvr>
    <a:masterClrMapping/>
  </p:clrMapOvr>
</p:sldLayout>
</file>

<file path=ppt/slideLayouts/slideLayout16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228600" y="800100"/>
            <a:ext cx="2019300" cy="2262982"/>
          </a:xfrm>
        </p:spPr>
        <p:txBody>
          <a:bodyPr/>
          <a:lstStyle>
            <a:lvl1pPr>
              <a:defRPr sz="1400"/>
            </a:lvl1pPr>
            <a:lvl2pPr>
              <a:defRPr sz="1200"/>
            </a:lvl2pPr>
            <a:lvl3pPr>
              <a:defRPr sz="1000"/>
            </a:lvl3pPr>
            <a:lvl4pPr>
              <a:defRPr sz="900"/>
            </a:lvl4pPr>
            <a:lvl5pPr>
              <a:defRPr sz="900"/>
            </a:lvl5pPr>
            <a:lvl6pPr>
              <a:defRPr sz="900"/>
            </a:lvl6pPr>
            <a:lvl7pPr>
              <a:defRPr sz="900"/>
            </a:lvl7pPr>
            <a:lvl8pPr>
              <a:defRPr sz="900"/>
            </a:lvl8pPr>
            <a:lvl9pPr>
              <a:defRPr sz="9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2324100" y="800100"/>
            <a:ext cx="2019300" cy="2262982"/>
          </a:xfrm>
        </p:spPr>
        <p:txBody>
          <a:bodyPr/>
          <a:lstStyle>
            <a:lvl1pPr>
              <a:defRPr sz="1400"/>
            </a:lvl1pPr>
            <a:lvl2pPr>
              <a:defRPr sz="1200"/>
            </a:lvl2pPr>
            <a:lvl3pPr>
              <a:defRPr sz="1000"/>
            </a:lvl3pPr>
            <a:lvl4pPr>
              <a:defRPr sz="900"/>
            </a:lvl4pPr>
            <a:lvl5pPr>
              <a:defRPr sz="900"/>
            </a:lvl5pPr>
            <a:lvl6pPr>
              <a:defRPr sz="900"/>
            </a:lvl6pPr>
            <a:lvl7pPr>
              <a:defRPr sz="900"/>
            </a:lvl7pPr>
            <a:lvl8pPr>
              <a:defRPr sz="900"/>
            </a:lvl8pPr>
            <a:lvl9pPr>
              <a:defRPr sz="9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solidFill>
                  <a:prstClr val="black">
                    <a:tint val="75000"/>
                  </a:prstClr>
                </a:solidFill>
              </a:rPr>
              <a:pPr/>
              <a:t>1/17/2025</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28428820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spTree>
  </p:cSld>
  <p:clrMapOvr>
    <a:masterClrMapping/>
  </p:clrMapOvr>
  <p:transition spd="slow">
    <p:wipe/>
  </p:transition>
  <p:timing>
    <p:tnLst>
      <p:par>
        <p:cTn id="1" dur="indefinite" restart="never" nodeType="tmRoot"/>
      </p:par>
    </p:tnLst>
  </p:timing>
</p:sldLayout>
</file>

<file path=ppt/slideLayouts/slideLayout17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228600" y="767556"/>
            <a:ext cx="2020094" cy="319881"/>
          </a:xfrm>
        </p:spPr>
        <p:txBody>
          <a:bodyPr anchor="b"/>
          <a:lstStyle>
            <a:lvl1pPr marL="0" indent="0">
              <a:buNone/>
              <a:defRPr sz="1200" b="1"/>
            </a:lvl1pPr>
            <a:lvl2pPr marL="228600" indent="0">
              <a:buNone/>
              <a:defRPr sz="1000" b="1"/>
            </a:lvl2pPr>
            <a:lvl3pPr marL="457200" indent="0">
              <a:buNone/>
              <a:defRPr sz="900" b="1"/>
            </a:lvl3pPr>
            <a:lvl4pPr marL="685800" indent="0">
              <a:buNone/>
              <a:defRPr sz="800" b="1"/>
            </a:lvl4pPr>
            <a:lvl5pPr marL="914400" indent="0">
              <a:buNone/>
              <a:defRPr sz="800" b="1"/>
            </a:lvl5pPr>
            <a:lvl6pPr marL="1143000" indent="0">
              <a:buNone/>
              <a:defRPr sz="800" b="1"/>
            </a:lvl6pPr>
            <a:lvl7pPr marL="1371600" indent="0">
              <a:buNone/>
              <a:defRPr sz="800" b="1"/>
            </a:lvl7pPr>
            <a:lvl8pPr marL="1600200" indent="0">
              <a:buNone/>
              <a:defRPr sz="800" b="1"/>
            </a:lvl8pPr>
            <a:lvl9pPr marL="1828800" indent="0">
              <a:buNone/>
              <a:defRPr sz="800" b="1"/>
            </a:lvl9pPr>
          </a:lstStyle>
          <a:p>
            <a:pPr lvl="0"/>
            <a:r>
              <a:rPr lang="en-US" smtClean="0"/>
              <a:t>Click to edit Master text styles</a:t>
            </a:r>
          </a:p>
        </p:txBody>
      </p:sp>
      <p:sp>
        <p:nvSpPr>
          <p:cNvPr id="4" name="Content Placeholder 3"/>
          <p:cNvSpPr>
            <a:spLocks noGrp="1"/>
          </p:cNvSpPr>
          <p:nvPr>
            <p:ph sz="half" idx="2"/>
          </p:nvPr>
        </p:nvSpPr>
        <p:spPr>
          <a:xfrm>
            <a:off x="228600" y="1087438"/>
            <a:ext cx="2020094" cy="1975644"/>
          </a:xfrm>
        </p:spPr>
        <p:txBody>
          <a:bodyPr/>
          <a:lstStyle>
            <a:lvl1pPr>
              <a:defRPr sz="1200"/>
            </a:lvl1pPr>
            <a:lvl2pPr>
              <a:defRPr sz="1000"/>
            </a:lvl2pPr>
            <a:lvl3pPr>
              <a:defRPr sz="900"/>
            </a:lvl3pPr>
            <a:lvl4pPr>
              <a:defRPr sz="800"/>
            </a:lvl4pPr>
            <a:lvl5pPr>
              <a:defRPr sz="800"/>
            </a:lvl5pPr>
            <a:lvl6pPr>
              <a:defRPr sz="800"/>
            </a:lvl6pPr>
            <a:lvl7pPr>
              <a:defRPr sz="800"/>
            </a:lvl7pPr>
            <a:lvl8pPr>
              <a:defRPr sz="800"/>
            </a:lvl8pPr>
            <a:lvl9pPr>
              <a:defRPr sz="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2322513" y="767556"/>
            <a:ext cx="2020888" cy="319881"/>
          </a:xfrm>
        </p:spPr>
        <p:txBody>
          <a:bodyPr anchor="b"/>
          <a:lstStyle>
            <a:lvl1pPr marL="0" indent="0">
              <a:buNone/>
              <a:defRPr sz="1200" b="1"/>
            </a:lvl1pPr>
            <a:lvl2pPr marL="228600" indent="0">
              <a:buNone/>
              <a:defRPr sz="1000" b="1"/>
            </a:lvl2pPr>
            <a:lvl3pPr marL="457200" indent="0">
              <a:buNone/>
              <a:defRPr sz="900" b="1"/>
            </a:lvl3pPr>
            <a:lvl4pPr marL="685800" indent="0">
              <a:buNone/>
              <a:defRPr sz="800" b="1"/>
            </a:lvl4pPr>
            <a:lvl5pPr marL="914400" indent="0">
              <a:buNone/>
              <a:defRPr sz="800" b="1"/>
            </a:lvl5pPr>
            <a:lvl6pPr marL="1143000" indent="0">
              <a:buNone/>
              <a:defRPr sz="800" b="1"/>
            </a:lvl6pPr>
            <a:lvl7pPr marL="1371600" indent="0">
              <a:buNone/>
              <a:defRPr sz="800" b="1"/>
            </a:lvl7pPr>
            <a:lvl8pPr marL="1600200" indent="0">
              <a:buNone/>
              <a:defRPr sz="800" b="1"/>
            </a:lvl8pPr>
            <a:lvl9pPr marL="1828800" indent="0">
              <a:buNone/>
              <a:defRPr sz="800" b="1"/>
            </a:lvl9pPr>
          </a:lstStyle>
          <a:p>
            <a:pPr lvl="0"/>
            <a:r>
              <a:rPr lang="en-US" smtClean="0"/>
              <a:t>Click to edit Master text styles</a:t>
            </a:r>
          </a:p>
        </p:txBody>
      </p:sp>
      <p:sp>
        <p:nvSpPr>
          <p:cNvPr id="6" name="Content Placeholder 5"/>
          <p:cNvSpPr>
            <a:spLocks noGrp="1"/>
          </p:cNvSpPr>
          <p:nvPr>
            <p:ph sz="quarter" idx="4"/>
          </p:nvPr>
        </p:nvSpPr>
        <p:spPr>
          <a:xfrm>
            <a:off x="2322513" y="1087438"/>
            <a:ext cx="2020888" cy="1975644"/>
          </a:xfrm>
        </p:spPr>
        <p:txBody>
          <a:bodyPr/>
          <a:lstStyle>
            <a:lvl1pPr>
              <a:defRPr sz="1200"/>
            </a:lvl1pPr>
            <a:lvl2pPr>
              <a:defRPr sz="1000"/>
            </a:lvl2pPr>
            <a:lvl3pPr>
              <a:defRPr sz="900"/>
            </a:lvl3pPr>
            <a:lvl4pPr>
              <a:defRPr sz="800"/>
            </a:lvl4pPr>
            <a:lvl5pPr>
              <a:defRPr sz="800"/>
            </a:lvl5pPr>
            <a:lvl6pPr>
              <a:defRPr sz="800"/>
            </a:lvl6pPr>
            <a:lvl7pPr>
              <a:defRPr sz="800"/>
            </a:lvl7pPr>
            <a:lvl8pPr>
              <a:defRPr sz="800"/>
            </a:lvl8pPr>
            <a:lvl9pPr>
              <a:defRPr sz="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solidFill>
                  <a:prstClr val="black">
                    <a:tint val="75000"/>
                  </a:prstClr>
                </a:solidFill>
              </a:rPr>
              <a:pPr/>
              <a:t>1/17/2025</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946397993"/>
      </p:ext>
    </p:extLst>
  </p:cSld>
  <p:clrMapOvr>
    <a:masterClrMapping/>
  </p:clrMapOvr>
</p:sldLayout>
</file>

<file path=ppt/slideLayouts/slideLayout17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solidFill>
                  <a:prstClr val="black">
                    <a:tint val="75000"/>
                  </a:prstClr>
                </a:solidFill>
              </a:rPr>
              <a:pPr/>
              <a:t>1/17/2025</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75894846"/>
      </p:ext>
    </p:extLst>
  </p:cSld>
  <p:clrMapOvr>
    <a:masterClrMapping/>
  </p:clrMapOvr>
</p:sldLayout>
</file>

<file path=ppt/slideLayouts/slideLayout17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solidFill>
                  <a:prstClr val="black">
                    <a:tint val="75000"/>
                  </a:prstClr>
                </a:solidFill>
              </a:rPr>
              <a:pPr/>
              <a:t>1/17/2025</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998124744"/>
      </p:ext>
    </p:extLst>
  </p:cSld>
  <p:clrMapOvr>
    <a:masterClrMapping/>
  </p:clrMapOvr>
</p:sldLayout>
</file>

<file path=ppt/slideLayouts/slideLayout17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28600" y="136525"/>
            <a:ext cx="1504157" cy="581025"/>
          </a:xfrm>
        </p:spPr>
        <p:txBody>
          <a:bodyPr anchor="b"/>
          <a:lstStyle>
            <a:lvl1pPr algn="l">
              <a:defRPr sz="1000" b="1"/>
            </a:lvl1pPr>
          </a:lstStyle>
          <a:p>
            <a:r>
              <a:rPr lang="en-US" smtClean="0"/>
              <a:t>Click to edit Master title style</a:t>
            </a:r>
            <a:endParaRPr lang="en-US"/>
          </a:p>
        </p:txBody>
      </p:sp>
      <p:sp>
        <p:nvSpPr>
          <p:cNvPr id="3" name="Content Placeholder 2"/>
          <p:cNvSpPr>
            <a:spLocks noGrp="1"/>
          </p:cNvSpPr>
          <p:nvPr>
            <p:ph idx="1"/>
          </p:nvPr>
        </p:nvSpPr>
        <p:spPr>
          <a:xfrm>
            <a:off x="1787525" y="136525"/>
            <a:ext cx="2555875" cy="2926557"/>
          </a:xfrm>
        </p:spPr>
        <p:txBody>
          <a:bodyPr/>
          <a:lstStyle>
            <a:lvl1pPr>
              <a:defRPr sz="1600"/>
            </a:lvl1pPr>
            <a:lvl2pPr>
              <a:defRPr sz="1400"/>
            </a:lvl2pPr>
            <a:lvl3pPr>
              <a:defRPr sz="1200"/>
            </a:lvl3pPr>
            <a:lvl4pPr>
              <a:defRPr sz="1000"/>
            </a:lvl4pPr>
            <a:lvl5pPr>
              <a:defRPr sz="1000"/>
            </a:lvl5pPr>
            <a:lvl6pPr>
              <a:defRPr sz="1000"/>
            </a:lvl6pPr>
            <a:lvl7pPr>
              <a:defRPr sz="1000"/>
            </a:lvl7pPr>
            <a:lvl8pPr>
              <a:defRPr sz="1000"/>
            </a:lvl8pPr>
            <a:lvl9pPr>
              <a:defRPr sz="1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228600" y="717550"/>
            <a:ext cx="1504157" cy="2345532"/>
          </a:xfrm>
        </p:spPr>
        <p:txBody>
          <a:bodyPr/>
          <a:lstStyle>
            <a:lvl1pPr marL="0" indent="0">
              <a:buNone/>
              <a:defRPr sz="700"/>
            </a:lvl1pPr>
            <a:lvl2pPr marL="228600" indent="0">
              <a:buNone/>
              <a:defRPr sz="600"/>
            </a:lvl2pPr>
            <a:lvl3pPr marL="457200" indent="0">
              <a:buNone/>
              <a:defRPr sz="500"/>
            </a:lvl3pPr>
            <a:lvl4pPr marL="685800" indent="0">
              <a:buNone/>
              <a:defRPr sz="450"/>
            </a:lvl4pPr>
            <a:lvl5pPr marL="914400" indent="0">
              <a:buNone/>
              <a:defRPr sz="450"/>
            </a:lvl5pPr>
            <a:lvl6pPr marL="1143000" indent="0">
              <a:buNone/>
              <a:defRPr sz="450"/>
            </a:lvl6pPr>
            <a:lvl7pPr marL="1371600" indent="0">
              <a:buNone/>
              <a:defRPr sz="450"/>
            </a:lvl7pPr>
            <a:lvl8pPr marL="1600200" indent="0">
              <a:buNone/>
              <a:defRPr sz="450"/>
            </a:lvl8pPr>
            <a:lvl9pPr marL="1828800" indent="0">
              <a:buNone/>
              <a:defRPr sz="45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solidFill>
                  <a:prstClr val="black">
                    <a:tint val="75000"/>
                  </a:prstClr>
                </a:solidFill>
              </a:rPr>
              <a:pPr/>
              <a:t>1/17/2025</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15121269"/>
      </p:ext>
    </p:extLst>
  </p:cSld>
  <p:clrMapOvr>
    <a:masterClrMapping/>
  </p:clrMapOvr>
</p:sldLayout>
</file>

<file path=ppt/slideLayouts/slideLayout17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96144" y="2400300"/>
            <a:ext cx="2743200" cy="283369"/>
          </a:xfrm>
        </p:spPr>
        <p:txBody>
          <a:bodyPr anchor="b"/>
          <a:lstStyle>
            <a:lvl1pPr algn="l">
              <a:defRPr sz="1000" b="1"/>
            </a:lvl1pPr>
          </a:lstStyle>
          <a:p>
            <a:r>
              <a:rPr lang="en-US" smtClean="0"/>
              <a:t>Click to edit Master title style</a:t>
            </a:r>
            <a:endParaRPr lang="en-US"/>
          </a:p>
        </p:txBody>
      </p:sp>
      <p:sp>
        <p:nvSpPr>
          <p:cNvPr id="3" name="Picture Placeholder 2"/>
          <p:cNvSpPr>
            <a:spLocks noGrp="1"/>
          </p:cNvSpPr>
          <p:nvPr>
            <p:ph type="pic" idx="1"/>
          </p:nvPr>
        </p:nvSpPr>
        <p:spPr>
          <a:xfrm>
            <a:off x="896144" y="306388"/>
            <a:ext cx="2743200" cy="2057400"/>
          </a:xfrm>
        </p:spPr>
        <p:txBody>
          <a:bodyPr/>
          <a:lstStyle>
            <a:lvl1pPr marL="0" indent="0">
              <a:buNone/>
              <a:defRPr sz="1600"/>
            </a:lvl1pPr>
            <a:lvl2pPr marL="228600" indent="0">
              <a:buNone/>
              <a:defRPr sz="1400"/>
            </a:lvl2pPr>
            <a:lvl3pPr marL="457200" indent="0">
              <a:buNone/>
              <a:defRPr sz="1200"/>
            </a:lvl3pPr>
            <a:lvl4pPr marL="685800" indent="0">
              <a:buNone/>
              <a:defRPr sz="1000"/>
            </a:lvl4pPr>
            <a:lvl5pPr marL="914400" indent="0">
              <a:buNone/>
              <a:defRPr sz="1000"/>
            </a:lvl5pPr>
            <a:lvl6pPr marL="1143000" indent="0">
              <a:buNone/>
              <a:defRPr sz="1000"/>
            </a:lvl6pPr>
            <a:lvl7pPr marL="1371600" indent="0">
              <a:buNone/>
              <a:defRPr sz="1000"/>
            </a:lvl7pPr>
            <a:lvl8pPr marL="1600200" indent="0">
              <a:buNone/>
              <a:defRPr sz="1000"/>
            </a:lvl8pPr>
            <a:lvl9pPr marL="1828800" indent="0">
              <a:buNone/>
              <a:defRPr sz="1000"/>
            </a:lvl9pPr>
          </a:lstStyle>
          <a:p>
            <a:endParaRPr lang="en-US"/>
          </a:p>
        </p:txBody>
      </p:sp>
      <p:sp>
        <p:nvSpPr>
          <p:cNvPr id="4" name="Text Placeholder 3"/>
          <p:cNvSpPr>
            <a:spLocks noGrp="1"/>
          </p:cNvSpPr>
          <p:nvPr>
            <p:ph type="body" sz="half" idx="2"/>
          </p:nvPr>
        </p:nvSpPr>
        <p:spPr>
          <a:xfrm>
            <a:off x="896144" y="2683669"/>
            <a:ext cx="2743200" cy="402431"/>
          </a:xfrm>
        </p:spPr>
        <p:txBody>
          <a:bodyPr/>
          <a:lstStyle>
            <a:lvl1pPr marL="0" indent="0">
              <a:buNone/>
              <a:defRPr sz="700"/>
            </a:lvl1pPr>
            <a:lvl2pPr marL="228600" indent="0">
              <a:buNone/>
              <a:defRPr sz="600"/>
            </a:lvl2pPr>
            <a:lvl3pPr marL="457200" indent="0">
              <a:buNone/>
              <a:defRPr sz="500"/>
            </a:lvl3pPr>
            <a:lvl4pPr marL="685800" indent="0">
              <a:buNone/>
              <a:defRPr sz="450"/>
            </a:lvl4pPr>
            <a:lvl5pPr marL="914400" indent="0">
              <a:buNone/>
              <a:defRPr sz="450"/>
            </a:lvl5pPr>
            <a:lvl6pPr marL="1143000" indent="0">
              <a:buNone/>
              <a:defRPr sz="450"/>
            </a:lvl6pPr>
            <a:lvl7pPr marL="1371600" indent="0">
              <a:buNone/>
              <a:defRPr sz="450"/>
            </a:lvl7pPr>
            <a:lvl8pPr marL="1600200" indent="0">
              <a:buNone/>
              <a:defRPr sz="450"/>
            </a:lvl8pPr>
            <a:lvl9pPr marL="1828800" indent="0">
              <a:buNone/>
              <a:defRPr sz="45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solidFill>
                  <a:prstClr val="black">
                    <a:tint val="75000"/>
                  </a:prstClr>
                </a:solidFill>
              </a:rPr>
              <a:pPr/>
              <a:t>1/17/2025</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488903192"/>
      </p:ext>
    </p:extLst>
  </p:cSld>
  <p:clrMapOvr>
    <a:masterClrMapping/>
  </p:clrMapOvr>
</p:sldLayout>
</file>

<file path=ppt/slideLayouts/slideLayout17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solidFill>
                  <a:prstClr val="black">
                    <a:tint val="75000"/>
                  </a:prstClr>
                </a:solidFill>
              </a:rPr>
              <a:pPr/>
              <a:t>1/17/2025</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213874132"/>
      </p:ext>
    </p:extLst>
  </p:cSld>
  <p:clrMapOvr>
    <a:masterClrMapping/>
  </p:clrMapOvr>
</p:sldLayout>
</file>

<file path=ppt/slideLayouts/slideLayout17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3314700" y="137319"/>
            <a:ext cx="1028700" cy="2925763"/>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228600" y="137319"/>
            <a:ext cx="3009900" cy="2925763"/>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solidFill>
                  <a:prstClr val="black">
                    <a:tint val="75000"/>
                  </a:prstClr>
                </a:solidFill>
              </a:rPr>
              <a:pPr/>
              <a:t>1/17/2025</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2391213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841772"/>
            <a:ext cx="6858000" cy="1790700"/>
          </a:xfrm>
        </p:spPr>
        <p:txBody>
          <a:bodyPr anchor="b"/>
          <a:lstStyle>
            <a:lvl1pPr algn="ctr">
              <a:defRPr sz="4500"/>
            </a:lvl1pPr>
          </a:lstStyle>
          <a:p>
            <a:r>
              <a:rPr lang="zh-CN" altLang="en-US"/>
              <a:t>单击此处编辑母版标题样式</a:t>
            </a:r>
          </a:p>
        </p:txBody>
      </p:sp>
      <p:sp>
        <p:nvSpPr>
          <p:cNvPr id="3" name="副标题 2"/>
          <p:cNvSpPr>
            <a:spLocks noGrp="1"/>
          </p:cNvSpPr>
          <p:nvPr>
            <p:ph type="subTitle" idx="1" hasCustomPrompt="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40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a:t>单击以编辑母版副标题样式</a:t>
            </a:r>
          </a:p>
        </p:txBody>
      </p:sp>
      <p:sp>
        <p:nvSpPr>
          <p:cNvPr id="4" name="日期占位符 3"/>
          <p:cNvSpPr>
            <a:spLocks noGrp="1"/>
          </p:cNvSpPr>
          <p:nvPr>
            <p:ph type="dt" sz="half" idx="10"/>
          </p:nvPr>
        </p:nvSpPr>
        <p:spPr/>
        <p:txBody>
          <a:bodyPr/>
          <a:lstStyle/>
          <a:p>
            <a:fld id="{E7603542-1793-40F5-9864-33F83B6D4E1C}" type="datetimeFigureOut">
              <a:rPr lang="zh-CN" altLang="en-US" smtClean="0"/>
              <a:t>2025/1/17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E411B75-A479-47D3-A65D-1DC9725133CA}" type="slidenum">
              <a:rPr lang="zh-CN" altLang="en-US" smtClean="0"/>
              <a:t>‹#›</a:t>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hasCustomPrompt="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E7603542-1793-40F5-9864-33F83B6D4E1C}" type="datetimeFigureOut">
              <a:rPr lang="zh-CN" altLang="en-US" smtClean="0"/>
              <a:t>2025/1/17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E411B75-A479-47D3-A65D-1DC9725133CA}"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hasCustomPrompt="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E7603542-1793-40F5-9864-33F83B6D4E1C}" type="datetimeFigureOut">
              <a:rPr lang="zh-CN" altLang="en-US" smtClean="0"/>
              <a:t>2025/1/17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E411B75-A479-47D3-A65D-1DC9725133CA}" type="slidenum">
              <a:rPr lang="zh-CN" altLang="en-US" smtClean="0"/>
              <a:t>‹#›</a:t>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282304"/>
            <a:ext cx="7886700" cy="2139553"/>
          </a:xfrm>
        </p:spPr>
        <p:txBody>
          <a:bodyPr anchor="b"/>
          <a:lstStyle>
            <a:lvl1pPr>
              <a:defRPr sz="4500"/>
            </a:lvl1pPr>
          </a:lstStyle>
          <a:p>
            <a:r>
              <a:rPr lang="zh-CN" altLang="en-US"/>
              <a:t>单击此处编辑母版标题样式</a:t>
            </a:r>
          </a:p>
        </p:txBody>
      </p:sp>
      <p:sp>
        <p:nvSpPr>
          <p:cNvPr id="3" name="文本占位符 2"/>
          <p:cNvSpPr>
            <a:spLocks noGrp="1"/>
          </p:cNvSpPr>
          <p:nvPr>
            <p:ph type="body" idx="1" hasCustomPrompt="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40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E7603542-1793-40F5-9864-33F83B6D4E1C}" type="datetimeFigureOut">
              <a:rPr lang="zh-CN" altLang="en-US" smtClean="0"/>
              <a:t>2025/1/17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E411B75-A479-47D3-A65D-1DC9725133CA}" type="slidenum">
              <a:rPr lang="zh-CN" altLang="en-US" smtClean="0"/>
              <a:t>‹#›</a:t>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hasCustomPrompt="1"/>
          </p:nvPr>
        </p:nvSpPr>
        <p:spPr>
          <a:xfrm>
            <a:off x="628650" y="1369219"/>
            <a:ext cx="3886200" cy="3263504"/>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hasCustomPrompt="1"/>
          </p:nvPr>
        </p:nvSpPr>
        <p:spPr>
          <a:xfrm>
            <a:off x="4629150" y="1369219"/>
            <a:ext cx="3886200" cy="3263504"/>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E7603542-1793-40F5-9864-33F83B6D4E1C}" type="datetimeFigureOut">
              <a:rPr lang="zh-CN" altLang="en-US" smtClean="0"/>
              <a:t>2025/1/17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E411B75-A479-47D3-A65D-1DC9725133CA}" type="slidenum">
              <a:rPr lang="zh-CN" altLang="en-US" smtClean="0"/>
              <a:t>‹#›</a:t>
            </a:fld>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273844"/>
            <a:ext cx="7886700" cy="994172"/>
          </a:xfrm>
        </p:spPr>
        <p:txBody>
          <a:bodyPr/>
          <a:lstStyle/>
          <a:p>
            <a:r>
              <a:rPr lang="zh-CN" altLang="en-US"/>
              <a:t>单击此处编辑母版标题样式</a:t>
            </a:r>
          </a:p>
        </p:txBody>
      </p:sp>
      <p:sp>
        <p:nvSpPr>
          <p:cNvPr id="3" name="文本占位符 2"/>
          <p:cNvSpPr>
            <a:spLocks noGrp="1"/>
          </p:cNvSpPr>
          <p:nvPr>
            <p:ph type="body" idx="1" hasCustomPrompt="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40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编辑母版文本样式</a:t>
            </a:r>
          </a:p>
        </p:txBody>
      </p:sp>
      <p:sp>
        <p:nvSpPr>
          <p:cNvPr id="4" name="内容占位符 3"/>
          <p:cNvSpPr>
            <a:spLocks noGrp="1"/>
          </p:cNvSpPr>
          <p:nvPr>
            <p:ph sz="half" idx="2" hasCustomPrompt="1"/>
          </p:nvPr>
        </p:nvSpPr>
        <p:spPr>
          <a:xfrm>
            <a:off x="629842" y="1878806"/>
            <a:ext cx="3868340" cy="2763441"/>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hasCustomPrompt="1"/>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40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编辑母版文本样式</a:t>
            </a:r>
          </a:p>
        </p:txBody>
      </p:sp>
      <p:sp>
        <p:nvSpPr>
          <p:cNvPr id="6" name="内容占位符 5"/>
          <p:cNvSpPr>
            <a:spLocks noGrp="1"/>
          </p:cNvSpPr>
          <p:nvPr>
            <p:ph sz="quarter" idx="4" hasCustomPrompt="1"/>
          </p:nvPr>
        </p:nvSpPr>
        <p:spPr>
          <a:xfrm>
            <a:off x="4629150" y="1878806"/>
            <a:ext cx="3887391" cy="2763441"/>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E7603542-1793-40F5-9864-33F83B6D4E1C}" type="datetimeFigureOut">
              <a:rPr lang="zh-CN" altLang="en-US" smtClean="0"/>
              <a:t>2025/1/17</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AE411B75-A479-47D3-A65D-1DC9725133CA}" type="slidenum">
              <a:rPr lang="zh-CN" altLang="en-US" smtClean="0"/>
              <a:t>‹#›</a:t>
            </a:fld>
            <a:endParaRPr lang="zh-CN" alt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E7603542-1793-40F5-9864-33F83B6D4E1C}" type="datetimeFigureOut">
              <a:rPr lang="zh-CN" altLang="en-US" smtClean="0"/>
              <a:t>2025/1/17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AE411B75-A479-47D3-A65D-1DC9725133CA}" type="slidenum">
              <a:rPr lang="zh-CN" altLang="en-US" smtClean="0"/>
              <a:t>‹#›</a:t>
            </a:fld>
            <a:endParaRPr lang="zh-CN" alt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E7603542-1793-40F5-9864-33F83B6D4E1C}" type="datetimeFigureOut">
              <a:rPr lang="zh-CN" altLang="en-US" smtClean="0"/>
              <a:t>2025/1/17</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AE411B75-A479-47D3-A65D-1DC9725133CA}" type="slidenum">
              <a:rPr lang="zh-CN" altLang="en-US" smtClean="0"/>
              <a:t>‹#›</a:t>
            </a:fld>
            <a:endParaRPr lang="zh-CN" altLang="en-US"/>
          </a:p>
        </p:txBody>
      </p:sp>
    </p:spTree>
  </p:cSld>
  <p:clrMapOvr>
    <a:masterClrMapping/>
  </p:clrMapOvr>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342900"/>
            <a:ext cx="2949178" cy="1200150"/>
          </a:xfrm>
        </p:spPr>
        <p:txBody>
          <a:bodyPr anchor="b"/>
          <a:lstStyle>
            <a:lvl1pPr>
              <a:defRPr sz="2400"/>
            </a:lvl1pPr>
          </a:lstStyle>
          <a:p>
            <a:r>
              <a:rPr lang="zh-CN" altLang="en-US"/>
              <a:t>单击此处编辑母版标题样式</a:t>
            </a:r>
          </a:p>
        </p:txBody>
      </p:sp>
      <p:sp>
        <p:nvSpPr>
          <p:cNvPr id="3" name="内容占位符 2"/>
          <p:cNvSpPr>
            <a:spLocks noGrp="1"/>
          </p:cNvSpPr>
          <p:nvPr>
            <p:ph idx="1" hasCustomPrompt="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hasCustomPrompt="1"/>
          </p:nvPr>
        </p:nvSpPr>
        <p:spPr>
          <a:xfrm>
            <a:off x="629841" y="1543050"/>
            <a:ext cx="2949178" cy="2858691"/>
          </a:xfrm>
        </p:spPr>
        <p:txBody>
          <a:bodyPr/>
          <a:lstStyle>
            <a:lvl1pPr marL="0" indent="0">
              <a:buNone/>
              <a:defRPr sz="1200"/>
            </a:lvl1pPr>
            <a:lvl2pPr marL="342900" indent="0">
              <a:buNone/>
              <a:defRPr sz="1100"/>
            </a:lvl2pPr>
            <a:lvl3pPr marL="685800" indent="0">
              <a:buNone/>
              <a:defRPr sz="900"/>
            </a:lvl3pPr>
            <a:lvl4pPr marL="1028700" indent="0">
              <a:buNone/>
              <a:defRPr sz="800"/>
            </a:lvl4pPr>
            <a:lvl5pPr marL="1371600" indent="0">
              <a:buNone/>
              <a:defRPr sz="800"/>
            </a:lvl5pPr>
            <a:lvl6pPr marL="1714500" indent="0">
              <a:buNone/>
              <a:defRPr sz="800"/>
            </a:lvl6pPr>
            <a:lvl7pPr marL="2057400" indent="0">
              <a:buNone/>
              <a:defRPr sz="800"/>
            </a:lvl7pPr>
            <a:lvl8pPr marL="2400300" indent="0">
              <a:buNone/>
              <a:defRPr sz="800"/>
            </a:lvl8pPr>
            <a:lvl9pPr marL="2743200" indent="0">
              <a:buNone/>
              <a:defRPr sz="800"/>
            </a:lvl9pPr>
          </a:lstStyle>
          <a:p>
            <a:pPr lvl="0"/>
            <a:r>
              <a:rPr lang="zh-CN" altLang="en-US"/>
              <a:t>编辑母版文本样式</a:t>
            </a:r>
          </a:p>
        </p:txBody>
      </p:sp>
      <p:sp>
        <p:nvSpPr>
          <p:cNvPr id="5" name="日期占位符 4"/>
          <p:cNvSpPr>
            <a:spLocks noGrp="1"/>
          </p:cNvSpPr>
          <p:nvPr>
            <p:ph type="dt" sz="half" idx="10"/>
          </p:nvPr>
        </p:nvSpPr>
        <p:spPr/>
        <p:txBody>
          <a:bodyPr/>
          <a:lstStyle/>
          <a:p>
            <a:fld id="{E7603542-1793-40F5-9864-33F83B6D4E1C}" type="datetimeFigureOut">
              <a:rPr lang="zh-CN" altLang="en-US" smtClean="0"/>
              <a:t>2025/1/17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E411B75-A479-47D3-A65D-1DC9725133CA}" type="slidenum">
              <a:rPr lang="zh-CN" altLang="en-US" smtClean="0"/>
              <a:t>‹#›</a:t>
            </a:fld>
            <a:endParaRPr lang="zh-CN" altLang="en-US"/>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342900"/>
            <a:ext cx="2949178" cy="1200150"/>
          </a:xfrm>
        </p:spPr>
        <p:txBody>
          <a:bodyPr anchor="b"/>
          <a:lstStyle>
            <a:lvl1pPr>
              <a:defRPr sz="2400"/>
            </a:lvl1pPr>
          </a:lstStyle>
          <a:p>
            <a:r>
              <a:rPr lang="zh-CN" altLang="en-US"/>
              <a:t>单击此处编辑母版标题样式</a:t>
            </a:r>
          </a:p>
        </p:txBody>
      </p:sp>
      <p:sp>
        <p:nvSpPr>
          <p:cNvPr id="3" name="图片占位符 2"/>
          <p:cNvSpPr>
            <a:spLocks noGrp="1"/>
          </p:cNvSpPr>
          <p:nvPr>
            <p:ph type="pic" idx="1"/>
          </p:nvPr>
        </p:nvSpPr>
        <p:spPr>
          <a:xfrm>
            <a:off x="3887391" y="740569"/>
            <a:ext cx="4629150" cy="3655219"/>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hasCustomPrompt="1"/>
          </p:nvPr>
        </p:nvSpPr>
        <p:spPr>
          <a:xfrm>
            <a:off x="629841" y="1543050"/>
            <a:ext cx="2949178" cy="2858691"/>
          </a:xfrm>
        </p:spPr>
        <p:txBody>
          <a:bodyPr/>
          <a:lstStyle>
            <a:lvl1pPr marL="0" indent="0">
              <a:buNone/>
              <a:defRPr sz="1200"/>
            </a:lvl1pPr>
            <a:lvl2pPr marL="342900" indent="0">
              <a:buNone/>
              <a:defRPr sz="1100"/>
            </a:lvl2pPr>
            <a:lvl3pPr marL="685800" indent="0">
              <a:buNone/>
              <a:defRPr sz="900"/>
            </a:lvl3pPr>
            <a:lvl4pPr marL="1028700" indent="0">
              <a:buNone/>
              <a:defRPr sz="800"/>
            </a:lvl4pPr>
            <a:lvl5pPr marL="1371600" indent="0">
              <a:buNone/>
              <a:defRPr sz="800"/>
            </a:lvl5pPr>
            <a:lvl6pPr marL="1714500" indent="0">
              <a:buNone/>
              <a:defRPr sz="800"/>
            </a:lvl6pPr>
            <a:lvl7pPr marL="2057400" indent="0">
              <a:buNone/>
              <a:defRPr sz="800"/>
            </a:lvl7pPr>
            <a:lvl8pPr marL="2400300" indent="0">
              <a:buNone/>
              <a:defRPr sz="800"/>
            </a:lvl8pPr>
            <a:lvl9pPr marL="2743200" indent="0">
              <a:buNone/>
              <a:defRPr sz="800"/>
            </a:lvl9pPr>
          </a:lstStyle>
          <a:p>
            <a:pPr lvl="0"/>
            <a:r>
              <a:rPr lang="zh-CN" altLang="en-US"/>
              <a:t>编辑母版文本样式</a:t>
            </a:r>
          </a:p>
        </p:txBody>
      </p:sp>
      <p:sp>
        <p:nvSpPr>
          <p:cNvPr id="5" name="日期占位符 4"/>
          <p:cNvSpPr>
            <a:spLocks noGrp="1"/>
          </p:cNvSpPr>
          <p:nvPr>
            <p:ph type="dt" sz="half" idx="10"/>
          </p:nvPr>
        </p:nvSpPr>
        <p:spPr/>
        <p:txBody>
          <a:bodyPr/>
          <a:lstStyle/>
          <a:p>
            <a:fld id="{E7603542-1793-40F5-9864-33F83B6D4E1C}" type="datetimeFigureOut">
              <a:rPr lang="zh-CN" altLang="en-US" smtClean="0"/>
              <a:t>2025/1/17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E411B75-A479-47D3-A65D-1DC9725133CA}" type="slidenum">
              <a:rPr lang="zh-CN" altLang="en-US" smtClean="0"/>
              <a:t>‹#›</a:t>
            </a:fld>
            <a:endParaRPr lang="zh-CN" altLang="en-US"/>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E7603542-1793-40F5-9864-33F83B6D4E1C}" type="datetimeFigureOut">
              <a:rPr lang="zh-CN" altLang="en-US" smtClean="0"/>
              <a:t>2025/1/17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E411B75-A479-47D3-A65D-1DC9725133CA}" type="slidenum">
              <a:rPr lang="zh-CN" altLang="en-US" smtClean="0"/>
              <a:t>‹#›</a:t>
            </a:fld>
            <a:endParaRPr lang="zh-CN" altLang="en-US"/>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3675" y="273844"/>
            <a:ext cx="1971675" cy="4358879"/>
          </a:xfrm>
        </p:spPr>
        <p:txBody>
          <a:bodyPr vert="eaVert"/>
          <a:lstStyle/>
          <a:p>
            <a:r>
              <a:rPr lang="zh-CN" altLang="en-US"/>
              <a:t>单击此处编辑母版标题样式</a:t>
            </a:r>
          </a:p>
        </p:txBody>
      </p:sp>
      <p:sp>
        <p:nvSpPr>
          <p:cNvPr id="3" name="竖排文字占位符 2"/>
          <p:cNvSpPr>
            <a:spLocks noGrp="1"/>
          </p:cNvSpPr>
          <p:nvPr>
            <p:ph type="body" orient="vert" idx="1" hasCustomPrompt="1"/>
          </p:nvPr>
        </p:nvSpPr>
        <p:spPr>
          <a:xfrm>
            <a:off x="628650" y="273844"/>
            <a:ext cx="5800725" cy="4358879"/>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E7603542-1793-40F5-9864-33F83B6D4E1C}" type="datetimeFigureOut">
              <a:rPr lang="zh-CN" altLang="en-US" smtClean="0"/>
              <a:t>2025/1/17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E411B75-A479-47D3-A65D-1DC9725133CA}" type="slidenum">
              <a:rPr lang="zh-CN" altLang="en-US" smtClean="0"/>
              <a:t>‹#›</a:t>
            </a:fld>
            <a:endParaRPr lang="zh-CN" altLang="en-US"/>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userDrawn="1">
  <p:cSld name="98_自定义版式">
    <p:spTree>
      <p:nvGrpSpPr>
        <p:cNvPr id="1" name=""/>
        <p:cNvGrpSpPr/>
        <p:nvPr/>
      </p:nvGrpSpPr>
      <p:grpSpPr>
        <a:xfrm>
          <a:off x="0" y="0"/>
          <a:ext cx="0" cy="0"/>
          <a:chOff x="0" y="0"/>
          <a:chExt cx="0" cy="0"/>
        </a:xfrm>
      </p:grpSpPr>
      <p:sp>
        <p:nvSpPr>
          <p:cNvPr id="6" name="图片占位符 5"/>
          <p:cNvSpPr>
            <a:spLocks noGrp="1"/>
          </p:cNvSpPr>
          <p:nvPr>
            <p:ph type="pic" sz="quarter" idx="10"/>
          </p:nvPr>
        </p:nvSpPr>
        <p:spPr>
          <a:xfrm>
            <a:off x="0" y="842964"/>
            <a:ext cx="9144001" cy="2565880"/>
          </a:xfrm>
          <a:custGeom>
            <a:avLst/>
            <a:gdLst>
              <a:gd name="connsiteX0" fmla="*/ 0 w 12192001"/>
              <a:gd name="connsiteY0" fmla="*/ 0 h 3421173"/>
              <a:gd name="connsiteX1" fmla="*/ 12192001 w 12192001"/>
              <a:gd name="connsiteY1" fmla="*/ 0 h 3421173"/>
              <a:gd name="connsiteX2" fmla="*/ 12192001 w 12192001"/>
              <a:gd name="connsiteY2" fmla="*/ 3421173 h 3421173"/>
              <a:gd name="connsiteX3" fmla="*/ 0 w 12192001"/>
              <a:gd name="connsiteY3" fmla="*/ 3421173 h 3421173"/>
            </a:gdLst>
            <a:ahLst/>
            <a:cxnLst>
              <a:cxn ang="0">
                <a:pos x="connsiteX0" y="connsiteY0"/>
              </a:cxn>
              <a:cxn ang="0">
                <a:pos x="connsiteX1" y="connsiteY1"/>
              </a:cxn>
              <a:cxn ang="0">
                <a:pos x="connsiteX2" y="connsiteY2"/>
              </a:cxn>
              <a:cxn ang="0">
                <a:pos x="connsiteX3" y="connsiteY3"/>
              </a:cxn>
            </a:cxnLst>
            <a:rect l="l" t="t" r="r" b="b"/>
            <a:pathLst>
              <a:path w="12192001" h="3421173">
                <a:moveTo>
                  <a:pt x="0" y="0"/>
                </a:moveTo>
                <a:lnTo>
                  <a:pt x="12192001" y="0"/>
                </a:lnTo>
                <a:lnTo>
                  <a:pt x="12192001" y="3421173"/>
                </a:lnTo>
                <a:lnTo>
                  <a:pt x="0" y="3421173"/>
                </a:lnTo>
                <a:close/>
              </a:path>
            </a:pathLst>
          </a:custGeom>
        </p:spPr>
        <p:txBody>
          <a:bodyPr wrap="square">
            <a:noAutofit/>
          </a:bodyPr>
          <a:lstStyle/>
          <a:p>
            <a:endParaRPr lang="zh-CN" altLang="en-US"/>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282304"/>
            <a:ext cx="7886700" cy="2139553"/>
          </a:xfrm>
        </p:spPr>
        <p:txBody>
          <a:bodyPr anchor="b"/>
          <a:lstStyle>
            <a:lvl1pPr>
              <a:defRPr sz="4500"/>
            </a:lvl1pPr>
          </a:lstStyle>
          <a:p>
            <a:r>
              <a:rPr lang="zh-CN" altLang="en-US"/>
              <a:t>单击此处编辑母版标题样式</a:t>
            </a:r>
          </a:p>
        </p:txBody>
      </p:sp>
      <p:sp>
        <p:nvSpPr>
          <p:cNvPr id="3" name="文本占位符 2"/>
          <p:cNvSpPr>
            <a:spLocks noGrp="1"/>
          </p:cNvSpPr>
          <p:nvPr>
            <p:ph type="body" idx="1" hasCustomPrompt="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40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E7603542-1793-40F5-9864-33F83B6D4E1C}" type="datetimeFigureOut">
              <a:rPr lang="zh-CN" altLang="en-US" smtClean="0"/>
              <a:t>2025/1/17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E411B75-A479-47D3-A65D-1DC9725133CA}" type="slidenum">
              <a:rPr lang="zh-CN" altLang="en-US" smtClean="0"/>
              <a:t>‹#›</a:t>
            </a:fld>
            <a:endParaRPr lang="zh-CN" alt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userDrawn="1">
  <p:cSld name="104_自定义版式">
    <p:spTree>
      <p:nvGrpSpPr>
        <p:cNvPr id="1" name=""/>
        <p:cNvGrpSpPr/>
        <p:nvPr/>
      </p:nvGrpSpPr>
      <p:grpSpPr>
        <a:xfrm>
          <a:off x="0" y="0"/>
          <a:ext cx="0" cy="0"/>
          <a:chOff x="0" y="0"/>
          <a:chExt cx="0" cy="0"/>
        </a:xfrm>
      </p:grpSpPr>
      <p:sp>
        <p:nvSpPr>
          <p:cNvPr id="12" name="图片占位符 11"/>
          <p:cNvSpPr>
            <a:spLocks noGrp="1"/>
          </p:cNvSpPr>
          <p:nvPr>
            <p:ph type="pic" sz="quarter" idx="10"/>
          </p:nvPr>
        </p:nvSpPr>
        <p:spPr>
          <a:xfrm>
            <a:off x="931876" y="1897121"/>
            <a:ext cx="1254540" cy="1212798"/>
          </a:xfrm>
          <a:custGeom>
            <a:avLst/>
            <a:gdLst>
              <a:gd name="connsiteX0" fmla="*/ 836360 w 1672720"/>
              <a:gd name="connsiteY0" fmla="*/ 0 h 1617064"/>
              <a:gd name="connsiteX1" fmla="*/ 1672720 w 1672720"/>
              <a:gd name="connsiteY1" fmla="*/ 808532 h 1617064"/>
              <a:gd name="connsiteX2" fmla="*/ 836360 w 1672720"/>
              <a:gd name="connsiteY2" fmla="*/ 1617064 h 1617064"/>
              <a:gd name="connsiteX3" fmla="*/ 0 w 1672720"/>
              <a:gd name="connsiteY3" fmla="*/ 808532 h 1617064"/>
              <a:gd name="connsiteX4" fmla="*/ 836360 w 1672720"/>
              <a:gd name="connsiteY4" fmla="*/ 0 h 16170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72720" h="1617064">
                <a:moveTo>
                  <a:pt x="836360" y="0"/>
                </a:moveTo>
                <a:cubicBezTo>
                  <a:pt x="1298269" y="0"/>
                  <a:pt x="1672720" y="361992"/>
                  <a:pt x="1672720" y="808532"/>
                </a:cubicBezTo>
                <a:cubicBezTo>
                  <a:pt x="1672720" y="1255072"/>
                  <a:pt x="1298269" y="1617064"/>
                  <a:pt x="836360" y="1617064"/>
                </a:cubicBezTo>
                <a:cubicBezTo>
                  <a:pt x="374451" y="1617064"/>
                  <a:pt x="0" y="1255072"/>
                  <a:pt x="0" y="808532"/>
                </a:cubicBezTo>
                <a:cubicBezTo>
                  <a:pt x="0" y="361992"/>
                  <a:pt x="374451" y="0"/>
                  <a:pt x="836360" y="0"/>
                </a:cubicBezTo>
                <a:close/>
              </a:path>
            </a:pathLst>
          </a:custGeom>
        </p:spPr>
        <p:txBody>
          <a:bodyPr wrap="square">
            <a:noAutofit/>
          </a:bodyPr>
          <a:lstStyle/>
          <a:p>
            <a:endParaRPr lang="zh-CN" altLang="en-US"/>
          </a:p>
        </p:txBody>
      </p:sp>
      <p:sp>
        <p:nvSpPr>
          <p:cNvPr id="13" name="图片占位符 12"/>
          <p:cNvSpPr>
            <a:spLocks noGrp="1"/>
          </p:cNvSpPr>
          <p:nvPr>
            <p:ph type="pic" sz="quarter" idx="11"/>
          </p:nvPr>
        </p:nvSpPr>
        <p:spPr>
          <a:xfrm>
            <a:off x="2940451" y="1897123"/>
            <a:ext cx="1254540" cy="1212798"/>
          </a:xfrm>
          <a:custGeom>
            <a:avLst/>
            <a:gdLst>
              <a:gd name="connsiteX0" fmla="*/ 836360 w 1672720"/>
              <a:gd name="connsiteY0" fmla="*/ 0 h 1617064"/>
              <a:gd name="connsiteX1" fmla="*/ 1672720 w 1672720"/>
              <a:gd name="connsiteY1" fmla="*/ 808532 h 1617064"/>
              <a:gd name="connsiteX2" fmla="*/ 836360 w 1672720"/>
              <a:gd name="connsiteY2" fmla="*/ 1617064 h 1617064"/>
              <a:gd name="connsiteX3" fmla="*/ 0 w 1672720"/>
              <a:gd name="connsiteY3" fmla="*/ 808532 h 1617064"/>
              <a:gd name="connsiteX4" fmla="*/ 836360 w 1672720"/>
              <a:gd name="connsiteY4" fmla="*/ 0 h 16170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72720" h="1617064">
                <a:moveTo>
                  <a:pt x="836360" y="0"/>
                </a:moveTo>
                <a:cubicBezTo>
                  <a:pt x="1298269" y="0"/>
                  <a:pt x="1672720" y="361992"/>
                  <a:pt x="1672720" y="808532"/>
                </a:cubicBezTo>
                <a:cubicBezTo>
                  <a:pt x="1672720" y="1255072"/>
                  <a:pt x="1298269" y="1617064"/>
                  <a:pt x="836360" y="1617064"/>
                </a:cubicBezTo>
                <a:cubicBezTo>
                  <a:pt x="374451" y="1617064"/>
                  <a:pt x="0" y="1255072"/>
                  <a:pt x="0" y="808532"/>
                </a:cubicBezTo>
                <a:cubicBezTo>
                  <a:pt x="0" y="361992"/>
                  <a:pt x="374451" y="0"/>
                  <a:pt x="836360" y="0"/>
                </a:cubicBezTo>
                <a:close/>
              </a:path>
            </a:pathLst>
          </a:custGeom>
        </p:spPr>
        <p:txBody>
          <a:bodyPr wrap="square">
            <a:noAutofit/>
          </a:bodyPr>
          <a:lstStyle/>
          <a:p>
            <a:endParaRPr lang="zh-CN" altLang="en-US"/>
          </a:p>
        </p:txBody>
      </p:sp>
      <p:sp>
        <p:nvSpPr>
          <p:cNvPr id="14" name="图片占位符 13"/>
          <p:cNvSpPr>
            <a:spLocks noGrp="1"/>
          </p:cNvSpPr>
          <p:nvPr>
            <p:ph type="pic" sz="quarter" idx="12"/>
          </p:nvPr>
        </p:nvSpPr>
        <p:spPr>
          <a:xfrm>
            <a:off x="4949026" y="1897123"/>
            <a:ext cx="1254540" cy="1212798"/>
          </a:xfrm>
          <a:custGeom>
            <a:avLst/>
            <a:gdLst>
              <a:gd name="connsiteX0" fmla="*/ 836360 w 1672720"/>
              <a:gd name="connsiteY0" fmla="*/ 0 h 1617064"/>
              <a:gd name="connsiteX1" fmla="*/ 1672720 w 1672720"/>
              <a:gd name="connsiteY1" fmla="*/ 808532 h 1617064"/>
              <a:gd name="connsiteX2" fmla="*/ 836360 w 1672720"/>
              <a:gd name="connsiteY2" fmla="*/ 1617064 h 1617064"/>
              <a:gd name="connsiteX3" fmla="*/ 0 w 1672720"/>
              <a:gd name="connsiteY3" fmla="*/ 808532 h 1617064"/>
              <a:gd name="connsiteX4" fmla="*/ 836360 w 1672720"/>
              <a:gd name="connsiteY4" fmla="*/ 0 h 16170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72720" h="1617064">
                <a:moveTo>
                  <a:pt x="836360" y="0"/>
                </a:moveTo>
                <a:cubicBezTo>
                  <a:pt x="1298269" y="0"/>
                  <a:pt x="1672720" y="361992"/>
                  <a:pt x="1672720" y="808532"/>
                </a:cubicBezTo>
                <a:cubicBezTo>
                  <a:pt x="1672720" y="1255072"/>
                  <a:pt x="1298269" y="1617064"/>
                  <a:pt x="836360" y="1617064"/>
                </a:cubicBezTo>
                <a:cubicBezTo>
                  <a:pt x="374451" y="1617064"/>
                  <a:pt x="0" y="1255072"/>
                  <a:pt x="0" y="808532"/>
                </a:cubicBezTo>
                <a:cubicBezTo>
                  <a:pt x="0" y="361992"/>
                  <a:pt x="374451" y="0"/>
                  <a:pt x="836360" y="0"/>
                </a:cubicBezTo>
                <a:close/>
              </a:path>
            </a:pathLst>
          </a:custGeom>
        </p:spPr>
        <p:txBody>
          <a:bodyPr wrap="square">
            <a:noAutofit/>
          </a:bodyPr>
          <a:lstStyle/>
          <a:p>
            <a:endParaRPr lang="zh-CN" altLang="en-US"/>
          </a:p>
        </p:txBody>
      </p:sp>
      <p:sp>
        <p:nvSpPr>
          <p:cNvPr id="15" name="图片占位符 14"/>
          <p:cNvSpPr>
            <a:spLocks noGrp="1"/>
          </p:cNvSpPr>
          <p:nvPr>
            <p:ph type="pic" sz="quarter" idx="13"/>
          </p:nvPr>
        </p:nvSpPr>
        <p:spPr>
          <a:xfrm>
            <a:off x="6960113" y="1897123"/>
            <a:ext cx="1254540" cy="1212798"/>
          </a:xfrm>
          <a:custGeom>
            <a:avLst/>
            <a:gdLst>
              <a:gd name="connsiteX0" fmla="*/ 836360 w 1672720"/>
              <a:gd name="connsiteY0" fmla="*/ 0 h 1617064"/>
              <a:gd name="connsiteX1" fmla="*/ 1672720 w 1672720"/>
              <a:gd name="connsiteY1" fmla="*/ 808532 h 1617064"/>
              <a:gd name="connsiteX2" fmla="*/ 836360 w 1672720"/>
              <a:gd name="connsiteY2" fmla="*/ 1617064 h 1617064"/>
              <a:gd name="connsiteX3" fmla="*/ 0 w 1672720"/>
              <a:gd name="connsiteY3" fmla="*/ 808532 h 1617064"/>
              <a:gd name="connsiteX4" fmla="*/ 836360 w 1672720"/>
              <a:gd name="connsiteY4" fmla="*/ 0 h 16170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72720" h="1617064">
                <a:moveTo>
                  <a:pt x="836360" y="0"/>
                </a:moveTo>
                <a:cubicBezTo>
                  <a:pt x="1298269" y="0"/>
                  <a:pt x="1672720" y="361992"/>
                  <a:pt x="1672720" y="808532"/>
                </a:cubicBezTo>
                <a:cubicBezTo>
                  <a:pt x="1672720" y="1255072"/>
                  <a:pt x="1298269" y="1617064"/>
                  <a:pt x="836360" y="1617064"/>
                </a:cubicBezTo>
                <a:cubicBezTo>
                  <a:pt x="374451" y="1617064"/>
                  <a:pt x="0" y="1255072"/>
                  <a:pt x="0" y="808532"/>
                </a:cubicBezTo>
                <a:cubicBezTo>
                  <a:pt x="0" y="361992"/>
                  <a:pt x="374451" y="0"/>
                  <a:pt x="836360" y="0"/>
                </a:cubicBezTo>
                <a:close/>
              </a:path>
            </a:pathLst>
          </a:custGeom>
        </p:spPr>
        <p:txBody>
          <a:bodyPr wrap="square">
            <a:noAutofit/>
          </a:bodyPr>
          <a:lstStyle/>
          <a:p>
            <a:endParaRPr lang="zh-CN" altLang="en-US"/>
          </a:p>
        </p:txBody>
      </p:sp>
    </p:spTree>
  </p:cSld>
  <p:clrMapOvr>
    <a:masterClrMapping/>
  </p:clrMapOvr>
  <p:timing>
    <p:tnLst>
      <p:par>
        <p:cTn id="1" dur="indefinite" restart="never" nodeType="tmRoot"/>
      </p:par>
    </p:tn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userDrawn="1">
  <p:cSld name="105_自定义版式">
    <p:spTree>
      <p:nvGrpSpPr>
        <p:cNvPr id="1" name=""/>
        <p:cNvGrpSpPr/>
        <p:nvPr/>
      </p:nvGrpSpPr>
      <p:grpSpPr>
        <a:xfrm>
          <a:off x="0" y="0"/>
          <a:ext cx="0" cy="0"/>
          <a:chOff x="0" y="0"/>
          <a:chExt cx="0" cy="0"/>
        </a:xfrm>
      </p:grpSpPr>
      <p:sp>
        <p:nvSpPr>
          <p:cNvPr id="10" name="图片占位符 9"/>
          <p:cNvSpPr>
            <a:spLocks noGrp="1"/>
          </p:cNvSpPr>
          <p:nvPr>
            <p:ph type="pic" sz="quarter" idx="10"/>
          </p:nvPr>
        </p:nvSpPr>
        <p:spPr>
          <a:xfrm>
            <a:off x="1116927" y="1489529"/>
            <a:ext cx="2148659" cy="1842711"/>
          </a:xfrm>
          <a:custGeom>
            <a:avLst/>
            <a:gdLst>
              <a:gd name="connsiteX0" fmla="*/ 614238 w 2864878"/>
              <a:gd name="connsiteY0" fmla="*/ 0 h 2456948"/>
              <a:gd name="connsiteX1" fmla="*/ 2250641 w 2864878"/>
              <a:gd name="connsiteY1" fmla="*/ 0 h 2456948"/>
              <a:gd name="connsiteX2" fmla="*/ 2864878 w 2864878"/>
              <a:gd name="connsiteY2" fmla="*/ 1228474 h 2456948"/>
              <a:gd name="connsiteX3" fmla="*/ 2250641 w 2864878"/>
              <a:gd name="connsiteY3" fmla="*/ 2456948 h 2456948"/>
              <a:gd name="connsiteX4" fmla="*/ 614238 w 2864878"/>
              <a:gd name="connsiteY4" fmla="*/ 2456948 h 2456948"/>
              <a:gd name="connsiteX5" fmla="*/ 0 w 2864878"/>
              <a:gd name="connsiteY5" fmla="*/ 1228474 h 24569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64878" h="2456948">
                <a:moveTo>
                  <a:pt x="614238" y="0"/>
                </a:moveTo>
                <a:lnTo>
                  <a:pt x="2250641" y="0"/>
                </a:lnTo>
                <a:lnTo>
                  <a:pt x="2864878" y="1228474"/>
                </a:lnTo>
                <a:lnTo>
                  <a:pt x="2250641" y="2456948"/>
                </a:lnTo>
                <a:lnTo>
                  <a:pt x="614238" y="2456948"/>
                </a:lnTo>
                <a:lnTo>
                  <a:pt x="0" y="1228474"/>
                </a:lnTo>
                <a:close/>
              </a:path>
            </a:pathLst>
          </a:custGeom>
        </p:spPr>
        <p:txBody>
          <a:bodyPr wrap="square">
            <a:noAutofit/>
          </a:bodyPr>
          <a:lstStyle/>
          <a:p>
            <a:endParaRPr lang="zh-CN" altLang="en-US"/>
          </a:p>
        </p:txBody>
      </p:sp>
      <p:sp>
        <p:nvSpPr>
          <p:cNvPr id="11" name="图片占位符 10"/>
          <p:cNvSpPr>
            <a:spLocks noGrp="1"/>
          </p:cNvSpPr>
          <p:nvPr>
            <p:ph type="pic" sz="quarter" idx="11"/>
          </p:nvPr>
        </p:nvSpPr>
        <p:spPr>
          <a:xfrm>
            <a:off x="3497671" y="1333319"/>
            <a:ext cx="2148659" cy="1842711"/>
          </a:xfrm>
          <a:custGeom>
            <a:avLst/>
            <a:gdLst>
              <a:gd name="connsiteX0" fmla="*/ 614238 w 2864878"/>
              <a:gd name="connsiteY0" fmla="*/ 0 h 2456948"/>
              <a:gd name="connsiteX1" fmla="*/ 2250641 w 2864878"/>
              <a:gd name="connsiteY1" fmla="*/ 0 h 2456948"/>
              <a:gd name="connsiteX2" fmla="*/ 2864878 w 2864878"/>
              <a:gd name="connsiteY2" fmla="*/ 1228474 h 2456948"/>
              <a:gd name="connsiteX3" fmla="*/ 2250641 w 2864878"/>
              <a:gd name="connsiteY3" fmla="*/ 2456948 h 2456948"/>
              <a:gd name="connsiteX4" fmla="*/ 614238 w 2864878"/>
              <a:gd name="connsiteY4" fmla="*/ 2456948 h 2456948"/>
              <a:gd name="connsiteX5" fmla="*/ 0 w 2864878"/>
              <a:gd name="connsiteY5" fmla="*/ 1228474 h 24569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64878" h="2456948">
                <a:moveTo>
                  <a:pt x="614238" y="0"/>
                </a:moveTo>
                <a:lnTo>
                  <a:pt x="2250641" y="0"/>
                </a:lnTo>
                <a:lnTo>
                  <a:pt x="2864878" y="1228474"/>
                </a:lnTo>
                <a:lnTo>
                  <a:pt x="2250641" y="2456948"/>
                </a:lnTo>
                <a:lnTo>
                  <a:pt x="614238" y="2456948"/>
                </a:lnTo>
                <a:lnTo>
                  <a:pt x="0" y="1228474"/>
                </a:lnTo>
                <a:close/>
              </a:path>
            </a:pathLst>
          </a:custGeom>
        </p:spPr>
        <p:txBody>
          <a:bodyPr wrap="square">
            <a:noAutofit/>
          </a:bodyPr>
          <a:lstStyle/>
          <a:p>
            <a:endParaRPr lang="zh-CN" altLang="en-US"/>
          </a:p>
        </p:txBody>
      </p:sp>
      <p:sp>
        <p:nvSpPr>
          <p:cNvPr id="12" name="图片占位符 11"/>
          <p:cNvSpPr>
            <a:spLocks noGrp="1"/>
          </p:cNvSpPr>
          <p:nvPr>
            <p:ph type="pic" sz="quarter" idx="12"/>
          </p:nvPr>
        </p:nvSpPr>
        <p:spPr>
          <a:xfrm>
            <a:off x="5863216" y="1489529"/>
            <a:ext cx="2148659" cy="1842711"/>
          </a:xfrm>
          <a:custGeom>
            <a:avLst/>
            <a:gdLst>
              <a:gd name="connsiteX0" fmla="*/ 614238 w 2864878"/>
              <a:gd name="connsiteY0" fmla="*/ 0 h 2456948"/>
              <a:gd name="connsiteX1" fmla="*/ 2250641 w 2864878"/>
              <a:gd name="connsiteY1" fmla="*/ 0 h 2456948"/>
              <a:gd name="connsiteX2" fmla="*/ 2864878 w 2864878"/>
              <a:gd name="connsiteY2" fmla="*/ 1228474 h 2456948"/>
              <a:gd name="connsiteX3" fmla="*/ 2250641 w 2864878"/>
              <a:gd name="connsiteY3" fmla="*/ 2456948 h 2456948"/>
              <a:gd name="connsiteX4" fmla="*/ 614238 w 2864878"/>
              <a:gd name="connsiteY4" fmla="*/ 2456948 h 2456948"/>
              <a:gd name="connsiteX5" fmla="*/ 0 w 2864878"/>
              <a:gd name="connsiteY5" fmla="*/ 1228474 h 24569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64878" h="2456948">
                <a:moveTo>
                  <a:pt x="614238" y="0"/>
                </a:moveTo>
                <a:lnTo>
                  <a:pt x="2250641" y="0"/>
                </a:lnTo>
                <a:lnTo>
                  <a:pt x="2864878" y="1228474"/>
                </a:lnTo>
                <a:lnTo>
                  <a:pt x="2250641" y="2456948"/>
                </a:lnTo>
                <a:lnTo>
                  <a:pt x="614238" y="2456948"/>
                </a:lnTo>
                <a:lnTo>
                  <a:pt x="0" y="1228474"/>
                </a:lnTo>
                <a:close/>
              </a:path>
            </a:pathLst>
          </a:custGeom>
        </p:spPr>
        <p:txBody>
          <a:bodyPr wrap="square">
            <a:noAutofit/>
          </a:bodyPr>
          <a:lstStyle/>
          <a:p>
            <a:endParaRPr lang="zh-CN" altLang="en-US"/>
          </a:p>
        </p:txBody>
      </p:sp>
    </p:spTree>
  </p:cSld>
  <p:clrMapOvr>
    <a:masterClrMapping/>
  </p:clrMapOvr>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userDrawn="1">
  <p:cSld name="110_自定义版式">
    <p:spTree>
      <p:nvGrpSpPr>
        <p:cNvPr id="1" name=""/>
        <p:cNvGrpSpPr/>
        <p:nvPr/>
      </p:nvGrpSpPr>
      <p:grpSpPr>
        <a:xfrm>
          <a:off x="0" y="0"/>
          <a:ext cx="0" cy="0"/>
          <a:chOff x="0" y="0"/>
          <a:chExt cx="0" cy="0"/>
        </a:xfrm>
      </p:grpSpPr>
      <p:sp>
        <p:nvSpPr>
          <p:cNvPr id="6" name="图片占位符 5"/>
          <p:cNvSpPr>
            <a:spLocks noGrp="1"/>
          </p:cNvSpPr>
          <p:nvPr>
            <p:ph type="pic" sz="quarter" idx="10"/>
          </p:nvPr>
        </p:nvSpPr>
        <p:spPr>
          <a:xfrm>
            <a:off x="1476202" y="1932500"/>
            <a:ext cx="2341554" cy="1586970"/>
          </a:xfrm>
          <a:custGeom>
            <a:avLst/>
            <a:gdLst>
              <a:gd name="connsiteX0" fmla="*/ 0 w 3122072"/>
              <a:gd name="connsiteY0" fmla="*/ 0 h 2115960"/>
              <a:gd name="connsiteX1" fmla="*/ 3122072 w 3122072"/>
              <a:gd name="connsiteY1" fmla="*/ 0 h 2115960"/>
              <a:gd name="connsiteX2" fmla="*/ 3122072 w 3122072"/>
              <a:gd name="connsiteY2" fmla="*/ 2115960 h 2115960"/>
              <a:gd name="connsiteX3" fmla="*/ 0 w 3122072"/>
              <a:gd name="connsiteY3" fmla="*/ 2115960 h 2115960"/>
            </a:gdLst>
            <a:ahLst/>
            <a:cxnLst>
              <a:cxn ang="0">
                <a:pos x="connsiteX0" y="connsiteY0"/>
              </a:cxn>
              <a:cxn ang="0">
                <a:pos x="connsiteX1" y="connsiteY1"/>
              </a:cxn>
              <a:cxn ang="0">
                <a:pos x="connsiteX2" y="connsiteY2"/>
              </a:cxn>
              <a:cxn ang="0">
                <a:pos x="connsiteX3" y="connsiteY3"/>
              </a:cxn>
            </a:cxnLst>
            <a:rect l="l" t="t" r="r" b="b"/>
            <a:pathLst>
              <a:path w="3122072" h="2115960">
                <a:moveTo>
                  <a:pt x="0" y="0"/>
                </a:moveTo>
                <a:lnTo>
                  <a:pt x="3122072" y="0"/>
                </a:lnTo>
                <a:lnTo>
                  <a:pt x="3122072" y="2115960"/>
                </a:lnTo>
                <a:lnTo>
                  <a:pt x="0" y="2115960"/>
                </a:lnTo>
                <a:close/>
              </a:path>
            </a:pathLst>
          </a:custGeom>
        </p:spPr>
        <p:txBody>
          <a:bodyPr wrap="square">
            <a:noAutofit/>
          </a:bodyPr>
          <a:lstStyle/>
          <a:p>
            <a:endParaRPr lang="zh-CN" altLang="en-US"/>
          </a:p>
        </p:txBody>
      </p:sp>
    </p:spTree>
  </p:cSld>
  <p:clrMapOvr>
    <a:masterClrMapping/>
  </p:clrMapOvr>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spTree>
  </p:cSld>
  <p:clrMapOvr>
    <a:masterClrMapping/>
  </p:clrMapOvr>
  <p:transition spd="slow">
    <p:wipe/>
  </p:transition>
  <p:timing>
    <p:tnLst>
      <p:par>
        <p:cTn id="1" dur="indefinite" restart="never" nodeType="tmRoot"/>
      </p:par>
    </p:tn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342900" y="1065212"/>
            <a:ext cx="3886200" cy="735013"/>
          </a:xfrm>
        </p:spPr>
        <p:txBody>
          <a:bodyPr/>
          <a:lstStyle/>
          <a:p>
            <a:r>
              <a:rPr lang="en-US" smtClean="0"/>
              <a:t>Click to edit Master title style</a:t>
            </a:r>
            <a:endParaRPr lang="en-US"/>
          </a:p>
        </p:txBody>
      </p:sp>
      <p:sp>
        <p:nvSpPr>
          <p:cNvPr id="3" name="Subtitle 2"/>
          <p:cNvSpPr>
            <a:spLocks noGrp="1"/>
          </p:cNvSpPr>
          <p:nvPr>
            <p:ph type="subTitle" idx="1"/>
          </p:nvPr>
        </p:nvSpPr>
        <p:spPr>
          <a:xfrm>
            <a:off x="685800" y="1943100"/>
            <a:ext cx="3200400" cy="876300"/>
          </a:xfrm>
        </p:spPr>
        <p:txBody>
          <a:bodyPr/>
          <a:lstStyle>
            <a:lvl1pPr marL="0" indent="0" algn="ctr">
              <a:buNone/>
              <a:defRPr>
                <a:solidFill>
                  <a:schemeClr val="tx1">
                    <a:tint val="75000"/>
                  </a:schemeClr>
                </a:solidFill>
              </a:defRPr>
            </a:lvl1pPr>
            <a:lvl2pPr marL="228600" indent="0" algn="ctr">
              <a:buNone/>
              <a:defRPr>
                <a:solidFill>
                  <a:schemeClr val="tx1">
                    <a:tint val="75000"/>
                  </a:schemeClr>
                </a:solidFill>
              </a:defRPr>
            </a:lvl2pPr>
            <a:lvl3pPr marL="457200" indent="0" algn="ctr">
              <a:buNone/>
              <a:defRPr>
                <a:solidFill>
                  <a:schemeClr val="tx1">
                    <a:tint val="75000"/>
                  </a:schemeClr>
                </a:solidFill>
              </a:defRPr>
            </a:lvl3pPr>
            <a:lvl4pPr marL="685800" indent="0" algn="ctr">
              <a:buNone/>
              <a:defRPr>
                <a:solidFill>
                  <a:schemeClr val="tx1">
                    <a:tint val="75000"/>
                  </a:schemeClr>
                </a:solidFill>
              </a:defRPr>
            </a:lvl4pPr>
            <a:lvl5pPr marL="914400" indent="0" algn="ctr">
              <a:buNone/>
              <a:defRPr>
                <a:solidFill>
                  <a:schemeClr val="tx1">
                    <a:tint val="75000"/>
                  </a:schemeClr>
                </a:solidFill>
              </a:defRPr>
            </a:lvl5pPr>
            <a:lvl6pPr marL="1143000" indent="0" algn="ctr">
              <a:buNone/>
              <a:defRPr>
                <a:solidFill>
                  <a:schemeClr val="tx1">
                    <a:tint val="75000"/>
                  </a:schemeClr>
                </a:solidFill>
              </a:defRPr>
            </a:lvl6pPr>
            <a:lvl7pPr marL="1371600" indent="0" algn="ctr">
              <a:buNone/>
              <a:defRPr>
                <a:solidFill>
                  <a:schemeClr val="tx1">
                    <a:tint val="75000"/>
                  </a:schemeClr>
                </a:solidFill>
              </a:defRPr>
            </a:lvl7pPr>
            <a:lvl8pPr marL="1600200" indent="0" algn="ctr">
              <a:buNone/>
              <a:defRPr>
                <a:solidFill>
                  <a:schemeClr val="tx1">
                    <a:tint val="75000"/>
                  </a:schemeClr>
                </a:solidFill>
              </a:defRPr>
            </a:lvl8pPr>
            <a:lvl9pPr marL="18288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solidFill>
                  <a:prstClr val="black">
                    <a:tint val="75000"/>
                  </a:prstClr>
                </a:solidFill>
              </a:rPr>
              <a:pPr/>
              <a:t>1/17/2025</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779857413"/>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solidFill>
                  <a:prstClr val="black">
                    <a:tint val="75000"/>
                  </a:prstClr>
                </a:solidFill>
              </a:rPr>
              <a:pPr/>
              <a:t>1/17/2025</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257194942"/>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361157" y="2203450"/>
            <a:ext cx="3886200" cy="681038"/>
          </a:xfrm>
        </p:spPr>
        <p:txBody>
          <a:bodyPr anchor="t"/>
          <a:lstStyle>
            <a:lvl1pPr algn="l">
              <a:defRPr sz="2000" b="1" cap="all"/>
            </a:lvl1pPr>
          </a:lstStyle>
          <a:p>
            <a:r>
              <a:rPr lang="en-US" smtClean="0"/>
              <a:t>Click to edit Master title style</a:t>
            </a:r>
            <a:endParaRPr lang="en-US"/>
          </a:p>
        </p:txBody>
      </p:sp>
      <p:sp>
        <p:nvSpPr>
          <p:cNvPr id="3" name="Text Placeholder 2"/>
          <p:cNvSpPr>
            <a:spLocks noGrp="1"/>
          </p:cNvSpPr>
          <p:nvPr>
            <p:ph type="body" idx="1"/>
          </p:nvPr>
        </p:nvSpPr>
        <p:spPr>
          <a:xfrm>
            <a:off x="361157" y="1453357"/>
            <a:ext cx="3886200" cy="750094"/>
          </a:xfrm>
        </p:spPr>
        <p:txBody>
          <a:bodyPr anchor="b"/>
          <a:lstStyle>
            <a:lvl1pPr marL="0" indent="0">
              <a:buNone/>
              <a:defRPr sz="1000">
                <a:solidFill>
                  <a:schemeClr val="tx1">
                    <a:tint val="75000"/>
                  </a:schemeClr>
                </a:solidFill>
              </a:defRPr>
            </a:lvl1pPr>
            <a:lvl2pPr marL="228600" indent="0">
              <a:buNone/>
              <a:defRPr sz="900">
                <a:solidFill>
                  <a:schemeClr val="tx1">
                    <a:tint val="75000"/>
                  </a:schemeClr>
                </a:solidFill>
              </a:defRPr>
            </a:lvl2pPr>
            <a:lvl3pPr marL="457200" indent="0">
              <a:buNone/>
              <a:defRPr sz="800">
                <a:solidFill>
                  <a:schemeClr val="tx1">
                    <a:tint val="75000"/>
                  </a:schemeClr>
                </a:solidFill>
              </a:defRPr>
            </a:lvl3pPr>
            <a:lvl4pPr marL="685800" indent="0">
              <a:buNone/>
              <a:defRPr sz="700">
                <a:solidFill>
                  <a:schemeClr val="tx1">
                    <a:tint val="75000"/>
                  </a:schemeClr>
                </a:solidFill>
              </a:defRPr>
            </a:lvl4pPr>
            <a:lvl5pPr marL="914400" indent="0">
              <a:buNone/>
              <a:defRPr sz="700">
                <a:solidFill>
                  <a:schemeClr val="tx1">
                    <a:tint val="75000"/>
                  </a:schemeClr>
                </a:solidFill>
              </a:defRPr>
            </a:lvl5pPr>
            <a:lvl6pPr marL="1143000" indent="0">
              <a:buNone/>
              <a:defRPr sz="700">
                <a:solidFill>
                  <a:schemeClr val="tx1">
                    <a:tint val="75000"/>
                  </a:schemeClr>
                </a:solidFill>
              </a:defRPr>
            </a:lvl6pPr>
            <a:lvl7pPr marL="1371600" indent="0">
              <a:buNone/>
              <a:defRPr sz="700">
                <a:solidFill>
                  <a:schemeClr val="tx1">
                    <a:tint val="75000"/>
                  </a:schemeClr>
                </a:solidFill>
              </a:defRPr>
            </a:lvl7pPr>
            <a:lvl8pPr marL="1600200" indent="0">
              <a:buNone/>
              <a:defRPr sz="700">
                <a:solidFill>
                  <a:schemeClr val="tx1">
                    <a:tint val="75000"/>
                  </a:schemeClr>
                </a:solidFill>
              </a:defRPr>
            </a:lvl8pPr>
            <a:lvl9pPr marL="1828800" indent="0">
              <a:buNone/>
              <a:defRPr sz="7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solidFill>
                  <a:prstClr val="black">
                    <a:tint val="75000"/>
                  </a:prstClr>
                </a:solidFill>
              </a:rPr>
              <a:pPr/>
              <a:t>1/17/2025</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04193418"/>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228600" y="800100"/>
            <a:ext cx="2019300" cy="2262982"/>
          </a:xfrm>
        </p:spPr>
        <p:txBody>
          <a:bodyPr/>
          <a:lstStyle>
            <a:lvl1pPr>
              <a:defRPr sz="1400"/>
            </a:lvl1pPr>
            <a:lvl2pPr>
              <a:defRPr sz="1200"/>
            </a:lvl2pPr>
            <a:lvl3pPr>
              <a:defRPr sz="1000"/>
            </a:lvl3pPr>
            <a:lvl4pPr>
              <a:defRPr sz="900"/>
            </a:lvl4pPr>
            <a:lvl5pPr>
              <a:defRPr sz="900"/>
            </a:lvl5pPr>
            <a:lvl6pPr>
              <a:defRPr sz="900"/>
            </a:lvl6pPr>
            <a:lvl7pPr>
              <a:defRPr sz="900"/>
            </a:lvl7pPr>
            <a:lvl8pPr>
              <a:defRPr sz="900"/>
            </a:lvl8pPr>
            <a:lvl9pPr>
              <a:defRPr sz="9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2324100" y="800100"/>
            <a:ext cx="2019300" cy="2262982"/>
          </a:xfrm>
        </p:spPr>
        <p:txBody>
          <a:bodyPr/>
          <a:lstStyle>
            <a:lvl1pPr>
              <a:defRPr sz="1400"/>
            </a:lvl1pPr>
            <a:lvl2pPr>
              <a:defRPr sz="1200"/>
            </a:lvl2pPr>
            <a:lvl3pPr>
              <a:defRPr sz="1000"/>
            </a:lvl3pPr>
            <a:lvl4pPr>
              <a:defRPr sz="900"/>
            </a:lvl4pPr>
            <a:lvl5pPr>
              <a:defRPr sz="900"/>
            </a:lvl5pPr>
            <a:lvl6pPr>
              <a:defRPr sz="900"/>
            </a:lvl6pPr>
            <a:lvl7pPr>
              <a:defRPr sz="900"/>
            </a:lvl7pPr>
            <a:lvl8pPr>
              <a:defRPr sz="900"/>
            </a:lvl8pPr>
            <a:lvl9pPr>
              <a:defRPr sz="9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solidFill>
                  <a:prstClr val="black">
                    <a:tint val="75000"/>
                  </a:prstClr>
                </a:solidFill>
              </a:rPr>
              <a:pPr/>
              <a:t>1/17/2025</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504947877"/>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228600" y="767556"/>
            <a:ext cx="2020094" cy="319881"/>
          </a:xfrm>
        </p:spPr>
        <p:txBody>
          <a:bodyPr anchor="b"/>
          <a:lstStyle>
            <a:lvl1pPr marL="0" indent="0">
              <a:buNone/>
              <a:defRPr sz="1200" b="1"/>
            </a:lvl1pPr>
            <a:lvl2pPr marL="228600" indent="0">
              <a:buNone/>
              <a:defRPr sz="1000" b="1"/>
            </a:lvl2pPr>
            <a:lvl3pPr marL="457200" indent="0">
              <a:buNone/>
              <a:defRPr sz="900" b="1"/>
            </a:lvl3pPr>
            <a:lvl4pPr marL="685800" indent="0">
              <a:buNone/>
              <a:defRPr sz="800" b="1"/>
            </a:lvl4pPr>
            <a:lvl5pPr marL="914400" indent="0">
              <a:buNone/>
              <a:defRPr sz="800" b="1"/>
            </a:lvl5pPr>
            <a:lvl6pPr marL="1143000" indent="0">
              <a:buNone/>
              <a:defRPr sz="800" b="1"/>
            </a:lvl6pPr>
            <a:lvl7pPr marL="1371600" indent="0">
              <a:buNone/>
              <a:defRPr sz="800" b="1"/>
            </a:lvl7pPr>
            <a:lvl8pPr marL="1600200" indent="0">
              <a:buNone/>
              <a:defRPr sz="800" b="1"/>
            </a:lvl8pPr>
            <a:lvl9pPr marL="1828800" indent="0">
              <a:buNone/>
              <a:defRPr sz="800" b="1"/>
            </a:lvl9pPr>
          </a:lstStyle>
          <a:p>
            <a:pPr lvl="0"/>
            <a:r>
              <a:rPr lang="en-US" smtClean="0"/>
              <a:t>Click to edit Master text styles</a:t>
            </a:r>
          </a:p>
        </p:txBody>
      </p:sp>
      <p:sp>
        <p:nvSpPr>
          <p:cNvPr id="4" name="Content Placeholder 3"/>
          <p:cNvSpPr>
            <a:spLocks noGrp="1"/>
          </p:cNvSpPr>
          <p:nvPr>
            <p:ph sz="half" idx="2"/>
          </p:nvPr>
        </p:nvSpPr>
        <p:spPr>
          <a:xfrm>
            <a:off x="228600" y="1087438"/>
            <a:ext cx="2020094" cy="1975644"/>
          </a:xfrm>
        </p:spPr>
        <p:txBody>
          <a:bodyPr/>
          <a:lstStyle>
            <a:lvl1pPr>
              <a:defRPr sz="1200"/>
            </a:lvl1pPr>
            <a:lvl2pPr>
              <a:defRPr sz="1000"/>
            </a:lvl2pPr>
            <a:lvl3pPr>
              <a:defRPr sz="900"/>
            </a:lvl3pPr>
            <a:lvl4pPr>
              <a:defRPr sz="800"/>
            </a:lvl4pPr>
            <a:lvl5pPr>
              <a:defRPr sz="800"/>
            </a:lvl5pPr>
            <a:lvl6pPr>
              <a:defRPr sz="800"/>
            </a:lvl6pPr>
            <a:lvl7pPr>
              <a:defRPr sz="800"/>
            </a:lvl7pPr>
            <a:lvl8pPr>
              <a:defRPr sz="800"/>
            </a:lvl8pPr>
            <a:lvl9pPr>
              <a:defRPr sz="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2322513" y="767556"/>
            <a:ext cx="2020888" cy="319881"/>
          </a:xfrm>
        </p:spPr>
        <p:txBody>
          <a:bodyPr anchor="b"/>
          <a:lstStyle>
            <a:lvl1pPr marL="0" indent="0">
              <a:buNone/>
              <a:defRPr sz="1200" b="1"/>
            </a:lvl1pPr>
            <a:lvl2pPr marL="228600" indent="0">
              <a:buNone/>
              <a:defRPr sz="1000" b="1"/>
            </a:lvl2pPr>
            <a:lvl3pPr marL="457200" indent="0">
              <a:buNone/>
              <a:defRPr sz="900" b="1"/>
            </a:lvl3pPr>
            <a:lvl4pPr marL="685800" indent="0">
              <a:buNone/>
              <a:defRPr sz="800" b="1"/>
            </a:lvl4pPr>
            <a:lvl5pPr marL="914400" indent="0">
              <a:buNone/>
              <a:defRPr sz="800" b="1"/>
            </a:lvl5pPr>
            <a:lvl6pPr marL="1143000" indent="0">
              <a:buNone/>
              <a:defRPr sz="800" b="1"/>
            </a:lvl6pPr>
            <a:lvl7pPr marL="1371600" indent="0">
              <a:buNone/>
              <a:defRPr sz="800" b="1"/>
            </a:lvl7pPr>
            <a:lvl8pPr marL="1600200" indent="0">
              <a:buNone/>
              <a:defRPr sz="800" b="1"/>
            </a:lvl8pPr>
            <a:lvl9pPr marL="1828800" indent="0">
              <a:buNone/>
              <a:defRPr sz="800" b="1"/>
            </a:lvl9pPr>
          </a:lstStyle>
          <a:p>
            <a:pPr lvl="0"/>
            <a:r>
              <a:rPr lang="en-US" smtClean="0"/>
              <a:t>Click to edit Master text styles</a:t>
            </a:r>
          </a:p>
        </p:txBody>
      </p:sp>
      <p:sp>
        <p:nvSpPr>
          <p:cNvPr id="6" name="Content Placeholder 5"/>
          <p:cNvSpPr>
            <a:spLocks noGrp="1"/>
          </p:cNvSpPr>
          <p:nvPr>
            <p:ph sz="quarter" idx="4"/>
          </p:nvPr>
        </p:nvSpPr>
        <p:spPr>
          <a:xfrm>
            <a:off x="2322513" y="1087438"/>
            <a:ext cx="2020888" cy="1975644"/>
          </a:xfrm>
        </p:spPr>
        <p:txBody>
          <a:bodyPr/>
          <a:lstStyle>
            <a:lvl1pPr>
              <a:defRPr sz="1200"/>
            </a:lvl1pPr>
            <a:lvl2pPr>
              <a:defRPr sz="1000"/>
            </a:lvl2pPr>
            <a:lvl3pPr>
              <a:defRPr sz="900"/>
            </a:lvl3pPr>
            <a:lvl4pPr>
              <a:defRPr sz="800"/>
            </a:lvl4pPr>
            <a:lvl5pPr>
              <a:defRPr sz="800"/>
            </a:lvl5pPr>
            <a:lvl6pPr>
              <a:defRPr sz="800"/>
            </a:lvl6pPr>
            <a:lvl7pPr>
              <a:defRPr sz="800"/>
            </a:lvl7pPr>
            <a:lvl8pPr>
              <a:defRPr sz="800"/>
            </a:lvl8pPr>
            <a:lvl9pPr>
              <a:defRPr sz="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solidFill>
                  <a:prstClr val="black">
                    <a:tint val="75000"/>
                  </a:prstClr>
                </a:solidFill>
              </a:rPr>
              <a:pPr/>
              <a:t>1/17/2025</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951935689"/>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solidFill>
                  <a:prstClr val="black">
                    <a:tint val="75000"/>
                  </a:prstClr>
                </a:solidFill>
              </a:rPr>
              <a:pPr/>
              <a:t>1/17/2025</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27447616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hasCustomPrompt="1"/>
          </p:nvPr>
        </p:nvSpPr>
        <p:spPr>
          <a:xfrm>
            <a:off x="628650" y="1369219"/>
            <a:ext cx="3886200" cy="3263504"/>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hasCustomPrompt="1"/>
          </p:nvPr>
        </p:nvSpPr>
        <p:spPr>
          <a:xfrm>
            <a:off x="4629150" y="1369219"/>
            <a:ext cx="3886200" cy="3263504"/>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E7603542-1793-40F5-9864-33F83B6D4E1C}" type="datetimeFigureOut">
              <a:rPr lang="zh-CN" altLang="en-US" smtClean="0"/>
              <a:t>2025/1/17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E411B75-A479-47D3-A65D-1DC9725133CA}" type="slidenum">
              <a:rPr lang="zh-CN" altLang="en-US" smtClean="0"/>
              <a:t>‹#›</a:t>
            </a:fld>
            <a:endParaRPr lang="zh-CN" alt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solidFill>
                  <a:prstClr val="black">
                    <a:tint val="75000"/>
                  </a:prstClr>
                </a:solidFill>
              </a:rPr>
              <a:pPr/>
              <a:t>1/17/2025</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636153142"/>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28600" y="136525"/>
            <a:ext cx="1504157" cy="581025"/>
          </a:xfrm>
        </p:spPr>
        <p:txBody>
          <a:bodyPr anchor="b"/>
          <a:lstStyle>
            <a:lvl1pPr algn="l">
              <a:defRPr sz="1000" b="1"/>
            </a:lvl1pPr>
          </a:lstStyle>
          <a:p>
            <a:r>
              <a:rPr lang="en-US" smtClean="0"/>
              <a:t>Click to edit Master title style</a:t>
            </a:r>
            <a:endParaRPr lang="en-US"/>
          </a:p>
        </p:txBody>
      </p:sp>
      <p:sp>
        <p:nvSpPr>
          <p:cNvPr id="3" name="Content Placeholder 2"/>
          <p:cNvSpPr>
            <a:spLocks noGrp="1"/>
          </p:cNvSpPr>
          <p:nvPr>
            <p:ph idx="1"/>
          </p:nvPr>
        </p:nvSpPr>
        <p:spPr>
          <a:xfrm>
            <a:off x="1787525" y="136525"/>
            <a:ext cx="2555875" cy="2926557"/>
          </a:xfrm>
        </p:spPr>
        <p:txBody>
          <a:bodyPr/>
          <a:lstStyle>
            <a:lvl1pPr>
              <a:defRPr sz="1600"/>
            </a:lvl1pPr>
            <a:lvl2pPr>
              <a:defRPr sz="1400"/>
            </a:lvl2pPr>
            <a:lvl3pPr>
              <a:defRPr sz="1200"/>
            </a:lvl3pPr>
            <a:lvl4pPr>
              <a:defRPr sz="1000"/>
            </a:lvl4pPr>
            <a:lvl5pPr>
              <a:defRPr sz="1000"/>
            </a:lvl5pPr>
            <a:lvl6pPr>
              <a:defRPr sz="1000"/>
            </a:lvl6pPr>
            <a:lvl7pPr>
              <a:defRPr sz="1000"/>
            </a:lvl7pPr>
            <a:lvl8pPr>
              <a:defRPr sz="1000"/>
            </a:lvl8pPr>
            <a:lvl9pPr>
              <a:defRPr sz="1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228600" y="717550"/>
            <a:ext cx="1504157" cy="2345532"/>
          </a:xfrm>
        </p:spPr>
        <p:txBody>
          <a:bodyPr/>
          <a:lstStyle>
            <a:lvl1pPr marL="0" indent="0">
              <a:buNone/>
              <a:defRPr sz="700"/>
            </a:lvl1pPr>
            <a:lvl2pPr marL="228600" indent="0">
              <a:buNone/>
              <a:defRPr sz="600"/>
            </a:lvl2pPr>
            <a:lvl3pPr marL="457200" indent="0">
              <a:buNone/>
              <a:defRPr sz="500"/>
            </a:lvl3pPr>
            <a:lvl4pPr marL="685800" indent="0">
              <a:buNone/>
              <a:defRPr sz="450"/>
            </a:lvl4pPr>
            <a:lvl5pPr marL="914400" indent="0">
              <a:buNone/>
              <a:defRPr sz="450"/>
            </a:lvl5pPr>
            <a:lvl6pPr marL="1143000" indent="0">
              <a:buNone/>
              <a:defRPr sz="450"/>
            </a:lvl6pPr>
            <a:lvl7pPr marL="1371600" indent="0">
              <a:buNone/>
              <a:defRPr sz="450"/>
            </a:lvl7pPr>
            <a:lvl8pPr marL="1600200" indent="0">
              <a:buNone/>
              <a:defRPr sz="450"/>
            </a:lvl8pPr>
            <a:lvl9pPr marL="1828800" indent="0">
              <a:buNone/>
              <a:defRPr sz="45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solidFill>
                  <a:prstClr val="black">
                    <a:tint val="75000"/>
                  </a:prstClr>
                </a:solidFill>
              </a:rPr>
              <a:pPr/>
              <a:t>1/17/2025</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875539793"/>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96144" y="2400300"/>
            <a:ext cx="2743200" cy="283369"/>
          </a:xfrm>
        </p:spPr>
        <p:txBody>
          <a:bodyPr anchor="b"/>
          <a:lstStyle>
            <a:lvl1pPr algn="l">
              <a:defRPr sz="1000" b="1"/>
            </a:lvl1pPr>
          </a:lstStyle>
          <a:p>
            <a:r>
              <a:rPr lang="en-US" smtClean="0"/>
              <a:t>Click to edit Master title style</a:t>
            </a:r>
            <a:endParaRPr lang="en-US"/>
          </a:p>
        </p:txBody>
      </p:sp>
      <p:sp>
        <p:nvSpPr>
          <p:cNvPr id="3" name="Picture Placeholder 2"/>
          <p:cNvSpPr>
            <a:spLocks noGrp="1"/>
          </p:cNvSpPr>
          <p:nvPr>
            <p:ph type="pic" idx="1"/>
          </p:nvPr>
        </p:nvSpPr>
        <p:spPr>
          <a:xfrm>
            <a:off x="896144" y="306388"/>
            <a:ext cx="2743200" cy="2057400"/>
          </a:xfrm>
        </p:spPr>
        <p:txBody>
          <a:bodyPr/>
          <a:lstStyle>
            <a:lvl1pPr marL="0" indent="0">
              <a:buNone/>
              <a:defRPr sz="1600"/>
            </a:lvl1pPr>
            <a:lvl2pPr marL="228600" indent="0">
              <a:buNone/>
              <a:defRPr sz="1400"/>
            </a:lvl2pPr>
            <a:lvl3pPr marL="457200" indent="0">
              <a:buNone/>
              <a:defRPr sz="1200"/>
            </a:lvl3pPr>
            <a:lvl4pPr marL="685800" indent="0">
              <a:buNone/>
              <a:defRPr sz="1000"/>
            </a:lvl4pPr>
            <a:lvl5pPr marL="914400" indent="0">
              <a:buNone/>
              <a:defRPr sz="1000"/>
            </a:lvl5pPr>
            <a:lvl6pPr marL="1143000" indent="0">
              <a:buNone/>
              <a:defRPr sz="1000"/>
            </a:lvl6pPr>
            <a:lvl7pPr marL="1371600" indent="0">
              <a:buNone/>
              <a:defRPr sz="1000"/>
            </a:lvl7pPr>
            <a:lvl8pPr marL="1600200" indent="0">
              <a:buNone/>
              <a:defRPr sz="1000"/>
            </a:lvl8pPr>
            <a:lvl9pPr marL="1828800" indent="0">
              <a:buNone/>
              <a:defRPr sz="1000"/>
            </a:lvl9pPr>
          </a:lstStyle>
          <a:p>
            <a:endParaRPr lang="en-US"/>
          </a:p>
        </p:txBody>
      </p:sp>
      <p:sp>
        <p:nvSpPr>
          <p:cNvPr id="4" name="Text Placeholder 3"/>
          <p:cNvSpPr>
            <a:spLocks noGrp="1"/>
          </p:cNvSpPr>
          <p:nvPr>
            <p:ph type="body" sz="half" idx="2"/>
          </p:nvPr>
        </p:nvSpPr>
        <p:spPr>
          <a:xfrm>
            <a:off x="896144" y="2683669"/>
            <a:ext cx="2743200" cy="402431"/>
          </a:xfrm>
        </p:spPr>
        <p:txBody>
          <a:bodyPr/>
          <a:lstStyle>
            <a:lvl1pPr marL="0" indent="0">
              <a:buNone/>
              <a:defRPr sz="700"/>
            </a:lvl1pPr>
            <a:lvl2pPr marL="228600" indent="0">
              <a:buNone/>
              <a:defRPr sz="600"/>
            </a:lvl2pPr>
            <a:lvl3pPr marL="457200" indent="0">
              <a:buNone/>
              <a:defRPr sz="500"/>
            </a:lvl3pPr>
            <a:lvl4pPr marL="685800" indent="0">
              <a:buNone/>
              <a:defRPr sz="450"/>
            </a:lvl4pPr>
            <a:lvl5pPr marL="914400" indent="0">
              <a:buNone/>
              <a:defRPr sz="450"/>
            </a:lvl5pPr>
            <a:lvl6pPr marL="1143000" indent="0">
              <a:buNone/>
              <a:defRPr sz="450"/>
            </a:lvl6pPr>
            <a:lvl7pPr marL="1371600" indent="0">
              <a:buNone/>
              <a:defRPr sz="450"/>
            </a:lvl7pPr>
            <a:lvl8pPr marL="1600200" indent="0">
              <a:buNone/>
              <a:defRPr sz="450"/>
            </a:lvl8pPr>
            <a:lvl9pPr marL="1828800" indent="0">
              <a:buNone/>
              <a:defRPr sz="45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solidFill>
                  <a:prstClr val="black">
                    <a:tint val="75000"/>
                  </a:prstClr>
                </a:solidFill>
              </a:rPr>
              <a:pPr/>
              <a:t>1/17/2025</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175239051"/>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solidFill>
                  <a:prstClr val="black">
                    <a:tint val="75000"/>
                  </a:prstClr>
                </a:solidFill>
              </a:rPr>
              <a:pPr/>
              <a:t>1/17/2025</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275539020"/>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3314700" y="137319"/>
            <a:ext cx="1028700" cy="2925763"/>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228600" y="137319"/>
            <a:ext cx="3009900" cy="2925763"/>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solidFill>
                  <a:prstClr val="black">
                    <a:tint val="75000"/>
                  </a:prstClr>
                </a:solidFill>
              </a:rPr>
              <a:pPr/>
              <a:t>1/17/2025</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241952138"/>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342900" y="1065212"/>
            <a:ext cx="3886200" cy="735013"/>
          </a:xfrm>
        </p:spPr>
        <p:txBody>
          <a:bodyPr/>
          <a:lstStyle/>
          <a:p>
            <a:r>
              <a:rPr lang="en-US" smtClean="0"/>
              <a:t>Click to edit Master title style</a:t>
            </a:r>
            <a:endParaRPr lang="en-US"/>
          </a:p>
        </p:txBody>
      </p:sp>
      <p:sp>
        <p:nvSpPr>
          <p:cNvPr id="3" name="Subtitle 2"/>
          <p:cNvSpPr>
            <a:spLocks noGrp="1"/>
          </p:cNvSpPr>
          <p:nvPr>
            <p:ph type="subTitle" idx="1"/>
          </p:nvPr>
        </p:nvSpPr>
        <p:spPr>
          <a:xfrm>
            <a:off x="685800" y="1943100"/>
            <a:ext cx="3200400" cy="876300"/>
          </a:xfrm>
        </p:spPr>
        <p:txBody>
          <a:bodyPr/>
          <a:lstStyle>
            <a:lvl1pPr marL="0" indent="0" algn="ctr">
              <a:buNone/>
              <a:defRPr>
                <a:solidFill>
                  <a:schemeClr val="tx1">
                    <a:tint val="75000"/>
                  </a:schemeClr>
                </a:solidFill>
              </a:defRPr>
            </a:lvl1pPr>
            <a:lvl2pPr marL="228600" indent="0" algn="ctr">
              <a:buNone/>
              <a:defRPr>
                <a:solidFill>
                  <a:schemeClr val="tx1">
                    <a:tint val="75000"/>
                  </a:schemeClr>
                </a:solidFill>
              </a:defRPr>
            </a:lvl2pPr>
            <a:lvl3pPr marL="457200" indent="0" algn="ctr">
              <a:buNone/>
              <a:defRPr>
                <a:solidFill>
                  <a:schemeClr val="tx1">
                    <a:tint val="75000"/>
                  </a:schemeClr>
                </a:solidFill>
              </a:defRPr>
            </a:lvl3pPr>
            <a:lvl4pPr marL="685800" indent="0" algn="ctr">
              <a:buNone/>
              <a:defRPr>
                <a:solidFill>
                  <a:schemeClr val="tx1">
                    <a:tint val="75000"/>
                  </a:schemeClr>
                </a:solidFill>
              </a:defRPr>
            </a:lvl4pPr>
            <a:lvl5pPr marL="914400" indent="0" algn="ctr">
              <a:buNone/>
              <a:defRPr>
                <a:solidFill>
                  <a:schemeClr val="tx1">
                    <a:tint val="75000"/>
                  </a:schemeClr>
                </a:solidFill>
              </a:defRPr>
            </a:lvl5pPr>
            <a:lvl6pPr marL="1143000" indent="0" algn="ctr">
              <a:buNone/>
              <a:defRPr>
                <a:solidFill>
                  <a:schemeClr val="tx1">
                    <a:tint val="75000"/>
                  </a:schemeClr>
                </a:solidFill>
              </a:defRPr>
            </a:lvl6pPr>
            <a:lvl7pPr marL="1371600" indent="0" algn="ctr">
              <a:buNone/>
              <a:defRPr>
                <a:solidFill>
                  <a:schemeClr val="tx1">
                    <a:tint val="75000"/>
                  </a:schemeClr>
                </a:solidFill>
              </a:defRPr>
            </a:lvl7pPr>
            <a:lvl8pPr marL="1600200" indent="0" algn="ctr">
              <a:buNone/>
              <a:defRPr>
                <a:solidFill>
                  <a:schemeClr val="tx1">
                    <a:tint val="75000"/>
                  </a:schemeClr>
                </a:solidFill>
              </a:defRPr>
            </a:lvl8pPr>
            <a:lvl9pPr marL="18288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solidFill>
                  <a:prstClr val="black">
                    <a:tint val="75000"/>
                  </a:prstClr>
                </a:solidFill>
              </a:rPr>
              <a:pPr/>
              <a:t>1/17/2025</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488671070"/>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solidFill>
                  <a:prstClr val="black">
                    <a:tint val="75000"/>
                  </a:prstClr>
                </a:solidFill>
              </a:rPr>
              <a:pPr/>
              <a:t>1/17/2025</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171897021"/>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361157" y="2203450"/>
            <a:ext cx="3886200" cy="681038"/>
          </a:xfrm>
        </p:spPr>
        <p:txBody>
          <a:bodyPr anchor="t"/>
          <a:lstStyle>
            <a:lvl1pPr algn="l">
              <a:defRPr sz="2000" b="1" cap="all"/>
            </a:lvl1pPr>
          </a:lstStyle>
          <a:p>
            <a:r>
              <a:rPr lang="en-US" smtClean="0"/>
              <a:t>Click to edit Master title style</a:t>
            </a:r>
            <a:endParaRPr lang="en-US"/>
          </a:p>
        </p:txBody>
      </p:sp>
      <p:sp>
        <p:nvSpPr>
          <p:cNvPr id="3" name="Text Placeholder 2"/>
          <p:cNvSpPr>
            <a:spLocks noGrp="1"/>
          </p:cNvSpPr>
          <p:nvPr>
            <p:ph type="body" idx="1"/>
          </p:nvPr>
        </p:nvSpPr>
        <p:spPr>
          <a:xfrm>
            <a:off x="361157" y="1453357"/>
            <a:ext cx="3886200" cy="750094"/>
          </a:xfrm>
        </p:spPr>
        <p:txBody>
          <a:bodyPr anchor="b"/>
          <a:lstStyle>
            <a:lvl1pPr marL="0" indent="0">
              <a:buNone/>
              <a:defRPr sz="1000">
                <a:solidFill>
                  <a:schemeClr val="tx1">
                    <a:tint val="75000"/>
                  </a:schemeClr>
                </a:solidFill>
              </a:defRPr>
            </a:lvl1pPr>
            <a:lvl2pPr marL="228600" indent="0">
              <a:buNone/>
              <a:defRPr sz="900">
                <a:solidFill>
                  <a:schemeClr val="tx1">
                    <a:tint val="75000"/>
                  </a:schemeClr>
                </a:solidFill>
              </a:defRPr>
            </a:lvl2pPr>
            <a:lvl3pPr marL="457200" indent="0">
              <a:buNone/>
              <a:defRPr sz="800">
                <a:solidFill>
                  <a:schemeClr val="tx1">
                    <a:tint val="75000"/>
                  </a:schemeClr>
                </a:solidFill>
              </a:defRPr>
            </a:lvl3pPr>
            <a:lvl4pPr marL="685800" indent="0">
              <a:buNone/>
              <a:defRPr sz="700">
                <a:solidFill>
                  <a:schemeClr val="tx1">
                    <a:tint val="75000"/>
                  </a:schemeClr>
                </a:solidFill>
              </a:defRPr>
            </a:lvl4pPr>
            <a:lvl5pPr marL="914400" indent="0">
              <a:buNone/>
              <a:defRPr sz="700">
                <a:solidFill>
                  <a:schemeClr val="tx1">
                    <a:tint val="75000"/>
                  </a:schemeClr>
                </a:solidFill>
              </a:defRPr>
            </a:lvl5pPr>
            <a:lvl6pPr marL="1143000" indent="0">
              <a:buNone/>
              <a:defRPr sz="700">
                <a:solidFill>
                  <a:schemeClr val="tx1">
                    <a:tint val="75000"/>
                  </a:schemeClr>
                </a:solidFill>
              </a:defRPr>
            </a:lvl6pPr>
            <a:lvl7pPr marL="1371600" indent="0">
              <a:buNone/>
              <a:defRPr sz="700">
                <a:solidFill>
                  <a:schemeClr val="tx1">
                    <a:tint val="75000"/>
                  </a:schemeClr>
                </a:solidFill>
              </a:defRPr>
            </a:lvl7pPr>
            <a:lvl8pPr marL="1600200" indent="0">
              <a:buNone/>
              <a:defRPr sz="700">
                <a:solidFill>
                  <a:schemeClr val="tx1">
                    <a:tint val="75000"/>
                  </a:schemeClr>
                </a:solidFill>
              </a:defRPr>
            </a:lvl8pPr>
            <a:lvl9pPr marL="1828800" indent="0">
              <a:buNone/>
              <a:defRPr sz="7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solidFill>
                  <a:prstClr val="black">
                    <a:tint val="75000"/>
                  </a:prstClr>
                </a:solidFill>
              </a:rPr>
              <a:pPr/>
              <a:t>1/17/2025</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410513241"/>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228600" y="800100"/>
            <a:ext cx="2019300" cy="2262982"/>
          </a:xfrm>
        </p:spPr>
        <p:txBody>
          <a:bodyPr/>
          <a:lstStyle>
            <a:lvl1pPr>
              <a:defRPr sz="1400"/>
            </a:lvl1pPr>
            <a:lvl2pPr>
              <a:defRPr sz="1200"/>
            </a:lvl2pPr>
            <a:lvl3pPr>
              <a:defRPr sz="1000"/>
            </a:lvl3pPr>
            <a:lvl4pPr>
              <a:defRPr sz="900"/>
            </a:lvl4pPr>
            <a:lvl5pPr>
              <a:defRPr sz="900"/>
            </a:lvl5pPr>
            <a:lvl6pPr>
              <a:defRPr sz="900"/>
            </a:lvl6pPr>
            <a:lvl7pPr>
              <a:defRPr sz="900"/>
            </a:lvl7pPr>
            <a:lvl8pPr>
              <a:defRPr sz="900"/>
            </a:lvl8pPr>
            <a:lvl9pPr>
              <a:defRPr sz="9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2324100" y="800100"/>
            <a:ext cx="2019300" cy="2262982"/>
          </a:xfrm>
        </p:spPr>
        <p:txBody>
          <a:bodyPr/>
          <a:lstStyle>
            <a:lvl1pPr>
              <a:defRPr sz="1400"/>
            </a:lvl1pPr>
            <a:lvl2pPr>
              <a:defRPr sz="1200"/>
            </a:lvl2pPr>
            <a:lvl3pPr>
              <a:defRPr sz="1000"/>
            </a:lvl3pPr>
            <a:lvl4pPr>
              <a:defRPr sz="900"/>
            </a:lvl4pPr>
            <a:lvl5pPr>
              <a:defRPr sz="900"/>
            </a:lvl5pPr>
            <a:lvl6pPr>
              <a:defRPr sz="900"/>
            </a:lvl6pPr>
            <a:lvl7pPr>
              <a:defRPr sz="900"/>
            </a:lvl7pPr>
            <a:lvl8pPr>
              <a:defRPr sz="900"/>
            </a:lvl8pPr>
            <a:lvl9pPr>
              <a:defRPr sz="9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solidFill>
                  <a:prstClr val="black">
                    <a:tint val="75000"/>
                  </a:prstClr>
                </a:solidFill>
              </a:rPr>
              <a:pPr/>
              <a:t>1/17/2025</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795267065"/>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228600" y="767556"/>
            <a:ext cx="2020094" cy="319881"/>
          </a:xfrm>
        </p:spPr>
        <p:txBody>
          <a:bodyPr anchor="b"/>
          <a:lstStyle>
            <a:lvl1pPr marL="0" indent="0">
              <a:buNone/>
              <a:defRPr sz="1200" b="1"/>
            </a:lvl1pPr>
            <a:lvl2pPr marL="228600" indent="0">
              <a:buNone/>
              <a:defRPr sz="1000" b="1"/>
            </a:lvl2pPr>
            <a:lvl3pPr marL="457200" indent="0">
              <a:buNone/>
              <a:defRPr sz="900" b="1"/>
            </a:lvl3pPr>
            <a:lvl4pPr marL="685800" indent="0">
              <a:buNone/>
              <a:defRPr sz="800" b="1"/>
            </a:lvl4pPr>
            <a:lvl5pPr marL="914400" indent="0">
              <a:buNone/>
              <a:defRPr sz="800" b="1"/>
            </a:lvl5pPr>
            <a:lvl6pPr marL="1143000" indent="0">
              <a:buNone/>
              <a:defRPr sz="800" b="1"/>
            </a:lvl6pPr>
            <a:lvl7pPr marL="1371600" indent="0">
              <a:buNone/>
              <a:defRPr sz="800" b="1"/>
            </a:lvl7pPr>
            <a:lvl8pPr marL="1600200" indent="0">
              <a:buNone/>
              <a:defRPr sz="800" b="1"/>
            </a:lvl8pPr>
            <a:lvl9pPr marL="1828800" indent="0">
              <a:buNone/>
              <a:defRPr sz="800" b="1"/>
            </a:lvl9pPr>
          </a:lstStyle>
          <a:p>
            <a:pPr lvl="0"/>
            <a:r>
              <a:rPr lang="en-US" smtClean="0"/>
              <a:t>Click to edit Master text styles</a:t>
            </a:r>
          </a:p>
        </p:txBody>
      </p:sp>
      <p:sp>
        <p:nvSpPr>
          <p:cNvPr id="4" name="Content Placeholder 3"/>
          <p:cNvSpPr>
            <a:spLocks noGrp="1"/>
          </p:cNvSpPr>
          <p:nvPr>
            <p:ph sz="half" idx="2"/>
          </p:nvPr>
        </p:nvSpPr>
        <p:spPr>
          <a:xfrm>
            <a:off x="228600" y="1087438"/>
            <a:ext cx="2020094" cy="1975644"/>
          </a:xfrm>
        </p:spPr>
        <p:txBody>
          <a:bodyPr/>
          <a:lstStyle>
            <a:lvl1pPr>
              <a:defRPr sz="1200"/>
            </a:lvl1pPr>
            <a:lvl2pPr>
              <a:defRPr sz="1000"/>
            </a:lvl2pPr>
            <a:lvl3pPr>
              <a:defRPr sz="900"/>
            </a:lvl3pPr>
            <a:lvl4pPr>
              <a:defRPr sz="800"/>
            </a:lvl4pPr>
            <a:lvl5pPr>
              <a:defRPr sz="800"/>
            </a:lvl5pPr>
            <a:lvl6pPr>
              <a:defRPr sz="800"/>
            </a:lvl6pPr>
            <a:lvl7pPr>
              <a:defRPr sz="800"/>
            </a:lvl7pPr>
            <a:lvl8pPr>
              <a:defRPr sz="800"/>
            </a:lvl8pPr>
            <a:lvl9pPr>
              <a:defRPr sz="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2322513" y="767556"/>
            <a:ext cx="2020888" cy="319881"/>
          </a:xfrm>
        </p:spPr>
        <p:txBody>
          <a:bodyPr anchor="b"/>
          <a:lstStyle>
            <a:lvl1pPr marL="0" indent="0">
              <a:buNone/>
              <a:defRPr sz="1200" b="1"/>
            </a:lvl1pPr>
            <a:lvl2pPr marL="228600" indent="0">
              <a:buNone/>
              <a:defRPr sz="1000" b="1"/>
            </a:lvl2pPr>
            <a:lvl3pPr marL="457200" indent="0">
              <a:buNone/>
              <a:defRPr sz="900" b="1"/>
            </a:lvl3pPr>
            <a:lvl4pPr marL="685800" indent="0">
              <a:buNone/>
              <a:defRPr sz="800" b="1"/>
            </a:lvl4pPr>
            <a:lvl5pPr marL="914400" indent="0">
              <a:buNone/>
              <a:defRPr sz="800" b="1"/>
            </a:lvl5pPr>
            <a:lvl6pPr marL="1143000" indent="0">
              <a:buNone/>
              <a:defRPr sz="800" b="1"/>
            </a:lvl6pPr>
            <a:lvl7pPr marL="1371600" indent="0">
              <a:buNone/>
              <a:defRPr sz="800" b="1"/>
            </a:lvl7pPr>
            <a:lvl8pPr marL="1600200" indent="0">
              <a:buNone/>
              <a:defRPr sz="800" b="1"/>
            </a:lvl8pPr>
            <a:lvl9pPr marL="1828800" indent="0">
              <a:buNone/>
              <a:defRPr sz="800" b="1"/>
            </a:lvl9pPr>
          </a:lstStyle>
          <a:p>
            <a:pPr lvl="0"/>
            <a:r>
              <a:rPr lang="en-US" smtClean="0"/>
              <a:t>Click to edit Master text styles</a:t>
            </a:r>
          </a:p>
        </p:txBody>
      </p:sp>
      <p:sp>
        <p:nvSpPr>
          <p:cNvPr id="6" name="Content Placeholder 5"/>
          <p:cNvSpPr>
            <a:spLocks noGrp="1"/>
          </p:cNvSpPr>
          <p:nvPr>
            <p:ph sz="quarter" idx="4"/>
          </p:nvPr>
        </p:nvSpPr>
        <p:spPr>
          <a:xfrm>
            <a:off x="2322513" y="1087438"/>
            <a:ext cx="2020888" cy="1975644"/>
          </a:xfrm>
        </p:spPr>
        <p:txBody>
          <a:bodyPr/>
          <a:lstStyle>
            <a:lvl1pPr>
              <a:defRPr sz="1200"/>
            </a:lvl1pPr>
            <a:lvl2pPr>
              <a:defRPr sz="1000"/>
            </a:lvl2pPr>
            <a:lvl3pPr>
              <a:defRPr sz="900"/>
            </a:lvl3pPr>
            <a:lvl4pPr>
              <a:defRPr sz="800"/>
            </a:lvl4pPr>
            <a:lvl5pPr>
              <a:defRPr sz="800"/>
            </a:lvl5pPr>
            <a:lvl6pPr>
              <a:defRPr sz="800"/>
            </a:lvl6pPr>
            <a:lvl7pPr>
              <a:defRPr sz="800"/>
            </a:lvl7pPr>
            <a:lvl8pPr>
              <a:defRPr sz="800"/>
            </a:lvl8pPr>
            <a:lvl9pPr>
              <a:defRPr sz="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solidFill>
                  <a:prstClr val="black">
                    <a:tint val="75000"/>
                  </a:prstClr>
                </a:solidFill>
              </a:rPr>
              <a:pPr/>
              <a:t>1/17/2025</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00707205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273844"/>
            <a:ext cx="7886700" cy="994172"/>
          </a:xfrm>
        </p:spPr>
        <p:txBody>
          <a:bodyPr/>
          <a:lstStyle/>
          <a:p>
            <a:r>
              <a:rPr lang="zh-CN" altLang="en-US"/>
              <a:t>单击此处编辑母版标题样式</a:t>
            </a:r>
          </a:p>
        </p:txBody>
      </p:sp>
      <p:sp>
        <p:nvSpPr>
          <p:cNvPr id="3" name="文本占位符 2"/>
          <p:cNvSpPr>
            <a:spLocks noGrp="1"/>
          </p:cNvSpPr>
          <p:nvPr>
            <p:ph type="body" idx="1" hasCustomPrompt="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40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编辑母版文本样式</a:t>
            </a:r>
          </a:p>
        </p:txBody>
      </p:sp>
      <p:sp>
        <p:nvSpPr>
          <p:cNvPr id="4" name="内容占位符 3"/>
          <p:cNvSpPr>
            <a:spLocks noGrp="1"/>
          </p:cNvSpPr>
          <p:nvPr>
            <p:ph sz="half" idx="2" hasCustomPrompt="1"/>
          </p:nvPr>
        </p:nvSpPr>
        <p:spPr>
          <a:xfrm>
            <a:off x="629842" y="1878806"/>
            <a:ext cx="3868340" cy="2763441"/>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hasCustomPrompt="1"/>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40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编辑母版文本样式</a:t>
            </a:r>
          </a:p>
        </p:txBody>
      </p:sp>
      <p:sp>
        <p:nvSpPr>
          <p:cNvPr id="6" name="内容占位符 5"/>
          <p:cNvSpPr>
            <a:spLocks noGrp="1"/>
          </p:cNvSpPr>
          <p:nvPr>
            <p:ph sz="quarter" idx="4" hasCustomPrompt="1"/>
          </p:nvPr>
        </p:nvSpPr>
        <p:spPr>
          <a:xfrm>
            <a:off x="4629150" y="1878806"/>
            <a:ext cx="3887391" cy="2763441"/>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E7603542-1793-40F5-9864-33F83B6D4E1C}" type="datetimeFigureOut">
              <a:rPr lang="zh-CN" altLang="en-US" smtClean="0"/>
              <a:t>2025/1/17</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AE411B75-A479-47D3-A65D-1DC9725133CA}" type="slidenum">
              <a:rPr lang="zh-CN" altLang="en-US" smtClean="0"/>
              <a:t>‹#›</a:t>
            </a:fld>
            <a:endParaRPr lang="zh-CN" altLang="en-US"/>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solidFill>
                  <a:prstClr val="black">
                    <a:tint val="75000"/>
                  </a:prstClr>
                </a:solidFill>
              </a:rPr>
              <a:pPr/>
              <a:t>1/17/2025</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380908362"/>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solidFill>
                  <a:prstClr val="black">
                    <a:tint val="75000"/>
                  </a:prstClr>
                </a:solidFill>
              </a:rPr>
              <a:pPr/>
              <a:t>1/17/2025</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83301359"/>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28600" y="136525"/>
            <a:ext cx="1504157" cy="581025"/>
          </a:xfrm>
        </p:spPr>
        <p:txBody>
          <a:bodyPr anchor="b"/>
          <a:lstStyle>
            <a:lvl1pPr algn="l">
              <a:defRPr sz="1000" b="1"/>
            </a:lvl1pPr>
          </a:lstStyle>
          <a:p>
            <a:r>
              <a:rPr lang="en-US" smtClean="0"/>
              <a:t>Click to edit Master title style</a:t>
            </a:r>
            <a:endParaRPr lang="en-US"/>
          </a:p>
        </p:txBody>
      </p:sp>
      <p:sp>
        <p:nvSpPr>
          <p:cNvPr id="3" name="Content Placeholder 2"/>
          <p:cNvSpPr>
            <a:spLocks noGrp="1"/>
          </p:cNvSpPr>
          <p:nvPr>
            <p:ph idx="1"/>
          </p:nvPr>
        </p:nvSpPr>
        <p:spPr>
          <a:xfrm>
            <a:off x="1787525" y="136525"/>
            <a:ext cx="2555875" cy="2926557"/>
          </a:xfrm>
        </p:spPr>
        <p:txBody>
          <a:bodyPr/>
          <a:lstStyle>
            <a:lvl1pPr>
              <a:defRPr sz="1600"/>
            </a:lvl1pPr>
            <a:lvl2pPr>
              <a:defRPr sz="1400"/>
            </a:lvl2pPr>
            <a:lvl3pPr>
              <a:defRPr sz="1200"/>
            </a:lvl3pPr>
            <a:lvl4pPr>
              <a:defRPr sz="1000"/>
            </a:lvl4pPr>
            <a:lvl5pPr>
              <a:defRPr sz="1000"/>
            </a:lvl5pPr>
            <a:lvl6pPr>
              <a:defRPr sz="1000"/>
            </a:lvl6pPr>
            <a:lvl7pPr>
              <a:defRPr sz="1000"/>
            </a:lvl7pPr>
            <a:lvl8pPr>
              <a:defRPr sz="1000"/>
            </a:lvl8pPr>
            <a:lvl9pPr>
              <a:defRPr sz="1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228600" y="717550"/>
            <a:ext cx="1504157" cy="2345532"/>
          </a:xfrm>
        </p:spPr>
        <p:txBody>
          <a:bodyPr/>
          <a:lstStyle>
            <a:lvl1pPr marL="0" indent="0">
              <a:buNone/>
              <a:defRPr sz="700"/>
            </a:lvl1pPr>
            <a:lvl2pPr marL="228600" indent="0">
              <a:buNone/>
              <a:defRPr sz="600"/>
            </a:lvl2pPr>
            <a:lvl3pPr marL="457200" indent="0">
              <a:buNone/>
              <a:defRPr sz="500"/>
            </a:lvl3pPr>
            <a:lvl4pPr marL="685800" indent="0">
              <a:buNone/>
              <a:defRPr sz="450"/>
            </a:lvl4pPr>
            <a:lvl5pPr marL="914400" indent="0">
              <a:buNone/>
              <a:defRPr sz="450"/>
            </a:lvl5pPr>
            <a:lvl6pPr marL="1143000" indent="0">
              <a:buNone/>
              <a:defRPr sz="450"/>
            </a:lvl6pPr>
            <a:lvl7pPr marL="1371600" indent="0">
              <a:buNone/>
              <a:defRPr sz="450"/>
            </a:lvl7pPr>
            <a:lvl8pPr marL="1600200" indent="0">
              <a:buNone/>
              <a:defRPr sz="450"/>
            </a:lvl8pPr>
            <a:lvl9pPr marL="1828800" indent="0">
              <a:buNone/>
              <a:defRPr sz="45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solidFill>
                  <a:prstClr val="black">
                    <a:tint val="75000"/>
                  </a:prstClr>
                </a:solidFill>
              </a:rPr>
              <a:pPr/>
              <a:t>1/17/2025</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2116239"/>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96144" y="2400300"/>
            <a:ext cx="2743200" cy="283369"/>
          </a:xfrm>
        </p:spPr>
        <p:txBody>
          <a:bodyPr anchor="b"/>
          <a:lstStyle>
            <a:lvl1pPr algn="l">
              <a:defRPr sz="1000" b="1"/>
            </a:lvl1pPr>
          </a:lstStyle>
          <a:p>
            <a:r>
              <a:rPr lang="en-US" smtClean="0"/>
              <a:t>Click to edit Master title style</a:t>
            </a:r>
            <a:endParaRPr lang="en-US"/>
          </a:p>
        </p:txBody>
      </p:sp>
      <p:sp>
        <p:nvSpPr>
          <p:cNvPr id="3" name="Picture Placeholder 2"/>
          <p:cNvSpPr>
            <a:spLocks noGrp="1"/>
          </p:cNvSpPr>
          <p:nvPr>
            <p:ph type="pic" idx="1"/>
          </p:nvPr>
        </p:nvSpPr>
        <p:spPr>
          <a:xfrm>
            <a:off x="896144" y="306388"/>
            <a:ext cx="2743200" cy="2057400"/>
          </a:xfrm>
        </p:spPr>
        <p:txBody>
          <a:bodyPr/>
          <a:lstStyle>
            <a:lvl1pPr marL="0" indent="0">
              <a:buNone/>
              <a:defRPr sz="1600"/>
            </a:lvl1pPr>
            <a:lvl2pPr marL="228600" indent="0">
              <a:buNone/>
              <a:defRPr sz="1400"/>
            </a:lvl2pPr>
            <a:lvl3pPr marL="457200" indent="0">
              <a:buNone/>
              <a:defRPr sz="1200"/>
            </a:lvl3pPr>
            <a:lvl4pPr marL="685800" indent="0">
              <a:buNone/>
              <a:defRPr sz="1000"/>
            </a:lvl4pPr>
            <a:lvl5pPr marL="914400" indent="0">
              <a:buNone/>
              <a:defRPr sz="1000"/>
            </a:lvl5pPr>
            <a:lvl6pPr marL="1143000" indent="0">
              <a:buNone/>
              <a:defRPr sz="1000"/>
            </a:lvl6pPr>
            <a:lvl7pPr marL="1371600" indent="0">
              <a:buNone/>
              <a:defRPr sz="1000"/>
            </a:lvl7pPr>
            <a:lvl8pPr marL="1600200" indent="0">
              <a:buNone/>
              <a:defRPr sz="1000"/>
            </a:lvl8pPr>
            <a:lvl9pPr marL="1828800" indent="0">
              <a:buNone/>
              <a:defRPr sz="1000"/>
            </a:lvl9pPr>
          </a:lstStyle>
          <a:p>
            <a:endParaRPr lang="en-US"/>
          </a:p>
        </p:txBody>
      </p:sp>
      <p:sp>
        <p:nvSpPr>
          <p:cNvPr id="4" name="Text Placeholder 3"/>
          <p:cNvSpPr>
            <a:spLocks noGrp="1"/>
          </p:cNvSpPr>
          <p:nvPr>
            <p:ph type="body" sz="half" idx="2"/>
          </p:nvPr>
        </p:nvSpPr>
        <p:spPr>
          <a:xfrm>
            <a:off x="896144" y="2683669"/>
            <a:ext cx="2743200" cy="402431"/>
          </a:xfrm>
        </p:spPr>
        <p:txBody>
          <a:bodyPr/>
          <a:lstStyle>
            <a:lvl1pPr marL="0" indent="0">
              <a:buNone/>
              <a:defRPr sz="700"/>
            </a:lvl1pPr>
            <a:lvl2pPr marL="228600" indent="0">
              <a:buNone/>
              <a:defRPr sz="600"/>
            </a:lvl2pPr>
            <a:lvl3pPr marL="457200" indent="0">
              <a:buNone/>
              <a:defRPr sz="500"/>
            </a:lvl3pPr>
            <a:lvl4pPr marL="685800" indent="0">
              <a:buNone/>
              <a:defRPr sz="450"/>
            </a:lvl4pPr>
            <a:lvl5pPr marL="914400" indent="0">
              <a:buNone/>
              <a:defRPr sz="450"/>
            </a:lvl5pPr>
            <a:lvl6pPr marL="1143000" indent="0">
              <a:buNone/>
              <a:defRPr sz="450"/>
            </a:lvl6pPr>
            <a:lvl7pPr marL="1371600" indent="0">
              <a:buNone/>
              <a:defRPr sz="450"/>
            </a:lvl7pPr>
            <a:lvl8pPr marL="1600200" indent="0">
              <a:buNone/>
              <a:defRPr sz="450"/>
            </a:lvl8pPr>
            <a:lvl9pPr marL="1828800" indent="0">
              <a:buNone/>
              <a:defRPr sz="45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solidFill>
                  <a:prstClr val="black">
                    <a:tint val="75000"/>
                  </a:prstClr>
                </a:solidFill>
              </a:rPr>
              <a:pPr/>
              <a:t>1/17/2025</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25639412"/>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solidFill>
                  <a:prstClr val="black">
                    <a:tint val="75000"/>
                  </a:prstClr>
                </a:solidFill>
              </a:rPr>
              <a:pPr/>
              <a:t>1/17/2025</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052975470"/>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3314700" y="137319"/>
            <a:ext cx="1028700" cy="2925763"/>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228600" y="137319"/>
            <a:ext cx="3009900" cy="2925763"/>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solidFill>
                  <a:prstClr val="black">
                    <a:tint val="75000"/>
                  </a:prstClr>
                </a:solidFill>
              </a:rPr>
              <a:pPr/>
              <a:t>1/17/2025</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058203922"/>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7819"/>
            <a:ext cx="7772400" cy="1102519"/>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C19ED9BB-C5C2-4D0B-BADC-05C391420FE7}" type="datetimeFigureOut">
              <a:rPr lang="en-US" smtClean="0">
                <a:solidFill>
                  <a:prstClr val="black">
                    <a:tint val="75000"/>
                  </a:prstClr>
                </a:solidFill>
              </a:rPr>
              <a:pPr/>
              <a:t>1/17/2025</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F17BEA6A-7083-41CE-B6AF-18CD83095C55}"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862911888"/>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C19ED9BB-C5C2-4D0B-BADC-05C391420FE7}" type="datetimeFigureOut">
              <a:rPr lang="en-US" smtClean="0">
                <a:solidFill>
                  <a:prstClr val="black">
                    <a:tint val="75000"/>
                  </a:prstClr>
                </a:solidFill>
              </a:rPr>
              <a:pPr/>
              <a:t>1/17/2025</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F17BEA6A-7083-41CE-B6AF-18CD83095C55}"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374978785"/>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6"/>
            <a:ext cx="7772400" cy="1021556"/>
          </a:xfrm>
        </p:spPr>
        <p:txBody>
          <a:bodyPr anchor="t"/>
          <a:lstStyle>
            <a:lvl1pPr algn="l">
              <a:defRPr sz="3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180035"/>
            <a:ext cx="7772400" cy="1125140"/>
          </a:xfrm>
        </p:spPr>
        <p:txBody>
          <a:bodyPr anchor="b"/>
          <a:lstStyle>
            <a:lvl1pPr marL="0" indent="0">
              <a:buNone/>
              <a:defRPr sz="1500">
                <a:solidFill>
                  <a:schemeClr val="tx1">
                    <a:tint val="75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C19ED9BB-C5C2-4D0B-BADC-05C391420FE7}" type="datetimeFigureOut">
              <a:rPr lang="en-US" smtClean="0">
                <a:solidFill>
                  <a:prstClr val="black">
                    <a:tint val="75000"/>
                  </a:prstClr>
                </a:solidFill>
              </a:rPr>
              <a:pPr/>
              <a:t>1/17/2025</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F17BEA6A-7083-41CE-B6AF-18CD83095C55}"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126362605"/>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200151"/>
            <a:ext cx="4038600" cy="3394472"/>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200151"/>
            <a:ext cx="4038600" cy="3394472"/>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C19ED9BB-C5C2-4D0B-BADC-05C391420FE7}" type="datetimeFigureOut">
              <a:rPr lang="en-US" smtClean="0">
                <a:solidFill>
                  <a:prstClr val="black">
                    <a:tint val="75000"/>
                  </a:prstClr>
                </a:solidFill>
              </a:rPr>
              <a:pPr/>
              <a:t>1/17/2025</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F17BEA6A-7083-41CE-B6AF-18CD83095C55}"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31146538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E7603542-1793-40F5-9864-33F83B6D4E1C}" type="datetimeFigureOut">
              <a:rPr lang="zh-CN" altLang="en-US" smtClean="0"/>
              <a:t>2025/1/17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AE411B75-A479-47D3-A65D-1DC9725133CA}" type="slidenum">
              <a:rPr lang="zh-CN" altLang="en-US" smtClean="0"/>
              <a:t>‹#›</a:t>
            </a:fld>
            <a:endParaRPr lang="zh-CN" altLang="en-US"/>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151335"/>
            <a:ext cx="4040188" cy="47982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sp>
        <p:nvSpPr>
          <p:cNvPr id="4" name="Content Placeholder 3"/>
          <p:cNvSpPr>
            <a:spLocks noGrp="1"/>
          </p:cNvSpPr>
          <p:nvPr>
            <p:ph sz="half" idx="2"/>
          </p:nvPr>
        </p:nvSpPr>
        <p:spPr>
          <a:xfrm>
            <a:off x="457200" y="1631156"/>
            <a:ext cx="4040188" cy="2963466"/>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6" y="1151335"/>
            <a:ext cx="4041775" cy="47982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sp>
        <p:nvSpPr>
          <p:cNvPr id="6" name="Content Placeholder 5"/>
          <p:cNvSpPr>
            <a:spLocks noGrp="1"/>
          </p:cNvSpPr>
          <p:nvPr>
            <p:ph sz="quarter" idx="4"/>
          </p:nvPr>
        </p:nvSpPr>
        <p:spPr>
          <a:xfrm>
            <a:off x="4645026" y="1631156"/>
            <a:ext cx="4041775" cy="2963466"/>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C19ED9BB-C5C2-4D0B-BADC-05C391420FE7}" type="datetimeFigureOut">
              <a:rPr lang="en-US" smtClean="0">
                <a:solidFill>
                  <a:prstClr val="black">
                    <a:tint val="75000"/>
                  </a:prstClr>
                </a:solidFill>
              </a:rPr>
              <a:pPr/>
              <a:t>1/17/2025</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F17BEA6A-7083-41CE-B6AF-18CD83095C55}"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631428349"/>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C19ED9BB-C5C2-4D0B-BADC-05C391420FE7}" type="datetimeFigureOut">
              <a:rPr lang="en-US" smtClean="0">
                <a:solidFill>
                  <a:prstClr val="black">
                    <a:tint val="75000"/>
                  </a:prstClr>
                </a:solidFill>
              </a:rPr>
              <a:pPr/>
              <a:t>1/17/2025</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F17BEA6A-7083-41CE-B6AF-18CD83095C55}"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193972548"/>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19ED9BB-C5C2-4D0B-BADC-05C391420FE7}" type="datetimeFigureOut">
              <a:rPr lang="en-US" smtClean="0">
                <a:solidFill>
                  <a:prstClr val="black">
                    <a:tint val="75000"/>
                  </a:prstClr>
                </a:solidFill>
              </a:rPr>
              <a:pPr/>
              <a:t>1/17/2025</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F17BEA6A-7083-41CE-B6AF-18CD83095C55}"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93555426"/>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204787"/>
            <a:ext cx="3008313" cy="871538"/>
          </a:xfrm>
        </p:spPr>
        <p:txBody>
          <a:bodyPr anchor="b"/>
          <a:lstStyle>
            <a:lvl1pPr algn="l">
              <a:defRPr sz="1500" b="1"/>
            </a:lvl1pPr>
          </a:lstStyle>
          <a:p>
            <a:r>
              <a:rPr lang="en-US" smtClean="0"/>
              <a:t>Click to edit Master title style</a:t>
            </a:r>
            <a:endParaRPr lang="en-US"/>
          </a:p>
        </p:txBody>
      </p:sp>
      <p:sp>
        <p:nvSpPr>
          <p:cNvPr id="3" name="Content Placeholder 2"/>
          <p:cNvSpPr>
            <a:spLocks noGrp="1"/>
          </p:cNvSpPr>
          <p:nvPr>
            <p:ph idx="1"/>
          </p:nvPr>
        </p:nvSpPr>
        <p:spPr>
          <a:xfrm>
            <a:off x="3575050" y="204788"/>
            <a:ext cx="5111750" cy="438983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1" y="1076326"/>
            <a:ext cx="3008313" cy="3518297"/>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19ED9BB-C5C2-4D0B-BADC-05C391420FE7}" type="datetimeFigureOut">
              <a:rPr lang="en-US" smtClean="0">
                <a:solidFill>
                  <a:prstClr val="black">
                    <a:tint val="75000"/>
                  </a:prstClr>
                </a:solidFill>
              </a:rPr>
              <a:pPr/>
              <a:t>1/17/2025</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F17BEA6A-7083-41CE-B6AF-18CD83095C55}"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729080664"/>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0"/>
            <a:ext cx="5486400" cy="425054"/>
          </a:xfrm>
        </p:spPr>
        <p:txBody>
          <a:bodyPr anchor="b"/>
          <a:lstStyle>
            <a:lvl1pPr algn="l">
              <a:defRPr sz="1500" b="1"/>
            </a:lvl1pPr>
          </a:lstStyle>
          <a:p>
            <a:r>
              <a:rPr lang="en-US" smtClean="0"/>
              <a:t>Click to edit Master title style</a:t>
            </a:r>
            <a:endParaRPr lang="en-US"/>
          </a:p>
        </p:txBody>
      </p:sp>
      <p:sp>
        <p:nvSpPr>
          <p:cNvPr id="3" name="Picture Placeholder 2"/>
          <p:cNvSpPr>
            <a:spLocks noGrp="1"/>
          </p:cNvSpPr>
          <p:nvPr>
            <p:ph type="pic" idx="1"/>
          </p:nvPr>
        </p:nvSpPr>
        <p:spPr>
          <a:xfrm>
            <a:off x="1792288" y="459581"/>
            <a:ext cx="5486400" cy="308610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en-US"/>
          </a:p>
        </p:txBody>
      </p:sp>
      <p:sp>
        <p:nvSpPr>
          <p:cNvPr id="4" name="Text Placeholder 3"/>
          <p:cNvSpPr>
            <a:spLocks noGrp="1"/>
          </p:cNvSpPr>
          <p:nvPr>
            <p:ph type="body" sz="half" idx="2"/>
          </p:nvPr>
        </p:nvSpPr>
        <p:spPr>
          <a:xfrm>
            <a:off x="1792288" y="4025503"/>
            <a:ext cx="5486400" cy="603647"/>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19ED9BB-C5C2-4D0B-BADC-05C391420FE7}" type="datetimeFigureOut">
              <a:rPr lang="en-US" smtClean="0">
                <a:solidFill>
                  <a:prstClr val="black">
                    <a:tint val="75000"/>
                  </a:prstClr>
                </a:solidFill>
              </a:rPr>
              <a:pPr/>
              <a:t>1/17/2025</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F17BEA6A-7083-41CE-B6AF-18CD83095C55}"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934914055"/>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C19ED9BB-C5C2-4D0B-BADC-05C391420FE7}" type="datetimeFigureOut">
              <a:rPr lang="en-US" smtClean="0">
                <a:solidFill>
                  <a:prstClr val="black">
                    <a:tint val="75000"/>
                  </a:prstClr>
                </a:solidFill>
              </a:rPr>
              <a:pPr/>
              <a:t>1/17/2025</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F17BEA6A-7083-41CE-B6AF-18CD83095C55}"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945125939"/>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05979"/>
            <a:ext cx="2057400" cy="4388644"/>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05979"/>
            <a:ext cx="6019800" cy="4388644"/>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C19ED9BB-C5C2-4D0B-BADC-05C391420FE7}" type="datetimeFigureOut">
              <a:rPr lang="en-US" smtClean="0">
                <a:solidFill>
                  <a:prstClr val="black">
                    <a:tint val="75000"/>
                  </a:prstClr>
                </a:solidFill>
              </a:rPr>
              <a:pPr/>
              <a:t>1/17/2025</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F17BEA6A-7083-41CE-B6AF-18CD83095C55}"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510628674"/>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7819"/>
            <a:ext cx="7772400" cy="1102519"/>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C19ED9BB-C5C2-4D0B-BADC-05C391420FE7}" type="datetimeFigureOut">
              <a:rPr lang="en-US" smtClean="0">
                <a:solidFill>
                  <a:prstClr val="black">
                    <a:tint val="75000"/>
                  </a:prstClr>
                </a:solidFill>
              </a:rPr>
              <a:pPr/>
              <a:t>1/17/2025</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F17BEA6A-7083-41CE-B6AF-18CD83095C55}"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729755780"/>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C19ED9BB-C5C2-4D0B-BADC-05C391420FE7}" type="datetimeFigureOut">
              <a:rPr lang="en-US" smtClean="0">
                <a:solidFill>
                  <a:prstClr val="black">
                    <a:tint val="75000"/>
                  </a:prstClr>
                </a:solidFill>
              </a:rPr>
              <a:pPr/>
              <a:t>1/17/2025</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F17BEA6A-7083-41CE-B6AF-18CD83095C55}"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618616619"/>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6"/>
            <a:ext cx="7772400" cy="1021556"/>
          </a:xfrm>
        </p:spPr>
        <p:txBody>
          <a:bodyPr anchor="t"/>
          <a:lstStyle>
            <a:lvl1pPr algn="l">
              <a:defRPr sz="3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180035"/>
            <a:ext cx="7772400" cy="1125140"/>
          </a:xfrm>
        </p:spPr>
        <p:txBody>
          <a:bodyPr anchor="b"/>
          <a:lstStyle>
            <a:lvl1pPr marL="0" indent="0">
              <a:buNone/>
              <a:defRPr sz="1500">
                <a:solidFill>
                  <a:schemeClr val="tx1">
                    <a:tint val="75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C19ED9BB-C5C2-4D0B-BADC-05C391420FE7}" type="datetimeFigureOut">
              <a:rPr lang="en-US" smtClean="0">
                <a:solidFill>
                  <a:prstClr val="black">
                    <a:tint val="75000"/>
                  </a:prstClr>
                </a:solidFill>
              </a:rPr>
              <a:pPr/>
              <a:t>1/17/2025</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F17BEA6A-7083-41CE-B6AF-18CD83095C55}"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52445135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E7603542-1793-40F5-9864-33F83B6D4E1C}" type="datetimeFigureOut">
              <a:rPr lang="zh-CN" altLang="en-US" smtClean="0"/>
              <a:t>2025/1/17</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AE411B75-A479-47D3-A65D-1DC9725133CA}" type="slidenum">
              <a:rPr lang="zh-CN" altLang="en-US" smtClean="0"/>
              <a:t>‹#›</a:t>
            </a:fld>
            <a:endParaRPr lang="zh-CN" altLang="en-US"/>
          </a:p>
        </p:txBody>
      </p:sp>
    </p:spTree>
  </p:cSld>
  <p:clrMapOvr>
    <a:masterClrMapping/>
  </p:clrMapOvr>
  <p:timing>
    <p:tnLst>
      <p:par>
        <p:cTn id="1" dur="indefinite" restart="never" nodeType="tmRoot"/>
      </p:par>
    </p:tnLst>
  </p:timing>
</p:sldLayout>
</file>

<file path=ppt/slideLayouts/slideLayout7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200151"/>
            <a:ext cx="4038600" cy="3394472"/>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200151"/>
            <a:ext cx="4038600" cy="3394472"/>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C19ED9BB-C5C2-4D0B-BADC-05C391420FE7}" type="datetimeFigureOut">
              <a:rPr lang="en-US" smtClean="0">
                <a:solidFill>
                  <a:prstClr val="black">
                    <a:tint val="75000"/>
                  </a:prstClr>
                </a:solidFill>
              </a:rPr>
              <a:pPr/>
              <a:t>1/17/2025</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F17BEA6A-7083-41CE-B6AF-18CD83095C55}"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370830256"/>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151335"/>
            <a:ext cx="4040188" cy="47982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sp>
        <p:nvSpPr>
          <p:cNvPr id="4" name="Content Placeholder 3"/>
          <p:cNvSpPr>
            <a:spLocks noGrp="1"/>
          </p:cNvSpPr>
          <p:nvPr>
            <p:ph sz="half" idx="2"/>
          </p:nvPr>
        </p:nvSpPr>
        <p:spPr>
          <a:xfrm>
            <a:off x="457200" y="1631156"/>
            <a:ext cx="4040188" cy="2963466"/>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6" y="1151335"/>
            <a:ext cx="4041775" cy="47982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sp>
        <p:nvSpPr>
          <p:cNvPr id="6" name="Content Placeholder 5"/>
          <p:cNvSpPr>
            <a:spLocks noGrp="1"/>
          </p:cNvSpPr>
          <p:nvPr>
            <p:ph sz="quarter" idx="4"/>
          </p:nvPr>
        </p:nvSpPr>
        <p:spPr>
          <a:xfrm>
            <a:off x="4645026" y="1631156"/>
            <a:ext cx="4041775" cy="2963466"/>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C19ED9BB-C5C2-4D0B-BADC-05C391420FE7}" type="datetimeFigureOut">
              <a:rPr lang="en-US" smtClean="0">
                <a:solidFill>
                  <a:prstClr val="black">
                    <a:tint val="75000"/>
                  </a:prstClr>
                </a:solidFill>
              </a:rPr>
              <a:pPr/>
              <a:t>1/17/2025</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F17BEA6A-7083-41CE-B6AF-18CD83095C55}"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949041853"/>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C19ED9BB-C5C2-4D0B-BADC-05C391420FE7}" type="datetimeFigureOut">
              <a:rPr lang="en-US" smtClean="0">
                <a:solidFill>
                  <a:prstClr val="black">
                    <a:tint val="75000"/>
                  </a:prstClr>
                </a:solidFill>
              </a:rPr>
              <a:pPr/>
              <a:t>1/17/2025</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F17BEA6A-7083-41CE-B6AF-18CD83095C55}"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086679984"/>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19ED9BB-C5C2-4D0B-BADC-05C391420FE7}" type="datetimeFigureOut">
              <a:rPr lang="en-US" smtClean="0">
                <a:solidFill>
                  <a:prstClr val="black">
                    <a:tint val="75000"/>
                  </a:prstClr>
                </a:solidFill>
              </a:rPr>
              <a:pPr/>
              <a:t>1/17/2025</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F17BEA6A-7083-41CE-B6AF-18CD83095C55}"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580247172"/>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204787"/>
            <a:ext cx="3008313" cy="871538"/>
          </a:xfrm>
        </p:spPr>
        <p:txBody>
          <a:bodyPr anchor="b"/>
          <a:lstStyle>
            <a:lvl1pPr algn="l">
              <a:defRPr sz="1500" b="1"/>
            </a:lvl1pPr>
          </a:lstStyle>
          <a:p>
            <a:r>
              <a:rPr lang="en-US" smtClean="0"/>
              <a:t>Click to edit Master title style</a:t>
            </a:r>
            <a:endParaRPr lang="en-US"/>
          </a:p>
        </p:txBody>
      </p:sp>
      <p:sp>
        <p:nvSpPr>
          <p:cNvPr id="3" name="Content Placeholder 2"/>
          <p:cNvSpPr>
            <a:spLocks noGrp="1"/>
          </p:cNvSpPr>
          <p:nvPr>
            <p:ph idx="1"/>
          </p:nvPr>
        </p:nvSpPr>
        <p:spPr>
          <a:xfrm>
            <a:off x="3575050" y="204788"/>
            <a:ext cx="5111750" cy="438983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1" y="1076326"/>
            <a:ext cx="3008313" cy="3518297"/>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19ED9BB-C5C2-4D0B-BADC-05C391420FE7}" type="datetimeFigureOut">
              <a:rPr lang="en-US" smtClean="0">
                <a:solidFill>
                  <a:prstClr val="black">
                    <a:tint val="75000"/>
                  </a:prstClr>
                </a:solidFill>
              </a:rPr>
              <a:pPr/>
              <a:t>1/17/2025</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F17BEA6A-7083-41CE-B6AF-18CD83095C55}"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215075667"/>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0"/>
            <a:ext cx="5486400" cy="425054"/>
          </a:xfrm>
        </p:spPr>
        <p:txBody>
          <a:bodyPr anchor="b"/>
          <a:lstStyle>
            <a:lvl1pPr algn="l">
              <a:defRPr sz="1500" b="1"/>
            </a:lvl1pPr>
          </a:lstStyle>
          <a:p>
            <a:r>
              <a:rPr lang="en-US" smtClean="0"/>
              <a:t>Click to edit Master title style</a:t>
            </a:r>
            <a:endParaRPr lang="en-US"/>
          </a:p>
        </p:txBody>
      </p:sp>
      <p:sp>
        <p:nvSpPr>
          <p:cNvPr id="3" name="Picture Placeholder 2"/>
          <p:cNvSpPr>
            <a:spLocks noGrp="1"/>
          </p:cNvSpPr>
          <p:nvPr>
            <p:ph type="pic" idx="1"/>
          </p:nvPr>
        </p:nvSpPr>
        <p:spPr>
          <a:xfrm>
            <a:off x="1792288" y="459581"/>
            <a:ext cx="5486400" cy="308610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en-US"/>
          </a:p>
        </p:txBody>
      </p:sp>
      <p:sp>
        <p:nvSpPr>
          <p:cNvPr id="4" name="Text Placeholder 3"/>
          <p:cNvSpPr>
            <a:spLocks noGrp="1"/>
          </p:cNvSpPr>
          <p:nvPr>
            <p:ph type="body" sz="half" idx="2"/>
          </p:nvPr>
        </p:nvSpPr>
        <p:spPr>
          <a:xfrm>
            <a:off x="1792288" y="4025503"/>
            <a:ext cx="5486400" cy="603647"/>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19ED9BB-C5C2-4D0B-BADC-05C391420FE7}" type="datetimeFigureOut">
              <a:rPr lang="en-US" smtClean="0">
                <a:solidFill>
                  <a:prstClr val="black">
                    <a:tint val="75000"/>
                  </a:prstClr>
                </a:solidFill>
              </a:rPr>
              <a:pPr/>
              <a:t>1/17/2025</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F17BEA6A-7083-41CE-B6AF-18CD83095C55}"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704037608"/>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C19ED9BB-C5C2-4D0B-BADC-05C391420FE7}" type="datetimeFigureOut">
              <a:rPr lang="en-US" smtClean="0">
                <a:solidFill>
                  <a:prstClr val="black">
                    <a:tint val="75000"/>
                  </a:prstClr>
                </a:solidFill>
              </a:rPr>
              <a:pPr/>
              <a:t>1/17/2025</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F17BEA6A-7083-41CE-B6AF-18CD83095C55}"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870518856"/>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05979"/>
            <a:ext cx="2057400" cy="4388644"/>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05979"/>
            <a:ext cx="6019800" cy="4388644"/>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C19ED9BB-C5C2-4D0B-BADC-05C391420FE7}" type="datetimeFigureOut">
              <a:rPr lang="en-US" smtClean="0">
                <a:solidFill>
                  <a:prstClr val="black">
                    <a:tint val="75000"/>
                  </a:prstClr>
                </a:solidFill>
              </a:rPr>
              <a:pPr/>
              <a:t>1/17/2025</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F17BEA6A-7083-41CE-B6AF-18CD83095C55}"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564965605"/>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7819"/>
            <a:ext cx="7772400" cy="1102519"/>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C19ED9BB-C5C2-4D0B-BADC-05C391420FE7}" type="datetimeFigureOut">
              <a:rPr lang="en-US" smtClean="0">
                <a:solidFill>
                  <a:prstClr val="black">
                    <a:tint val="75000"/>
                  </a:prstClr>
                </a:solidFill>
              </a:rPr>
              <a:pPr/>
              <a:t>1/17/2025</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F17BEA6A-7083-41CE-B6AF-18CD83095C55}"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015377114"/>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C19ED9BB-C5C2-4D0B-BADC-05C391420FE7}" type="datetimeFigureOut">
              <a:rPr lang="en-US" smtClean="0">
                <a:solidFill>
                  <a:prstClr val="black">
                    <a:tint val="75000"/>
                  </a:prstClr>
                </a:solidFill>
              </a:rPr>
              <a:pPr/>
              <a:t>1/17/2025</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F17BEA6A-7083-41CE-B6AF-18CD83095C55}"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27049091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342900"/>
            <a:ext cx="2949178" cy="1200150"/>
          </a:xfrm>
        </p:spPr>
        <p:txBody>
          <a:bodyPr anchor="b"/>
          <a:lstStyle>
            <a:lvl1pPr>
              <a:defRPr sz="2400"/>
            </a:lvl1pPr>
          </a:lstStyle>
          <a:p>
            <a:r>
              <a:rPr lang="zh-CN" altLang="en-US"/>
              <a:t>单击此处编辑母版标题样式</a:t>
            </a:r>
          </a:p>
        </p:txBody>
      </p:sp>
      <p:sp>
        <p:nvSpPr>
          <p:cNvPr id="3" name="内容占位符 2"/>
          <p:cNvSpPr>
            <a:spLocks noGrp="1"/>
          </p:cNvSpPr>
          <p:nvPr>
            <p:ph idx="1" hasCustomPrompt="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hasCustomPrompt="1"/>
          </p:nvPr>
        </p:nvSpPr>
        <p:spPr>
          <a:xfrm>
            <a:off x="629841" y="1543050"/>
            <a:ext cx="2949178" cy="2858691"/>
          </a:xfrm>
        </p:spPr>
        <p:txBody>
          <a:bodyPr/>
          <a:lstStyle>
            <a:lvl1pPr marL="0" indent="0">
              <a:buNone/>
              <a:defRPr sz="1200"/>
            </a:lvl1pPr>
            <a:lvl2pPr marL="342900" indent="0">
              <a:buNone/>
              <a:defRPr sz="1100"/>
            </a:lvl2pPr>
            <a:lvl3pPr marL="685800" indent="0">
              <a:buNone/>
              <a:defRPr sz="900"/>
            </a:lvl3pPr>
            <a:lvl4pPr marL="1028700" indent="0">
              <a:buNone/>
              <a:defRPr sz="800"/>
            </a:lvl4pPr>
            <a:lvl5pPr marL="1371600" indent="0">
              <a:buNone/>
              <a:defRPr sz="800"/>
            </a:lvl5pPr>
            <a:lvl6pPr marL="1714500" indent="0">
              <a:buNone/>
              <a:defRPr sz="800"/>
            </a:lvl6pPr>
            <a:lvl7pPr marL="2057400" indent="0">
              <a:buNone/>
              <a:defRPr sz="800"/>
            </a:lvl7pPr>
            <a:lvl8pPr marL="2400300" indent="0">
              <a:buNone/>
              <a:defRPr sz="800"/>
            </a:lvl8pPr>
            <a:lvl9pPr marL="2743200" indent="0">
              <a:buNone/>
              <a:defRPr sz="800"/>
            </a:lvl9pPr>
          </a:lstStyle>
          <a:p>
            <a:pPr lvl="0"/>
            <a:r>
              <a:rPr lang="zh-CN" altLang="en-US"/>
              <a:t>编辑母版文本样式</a:t>
            </a:r>
          </a:p>
        </p:txBody>
      </p:sp>
      <p:sp>
        <p:nvSpPr>
          <p:cNvPr id="5" name="日期占位符 4"/>
          <p:cNvSpPr>
            <a:spLocks noGrp="1"/>
          </p:cNvSpPr>
          <p:nvPr>
            <p:ph type="dt" sz="half" idx="10"/>
          </p:nvPr>
        </p:nvSpPr>
        <p:spPr/>
        <p:txBody>
          <a:bodyPr/>
          <a:lstStyle/>
          <a:p>
            <a:fld id="{E7603542-1793-40F5-9864-33F83B6D4E1C}" type="datetimeFigureOut">
              <a:rPr lang="zh-CN" altLang="en-US" smtClean="0"/>
              <a:t>2025/1/17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E411B75-A479-47D3-A65D-1DC9725133CA}" type="slidenum">
              <a:rPr lang="zh-CN" altLang="en-US" smtClean="0"/>
              <a:t>‹#›</a:t>
            </a:fld>
            <a:endParaRPr lang="zh-CN" altLang="en-US"/>
          </a:p>
        </p:txBody>
      </p:sp>
    </p:spTree>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6"/>
            <a:ext cx="7772400" cy="1021556"/>
          </a:xfrm>
        </p:spPr>
        <p:txBody>
          <a:bodyPr anchor="t"/>
          <a:lstStyle>
            <a:lvl1pPr algn="l">
              <a:defRPr sz="3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180035"/>
            <a:ext cx="7772400" cy="1125140"/>
          </a:xfrm>
        </p:spPr>
        <p:txBody>
          <a:bodyPr anchor="b"/>
          <a:lstStyle>
            <a:lvl1pPr marL="0" indent="0">
              <a:buNone/>
              <a:defRPr sz="1500">
                <a:solidFill>
                  <a:schemeClr val="tx1">
                    <a:tint val="75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C19ED9BB-C5C2-4D0B-BADC-05C391420FE7}" type="datetimeFigureOut">
              <a:rPr lang="en-US" smtClean="0">
                <a:solidFill>
                  <a:prstClr val="black">
                    <a:tint val="75000"/>
                  </a:prstClr>
                </a:solidFill>
              </a:rPr>
              <a:pPr/>
              <a:t>1/17/2025</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F17BEA6A-7083-41CE-B6AF-18CD83095C55}"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427783183"/>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200151"/>
            <a:ext cx="4038600" cy="3394472"/>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200151"/>
            <a:ext cx="4038600" cy="3394472"/>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C19ED9BB-C5C2-4D0B-BADC-05C391420FE7}" type="datetimeFigureOut">
              <a:rPr lang="en-US" smtClean="0">
                <a:solidFill>
                  <a:prstClr val="black">
                    <a:tint val="75000"/>
                  </a:prstClr>
                </a:solidFill>
              </a:rPr>
              <a:pPr/>
              <a:t>1/17/2025</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F17BEA6A-7083-41CE-B6AF-18CD83095C55}"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188066409"/>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151335"/>
            <a:ext cx="4040188" cy="47982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sp>
        <p:nvSpPr>
          <p:cNvPr id="4" name="Content Placeholder 3"/>
          <p:cNvSpPr>
            <a:spLocks noGrp="1"/>
          </p:cNvSpPr>
          <p:nvPr>
            <p:ph sz="half" idx="2"/>
          </p:nvPr>
        </p:nvSpPr>
        <p:spPr>
          <a:xfrm>
            <a:off x="457200" y="1631156"/>
            <a:ext cx="4040188" cy="2963466"/>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6" y="1151335"/>
            <a:ext cx="4041775" cy="47982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sp>
        <p:nvSpPr>
          <p:cNvPr id="6" name="Content Placeholder 5"/>
          <p:cNvSpPr>
            <a:spLocks noGrp="1"/>
          </p:cNvSpPr>
          <p:nvPr>
            <p:ph sz="quarter" idx="4"/>
          </p:nvPr>
        </p:nvSpPr>
        <p:spPr>
          <a:xfrm>
            <a:off x="4645026" y="1631156"/>
            <a:ext cx="4041775" cy="2963466"/>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C19ED9BB-C5C2-4D0B-BADC-05C391420FE7}" type="datetimeFigureOut">
              <a:rPr lang="en-US" smtClean="0">
                <a:solidFill>
                  <a:prstClr val="black">
                    <a:tint val="75000"/>
                  </a:prstClr>
                </a:solidFill>
              </a:rPr>
              <a:pPr/>
              <a:t>1/17/2025</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F17BEA6A-7083-41CE-B6AF-18CD83095C55}"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87733688"/>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C19ED9BB-C5C2-4D0B-BADC-05C391420FE7}" type="datetimeFigureOut">
              <a:rPr lang="en-US" smtClean="0">
                <a:solidFill>
                  <a:prstClr val="black">
                    <a:tint val="75000"/>
                  </a:prstClr>
                </a:solidFill>
              </a:rPr>
              <a:pPr/>
              <a:t>1/17/2025</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F17BEA6A-7083-41CE-B6AF-18CD83095C55}"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916739535"/>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19ED9BB-C5C2-4D0B-BADC-05C391420FE7}" type="datetimeFigureOut">
              <a:rPr lang="en-US" smtClean="0">
                <a:solidFill>
                  <a:prstClr val="black">
                    <a:tint val="75000"/>
                  </a:prstClr>
                </a:solidFill>
              </a:rPr>
              <a:pPr/>
              <a:t>1/17/2025</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F17BEA6A-7083-41CE-B6AF-18CD83095C55}"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841496307"/>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204787"/>
            <a:ext cx="3008313" cy="871538"/>
          </a:xfrm>
        </p:spPr>
        <p:txBody>
          <a:bodyPr anchor="b"/>
          <a:lstStyle>
            <a:lvl1pPr algn="l">
              <a:defRPr sz="1500" b="1"/>
            </a:lvl1pPr>
          </a:lstStyle>
          <a:p>
            <a:r>
              <a:rPr lang="en-US" smtClean="0"/>
              <a:t>Click to edit Master title style</a:t>
            </a:r>
            <a:endParaRPr lang="en-US"/>
          </a:p>
        </p:txBody>
      </p:sp>
      <p:sp>
        <p:nvSpPr>
          <p:cNvPr id="3" name="Content Placeholder 2"/>
          <p:cNvSpPr>
            <a:spLocks noGrp="1"/>
          </p:cNvSpPr>
          <p:nvPr>
            <p:ph idx="1"/>
          </p:nvPr>
        </p:nvSpPr>
        <p:spPr>
          <a:xfrm>
            <a:off x="3575050" y="204788"/>
            <a:ext cx="5111750" cy="438983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1" y="1076326"/>
            <a:ext cx="3008313" cy="3518297"/>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19ED9BB-C5C2-4D0B-BADC-05C391420FE7}" type="datetimeFigureOut">
              <a:rPr lang="en-US" smtClean="0">
                <a:solidFill>
                  <a:prstClr val="black">
                    <a:tint val="75000"/>
                  </a:prstClr>
                </a:solidFill>
              </a:rPr>
              <a:pPr/>
              <a:t>1/17/2025</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F17BEA6A-7083-41CE-B6AF-18CD83095C55}"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979867311"/>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0"/>
            <a:ext cx="5486400" cy="425054"/>
          </a:xfrm>
        </p:spPr>
        <p:txBody>
          <a:bodyPr anchor="b"/>
          <a:lstStyle>
            <a:lvl1pPr algn="l">
              <a:defRPr sz="1500" b="1"/>
            </a:lvl1pPr>
          </a:lstStyle>
          <a:p>
            <a:r>
              <a:rPr lang="en-US" smtClean="0"/>
              <a:t>Click to edit Master title style</a:t>
            </a:r>
            <a:endParaRPr lang="en-US"/>
          </a:p>
        </p:txBody>
      </p:sp>
      <p:sp>
        <p:nvSpPr>
          <p:cNvPr id="3" name="Picture Placeholder 2"/>
          <p:cNvSpPr>
            <a:spLocks noGrp="1"/>
          </p:cNvSpPr>
          <p:nvPr>
            <p:ph type="pic" idx="1"/>
          </p:nvPr>
        </p:nvSpPr>
        <p:spPr>
          <a:xfrm>
            <a:off x="1792288" y="459581"/>
            <a:ext cx="5486400" cy="308610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en-US"/>
          </a:p>
        </p:txBody>
      </p:sp>
      <p:sp>
        <p:nvSpPr>
          <p:cNvPr id="4" name="Text Placeholder 3"/>
          <p:cNvSpPr>
            <a:spLocks noGrp="1"/>
          </p:cNvSpPr>
          <p:nvPr>
            <p:ph type="body" sz="half" idx="2"/>
          </p:nvPr>
        </p:nvSpPr>
        <p:spPr>
          <a:xfrm>
            <a:off x="1792288" y="4025503"/>
            <a:ext cx="5486400" cy="603647"/>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19ED9BB-C5C2-4D0B-BADC-05C391420FE7}" type="datetimeFigureOut">
              <a:rPr lang="en-US" smtClean="0">
                <a:solidFill>
                  <a:prstClr val="black">
                    <a:tint val="75000"/>
                  </a:prstClr>
                </a:solidFill>
              </a:rPr>
              <a:pPr/>
              <a:t>1/17/2025</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F17BEA6A-7083-41CE-B6AF-18CD83095C55}"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788414029"/>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C19ED9BB-C5C2-4D0B-BADC-05C391420FE7}" type="datetimeFigureOut">
              <a:rPr lang="en-US" smtClean="0">
                <a:solidFill>
                  <a:prstClr val="black">
                    <a:tint val="75000"/>
                  </a:prstClr>
                </a:solidFill>
              </a:rPr>
              <a:pPr/>
              <a:t>1/17/2025</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F17BEA6A-7083-41CE-B6AF-18CD83095C55}"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459185515"/>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05979"/>
            <a:ext cx="2057400" cy="4388644"/>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05979"/>
            <a:ext cx="6019800" cy="4388644"/>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C19ED9BB-C5C2-4D0B-BADC-05C391420FE7}" type="datetimeFigureOut">
              <a:rPr lang="en-US" smtClean="0">
                <a:solidFill>
                  <a:prstClr val="black">
                    <a:tint val="75000"/>
                  </a:prstClr>
                </a:solidFill>
              </a:rPr>
              <a:pPr/>
              <a:t>1/17/2025</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F17BEA6A-7083-41CE-B6AF-18CD83095C55}"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573116135"/>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7819"/>
            <a:ext cx="7772400" cy="1102519"/>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C19ED9BB-C5C2-4D0B-BADC-05C391420FE7}" type="datetimeFigureOut">
              <a:rPr lang="en-US" smtClean="0">
                <a:solidFill>
                  <a:prstClr val="black">
                    <a:tint val="75000"/>
                  </a:prstClr>
                </a:solidFill>
              </a:rPr>
              <a:pPr/>
              <a:t>1/17/2025</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F17BEA6A-7083-41CE-B6AF-18CD83095C55}"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30651614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342900"/>
            <a:ext cx="2949178" cy="1200150"/>
          </a:xfrm>
        </p:spPr>
        <p:txBody>
          <a:bodyPr anchor="b"/>
          <a:lstStyle>
            <a:lvl1pPr>
              <a:defRPr sz="2400"/>
            </a:lvl1pPr>
          </a:lstStyle>
          <a:p>
            <a:r>
              <a:rPr lang="zh-CN" altLang="en-US"/>
              <a:t>单击此处编辑母版标题样式</a:t>
            </a:r>
          </a:p>
        </p:txBody>
      </p:sp>
      <p:sp>
        <p:nvSpPr>
          <p:cNvPr id="3" name="图片占位符 2"/>
          <p:cNvSpPr>
            <a:spLocks noGrp="1"/>
          </p:cNvSpPr>
          <p:nvPr>
            <p:ph type="pic" idx="1"/>
          </p:nvPr>
        </p:nvSpPr>
        <p:spPr>
          <a:xfrm>
            <a:off x="3887391" y="740569"/>
            <a:ext cx="4629150" cy="3655219"/>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hasCustomPrompt="1"/>
          </p:nvPr>
        </p:nvSpPr>
        <p:spPr>
          <a:xfrm>
            <a:off x="629841" y="1543050"/>
            <a:ext cx="2949178" cy="2858691"/>
          </a:xfrm>
        </p:spPr>
        <p:txBody>
          <a:bodyPr/>
          <a:lstStyle>
            <a:lvl1pPr marL="0" indent="0">
              <a:buNone/>
              <a:defRPr sz="1200"/>
            </a:lvl1pPr>
            <a:lvl2pPr marL="342900" indent="0">
              <a:buNone/>
              <a:defRPr sz="1100"/>
            </a:lvl2pPr>
            <a:lvl3pPr marL="685800" indent="0">
              <a:buNone/>
              <a:defRPr sz="900"/>
            </a:lvl3pPr>
            <a:lvl4pPr marL="1028700" indent="0">
              <a:buNone/>
              <a:defRPr sz="800"/>
            </a:lvl4pPr>
            <a:lvl5pPr marL="1371600" indent="0">
              <a:buNone/>
              <a:defRPr sz="800"/>
            </a:lvl5pPr>
            <a:lvl6pPr marL="1714500" indent="0">
              <a:buNone/>
              <a:defRPr sz="800"/>
            </a:lvl6pPr>
            <a:lvl7pPr marL="2057400" indent="0">
              <a:buNone/>
              <a:defRPr sz="800"/>
            </a:lvl7pPr>
            <a:lvl8pPr marL="2400300" indent="0">
              <a:buNone/>
              <a:defRPr sz="800"/>
            </a:lvl8pPr>
            <a:lvl9pPr marL="2743200" indent="0">
              <a:buNone/>
              <a:defRPr sz="800"/>
            </a:lvl9pPr>
          </a:lstStyle>
          <a:p>
            <a:pPr lvl="0"/>
            <a:r>
              <a:rPr lang="zh-CN" altLang="en-US"/>
              <a:t>编辑母版文本样式</a:t>
            </a:r>
          </a:p>
        </p:txBody>
      </p:sp>
      <p:sp>
        <p:nvSpPr>
          <p:cNvPr id="5" name="日期占位符 4"/>
          <p:cNvSpPr>
            <a:spLocks noGrp="1"/>
          </p:cNvSpPr>
          <p:nvPr>
            <p:ph type="dt" sz="half" idx="10"/>
          </p:nvPr>
        </p:nvSpPr>
        <p:spPr/>
        <p:txBody>
          <a:bodyPr/>
          <a:lstStyle/>
          <a:p>
            <a:fld id="{E7603542-1793-40F5-9864-33F83B6D4E1C}" type="datetimeFigureOut">
              <a:rPr lang="zh-CN" altLang="en-US" smtClean="0"/>
              <a:t>2025/1/17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E411B75-A479-47D3-A65D-1DC9725133CA}" type="slidenum">
              <a:rPr lang="zh-CN" altLang="en-US" smtClean="0"/>
              <a:t>‹#›</a:t>
            </a:fld>
            <a:endParaRPr lang="zh-CN" altLang="en-US"/>
          </a:p>
        </p:txBody>
      </p:sp>
    </p:spTree>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C19ED9BB-C5C2-4D0B-BADC-05C391420FE7}" type="datetimeFigureOut">
              <a:rPr lang="en-US" smtClean="0">
                <a:solidFill>
                  <a:prstClr val="black">
                    <a:tint val="75000"/>
                  </a:prstClr>
                </a:solidFill>
              </a:rPr>
              <a:pPr/>
              <a:t>1/17/2025</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F17BEA6A-7083-41CE-B6AF-18CD83095C55}"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171133190"/>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6"/>
            <a:ext cx="7772400" cy="1021556"/>
          </a:xfrm>
        </p:spPr>
        <p:txBody>
          <a:bodyPr anchor="t"/>
          <a:lstStyle>
            <a:lvl1pPr algn="l">
              <a:defRPr sz="3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180035"/>
            <a:ext cx="7772400" cy="1125140"/>
          </a:xfrm>
        </p:spPr>
        <p:txBody>
          <a:bodyPr anchor="b"/>
          <a:lstStyle>
            <a:lvl1pPr marL="0" indent="0">
              <a:buNone/>
              <a:defRPr sz="1500">
                <a:solidFill>
                  <a:schemeClr val="tx1">
                    <a:tint val="75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C19ED9BB-C5C2-4D0B-BADC-05C391420FE7}" type="datetimeFigureOut">
              <a:rPr lang="en-US" smtClean="0">
                <a:solidFill>
                  <a:prstClr val="black">
                    <a:tint val="75000"/>
                  </a:prstClr>
                </a:solidFill>
              </a:rPr>
              <a:pPr/>
              <a:t>1/17/2025</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F17BEA6A-7083-41CE-B6AF-18CD83095C55}"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841567494"/>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200151"/>
            <a:ext cx="4038600" cy="3394472"/>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200151"/>
            <a:ext cx="4038600" cy="3394472"/>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C19ED9BB-C5C2-4D0B-BADC-05C391420FE7}" type="datetimeFigureOut">
              <a:rPr lang="en-US" smtClean="0">
                <a:solidFill>
                  <a:prstClr val="black">
                    <a:tint val="75000"/>
                  </a:prstClr>
                </a:solidFill>
              </a:rPr>
              <a:pPr/>
              <a:t>1/17/2025</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F17BEA6A-7083-41CE-B6AF-18CD83095C55}"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731059659"/>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151335"/>
            <a:ext cx="4040188" cy="47982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sp>
        <p:nvSpPr>
          <p:cNvPr id="4" name="Content Placeholder 3"/>
          <p:cNvSpPr>
            <a:spLocks noGrp="1"/>
          </p:cNvSpPr>
          <p:nvPr>
            <p:ph sz="half" idx="2"/>
          </p:nvPr>
        </p:nvSpPr>
        <p:spPr>
          <a:xfrm>
            <a:off x="457200" y="1631156"/>
            <a:ext cx="4040188" cy="2963466"/>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6" y="1151335"/>
            <a:ext cx="4041775" cy="47982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sp>
        <p:nvSpPr>
          <p:cNvPr id="6" name="Content Placeholder 5"/>
          <p:cNvSpPr>
            <a:spLocks noGrp="1"/>
          </p:cNvSpPr>
          <p:nvPr>
            <p:ph sz="quarter" idx="4"/>
          </p:nvPr>
        </p:nvSpPr>
        <p:spPr>
          <a:xfrm>
            <a:off x="4645026" y="1631156"/>
            <a:ext cx="4041775" cy="2963466"/>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C19ED9BB-C5C2-4D0B-BADC-05C391420FE7}" type="datetimeFigureOut">
              <a:rPr lang="en-US" smtClean="0">
                <a:solidFill>
                  <a:prstClr val="black">
                    <a:tint val="75000"/>
                  </a:prstClr>
                </a:solidFill>
              </a:rPr>
              <a:pPr/>
              <a:t>1/17/2025</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F17BEA6A-7083-41CE-B6AF-18CD83095C55}"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425613730"/>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C19ED9BB-C5C2-4D0B-BADC-05C391420FE7}" type="datetimeFigureOut">
              <a:rPr lang="en-US" smtClean="0">
                <a:solidFill>
                  <a:prstClr val="black">
                    <a:tint val="75000"/>
                  </a:prstClr>
                </a:solidFill>
              </a:rPr>
              <a:pPr/>
              <a:t>1/17/2025</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F17BEA6A-7083-41CE-B6AF-18CD83095C55}"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346689402"/>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19ED9BB-C5C2-4D0B-BADC-05C391420FE7}" type="datetimeFigureOut">
              <a:rPr lang="en-US" smtClean="0">
                <a:solidFill>
                  <a:prstClr val="black">
                    <a:tint val="75000"/>
                  </a:prstClr>
                </a:solidFill>
              </a:rPr>
              <a:pPr/>
              <a:t>1/17/2025</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F17BEA6A-7083-41CE-B6AF-18CD83095C55}"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506277668"/>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204787"/>
            <a:ext cx="3008313" cy="871538"/>
          </a:xfrm>
        </p:spPr>
        <p:txBody>
          <a:bodyPr anchor="b"/>
          <a:lstStyle>
            <a:lvl1pPr algn="l">
              <a:defRPr sz="1500" b="1"/>
            </a:lvl1pPr>
          </a:lstStyle>
          <a:p>
            <a:r>
              <a:rPr lang="en-US" smtClean="0"/>
              <a:t>Click to edit Master title style</a:t>
            </a:r>
            <a:endParaRPr lang="en-US"/>
          </a:p>
        </p:txBody>
      </p:sp>
      <p:sp>
        <p:nvSpPr>
          <p:cNvPr id="3" name="Content Placeholder 2"/>
          <p:cNvSpPr>
            <a:spLocks noGrp="1"/>
          </p:cNvSpPr>
          <p:nvPr>
            <p:ph idx="1"/>
          </p:nvPr>
        </p:nvSpPr>
        <p:spPr>
          <a:xfrm>
            <a:off x="3575050" y="204788"/>
            <a:ext cx="5111750" cy="438983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1" y="1076326"/>
            <a:ext cx="3008313" cy="3518297"/>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19ED9BB-C5C2-4D0B-BADC-05C391420FE7}" type="datetimeFigureOut">
              <a:rPr lang="en-US" smtClean="0">
                <a:solidFill>
                  <a:prstClr val="black">
                    <a:tint val="75000"/>
                  </a:prstClr>
                </a:solidFill>
              </a:rPr>
              <a:pPr/>
              <a:t>1/17/2025</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F17BEA6A-7083-41CE-B6AF-18CD83095C55}"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967352893"/>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0"/>
            <a:ext cx="5486400" cy="425054"/>
          </a:xfrm>
        </p:spPr>
        <p:txBody>
          <a:bodyPr anchor="b"/>
          <a:lstStyle>
            <a:lvl1pPr algn="l">
              <a:defRPr sz="1500" b="1"/>
            </a:lvl1pPr>
          </a:lstStyle>
          <a:p>
            <a:r>
              <a:rPr lang="en-US" smtClean="0"/>
              <a:t>Click to edit Master title style</a:t>
            </a:r>
            <a:endParaRPr lang="en-US"/>
          </a:p>
        </p:txBody>
      </p:sp>
      <p:sp>
        <p:nvSpPr>
          <p:cNvPr id="3" name="Picture Placeholder 2"/>
          <p:cNvSpPr>
            <a:spLocks noGrp="1"/>
          </p:cNvSpPr>
          <p:nvPr>
            <p:ph type="pic" idx="1"/>
          </p:nvPr>
        </p:nvSpPr>
        <p:spPr>
          <a:xfrm>
            <a:off x="1792288" y="459581"/>
            <a:ext cx="5486400" cy="308610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en-US"/>
          </a:p>
        </p:txBody>
      </p:sp>
      <p:sp>
        <p:nvSpPr>
          <p:cNvPr id="4" name="Text Placeholder 3"/>
          <p:cNvSpPr>
            <a:spLocks noGrp="1"/>
          </p:cNvSpPr>
          <p:nvPr>
            <p:ph type="body" sz="half" idx="2"/>
          </p:nvPr>
        </p:nvSpPr>
        <p:spPr>
          <a:xfrm>
            <a:off x="1792288" y="4025503"/>
            <a:ext cx="5486400" cy="603647"/>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19ED9BB-C5C2-4D0B-BADC-05C391420FE7}" type="datetimeFigureOut">
              <a:rPr lang="en-US" smtClean="0">
                <a:solidFill>
                  <a:prstClr val="black">
                    <a:tint val="75000"/>
                  </a:prstClr>
                </a:solidFill>
              </a:rPr>
              <a:pPr/>
              <a:t>1/17/2025</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F17BEA6A-7083-41CE-B6AF-18CD83095C55}"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071190535"/>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C19ED9BB-C5C2-4D0B-BADC-05C391420FE7}" type="datetimeFigureOut">
              <a:rPr lang="en-US" smtClean="0">
                <a:solidFill>
                  <a:prstClr val="black">
                    <a:tint val="75000"/>
                  </a:prstClr>
                </a:solidFill>
              </a:rPr>
              <a:pPr/>
              <a:t>1/17/2025</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F17BEA6A-7083-41CE-B6AF-18CD83095C55}"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892376676"/>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05979"/>
            <a:ext cx="2057400" cy="4388644"/>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05979"/>
            <a:ext cx="6019800" cy="4388644"/>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C19ED9BB-C5C2-4D0B-BADC-05C391420FE7}" type="datetimeFigureOut">
              <a:rPr lang="en-US" smtClean="0">
                <a:solidFill>
                  <a:prstClr val="black">
                    <a:tint val="75000"/>
                  </a:prstClr>
                </a:solidFill>
              </a:rPr>
              <a:pPr/>
              <a:t>1/17/2025</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F17BEA6A-7083-41CE-B6AF-18CD83095C55}"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22784941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118.xml"/><Relationship Id="rId3" Type="http://schemas.openxmlformats.org/officeDocument/2006/relationships/slideLayout" Target="../slideLayouts/slideLayout113.xml"/><Relationship Id="rId7" Type="http://schemas.openxmlformats.org/officeDocument/2006/relationships/slideLayout" Target="../slideLayouts/slideLayout117.xml"/><Relationship Id="rId12" Type="http://schemas.openxmlformats.org/officeDocument/2006/relationships/theme" Target="../theme/theme10.xml"/><Relationship Id="rId2" Type="http://schemas.openxmlformats.org/officeDocument/2006/relationships/slideLayout" Target="../slideLayouts/slideLayout112.xml"/><Relationship Id="rId1" Type="http://schemas.openxmlformats.org/officeDocument/2006/relationships/slideLayout" Target="../slideLayouts/slideLayout111.xml"/><Relationship Id="rId6" Type="http://schemas.openxmlformats.org/officeDocument/2006/relationships/slideLayout" Target="../slideLayouts/slideLayout116.xml"/><Relationship Id="rId11" Type="http://schemas.openxmlformats.org/officeDocument/2006/relationships/slideLayout" Target="../slideLayouts/slideLayout121.xml"/><Relationship Id="rId5" Type="http://schemas.openxmlformats.org/officeDocument/2006/relationships/slideLayout" Target="../slideLayouts/slideLayout115.xml"/><Relationship Id="rId10" Type="http://schemas.openxmlformats.org/officeDocument/2006/relationships/slideLayout" Target="../slideLayouts/slideLayout120.xml"/><Relationship Id="rId4" Type="http://schemas.openxmlformats.org/officeDocument/2006/relationships/slideLayout" Target="../slideLayouts/slideLayout114.xml"/><Relationship Id="rId9" Type="http://schemas.openxmlformats.org/officeDocument/2006/relationships/slideLayout" Target="../slideLayouts/slideLayout119.xml"/></Relationships>
</file>

<file path=ppt/slideMasters/_rels/slideMaster11.xml.rels><?xml version="1.0" encoding="UTF-8" standalone="yes"?>
<Relationships xmlns="http://schemas.openxmlformats.org/package/2006/relationships"><Relationship Id="rId8" Type="http://schemas.openxmlformats.org/officeDocument/2006/relationships/slideLayout" Target="../slideLayouts/slideLayout129.xml"/><Relationship Id="rId3" Type="http://schemas.openxmlformats.org/officeDocument/2006/relationships/slideLayout" Target="../slideLayouts/slideLayout124.xml"/><Relationship Id="rId7" Type="http://schemas.openxmlformats.org/officeDocument/2006/relationships/slideLayout" Target="../slideLayouts/slideLayout128.xml"/><Relationship Id="rId12" Type="http://schemas.openxmlformats.org/officeDocument/2006/relationships/theme" Target="../theme/theme11.xml"/><Relationship Id="rId2" Type="http://schemas.openxmlformats.org/officeDocument/2006/relationships/slideLayout" Target="../slideLayouts/slideLayout123.xml"/><Relationship Id="rId1" Type="http://schemas.openxmlformats.org/officeDocument/2006/relationships/slideLayout" Target="../slideLayouts/slideLayout122.xml"/><Relationship Id="rId6" Type="http://schemas.openxmlformats.org/officeDocument/2006/relationships/slideLayout" Target="../slideLayouts/slideLayout127.xml"/><Relationship Id="rId11" Type="http://schemas.openxmlformats.org/officeDocument/2006/relationships/slideLayout" Target="../slideLayouts/slideLayout132.xml"/><Relationship Id="rId5" Type="http://schemas.openxmlformats.org/officeDocument/2006/relationships/slideLayout" Target="../slideLayouts/slideLayout126.xml"/><Relationship Id="rId10" Type="http://schemas.openxmlformats.org/officeDocument/2006/relationships/slideLayout" Target="../slideLayouts/slideLayout131.xml"/><Relationship Id="rId4" Type="http://schemas.openxmlformats.org/officeDocument/2006/relationships/slideLayout" Target="../slideLayouts/slideLayout125.xml"/><Relationship Id="rId9" Type="http://schemas.openxmlformats.org/officeDocument/2006/relationships/slideLayout" Target="../slideLayouts/slideLayout130.xml"/></Relationships>
</file>

<file path=ppt/slideMasters/_rels/slideMaster12.xml.rels><?xml version="1.0" encoding="UTF-8" standalone="yes"?>
<Relationships xmlns="http://schemas.openxmlformats.org/package/2006/relationships"><Relationship Id="rId8" Type="http://schemas.openxmlformats.org/officeDocument/2006/relationships/slideLayout" Target="../slideLayouts/slideLayout140.xml"/><Relationship Id="rId13" Type="http://schemas.openxmlformats.org/officeDocument/2006/relationships/image" Target="../media/image2.jpg"/><Relationship Id="rId3" Type="http://schemas.openxmlformats.org/officeDocument/2006/relationships/slideLayout" Target="../slideLayouts/slideLayout135.xml"/><Relationship Id="rId7" Type="http://schemas.openxmlformats.org/officeDocument/2006/relationships/slideLayout" Target="../slideLayouts/slideLayout139.xml"/><Relationship Id="rId12" Type="http://schemas.openxmlformats.org/officeDocument/2006/relationships/theme" Target="../theme/theme12.xml"/><Relationship Id="rId2" Type="http://schemas.openxmlformats.org/officeDocument/2006/relationships/slideLayout" Target="../slideLayouts/slideLayout134.xml"/><Relationship Id="rId1" Type="http://schemas.openxmlformats.org/officeDocument/2006/relationships/slideLayout" Target="../slideLayouts/slideLayout133.xml"/><Relationship Id="rId6" Type="http://schemas.openxmlformats.org/officeDocument/2006/relationships/slideLayout" Target="../slideLayouts/slideLayout138.xml"/><Relationship Id="rId11" Type="http://schemas.openxmlformats.org/officeDocument/2006/relationships/slideLayout" Target="../slideLayouts/slideLayout143.xml"/><Relationship Id="rId5" Type="http://schemas.openxmlformats.org/officeDocument/2006/relationships/slideLayout" Target="../slideLayouts/slideLayout137.xml"/><Relationship Id="rId10" Type="http://schemas.openxmlformats.org/officeDocument/2006/relationships/slideLayout" Target="../slideLayouts/slideLayout142.xml"/><Relationship Id="rId4" Type="http://schemas.openxmlformats.org/officeDocument/2006/relationships/slideLayout" Target="../slideLayouts/slideLayout136.xml"/><Relationship Id="rId9" Type="http://schemas.openxmlformats.org/officeDocument/2006/relationships/slideLayout" Target="../slideLayouts/slideLayout141.xml"/></Relationships>
</file>

<file path=ppt/slideMasters/_rels/slideMaster13.xml.rels><?xml version="1.0" encoding="UTF-8" standalone="yes"?>
<Relationships xmlns="http://schemas.openxmlformats.org/package/2006/relationships"><Relationship Id="rId8" Type="http://schemas.openxmlformats.org/officeDocument/2006/relationships/slideLayout" Target="../slideLayouts/slideLayout151.xml"/><Relationship Id="rId13" Type="http://schemas.openxmlformats.org/officeDocument/2006/relationships/image" Target="../media/image3.JPG"/><Relationship Id="rId3" Type="http://schemas.openxmlformats.org/officeDocument/2006/relationships/slideLayout" Target="../slideLayouts/slideLayout146.xml"/><Relationship Id="rId7" Type="http://schemas.openxmlformats.org/officeDocument/2006/relationships/slideLayout" Target="../slideLayouts/slideLayout150.xml"/><Relationship Id="rId12" Type="http://schemas.openxmlformats.org/officeDocument/2006/relationships/theme" Target="../theme/theme13.xml"/><Relationship Id="rId2" Type="http://schemas.openxmlformats.org/officeDocument/2006/relationships/slideLayout" Target="../slideLayouts/slideLayout145.xml"/><Relationship Id="rId1" Type="http://schemas.openxmlformats.org/officeDocument/2006/relationships/slideLayout" Target="../slideLayouts/slideLayout144.xml"/><Relationship Id="rId6" Type="http://schemas.openxmlformats.org/officeDocument/2006/relationships/slideLayout" Target="../slideLayouts/slideLayout149.xml"/><Relationship Id="rId11" Type="http://schemas.openxmlformats.org/officeDocument/2006/relationships/slideLayout" Target="../slideLayouts/slideLayout154.xml"/><Relationship Id="rId5" Type="http://schemas.openxmlformats.org/officeDocument/2006/relationships/slideLayout" Target="../slideLayouts/slideLayout148.xml"/><Relationship Id="rId10" Type="http://schemas.openxmlformats.org/officeDocument/2006/relationships/slideLayout" Target="../slideLayouts/slideLayout153.xml"/><Relationship Id="rId4" Type="http://schemas.openxmlformats.org/officeDocument/2006/relationships/slideLayout" Target="../slideLayouts/slideLayout147.xml"/><Relationship Id="rId9" Type="http://schemas.openxmlformats.org/officeDocument/2006/relationships/slideLayout" Target="../slideLayouts/slideLayout152.xml"/></Relationships>
</file>

<file path=ppt/slideMasters/_rels/slideMaster14.xml.rels><?xml version="1.0" encoding="UTF-8" standalone="yes"?>
<Relationships xmlns="http://schemas.openxmlformats.org/package/2006/relationships"><Relationship Id="rId8" Type="http://schemas.openxmlformats.org/officeDocument/2006/relationships/slideLayout" Target="../slideLayouts/slideLayout162.xml"/><Relationship Id="rId3" Type="http://schemas.openxmlformats.org/officeDocument/2006/relationships/slideLayout" Target="../slideLayouts/slideLayout157.xml"/><Relationship Id="rId7" Type="http://schemas.openxmlformats.org/officeDocument/2006/relationships/slideLayout" Target="../slideLayouts/slideLayout161.xml"/><Relationship Id="rId12" Type="http://schemas.openxmlformats.org/officeDocument/2006/relationships/theme" Target="../theme/theme14.xml"/><Relationship Id="rId2" Type="http://schemas.openxmlformats.org/officeDocument/2006/relationships/slideLayout" Target="../slideLayouts/slideLayout156.xml"/><Relationship Id="rId1" Type="http://schemas.openxmlformats.org/officeDocument/2006/relationships/slideLayout" Target="../slideLayouts/slideLayout155.xml"/><Relationship Id="rId6" Type="http://schemas.openxmlformats.org/officeDocument/2006/relationships/slideLayout" Target="../slideLayouts/slideLayout160.xml"/><Relationship Id="rId11" Type="http://schemas.openxmlformats.org/officeDocument/2006/relationships/slideLayout" Target="../slideLayouts/slideLayout165.xml"/><Relationship Id="rId5" Type="http://schemas.openxmlformats.org/officeDocument/2006/relationships/slideLayout" Target="../slideLayouts/slideLayout159.xml"/><Relationship Id="rId10" Type="http://schemas.openxmlformats.org/officeDocument/2006/relationships/slideLayout" Target="../slideLayouts/slideLayout164.xml"/><Relationship Id="rId4" Type="http://schemas.openxmlformats.org/officeDocument/2006/relationships/slideLayout" Target="../slideLayouts/slideLayout158.xml"/><Relationship Id="rId9" Type="http://schemas.openxmlformats.org/officeDocument/2006/relationships/slideLayout" Target="../slideLayouts/slideLayout163.xml"/></Relationships>
</file>

<file path=ppt/slideMasters/_rels/slideMaster15.xml.rels><?xml version="1.0" encoding="UTF-8" standalone="yes"?>
<Relationships xmlns="http://schemas.openxmlformats.org/package/2006/relationships"><Relationship Id="rId8" Type="http://schemas.openxmlformats.org/officeDocument/2006/relationships/slideLayout" Target="../slideLayouts/slideLayout173.xml"/><Relationship Id="rId3" Type="http://schemas.openxmlformats.org/officeDocument/2006/relationships/slideLayout" Target="../slideLayouts/slideLayout168.xml"/><Relationship Id="rId7" Type="http://schemas.openxmlformats.org/officeDocument/2006/relationships/slideLayout" Target="../slideLayouts/slideLayout172.xml"/><Relationship Id="rId12" Type="http://schemas.openxmlformats.org/officeDocument/2006/relationships/theme" Target="../theme/theme15.xml"/><Relationship Id="rId2" Type="http://schemas.openxmlformats.org/officeDocument/2006/relationships/slideLayout" Target="../slideLayouts/slideLayout167.xml"/><Relationship Id="rId1" Type="http://schemas.openxmlformats.org/officeDocument/2006/relationships/slideLayout" Target="../slideLayouts/slideLayout166.xml"/><Relationship Id="rId6" Type="http://schemas.openxmlformats.org/officeDocument/2006/relationships/slideLayout" Target="../slideLayouts/slideLayout171.xml"/><Relationship Id="rId11" Type="http://schemas.openxmlformats.org/officeDocument/2006/relationships/slideLayout" Target="../slideLayouts/slideLayout176.xml"/><Relationship Id="rId5" Type="http://schemas.openxmlformats.org/officeDocument/2006/relationships/slideLayout" Target="../slideLayouts/slideLayout170.xml"/><Relationship Id="rId10" Type="http://schemas.openxmlformats.org/officeDocument/2006/relationships/slideLayout" Target="../slideLayouts/slideLayout175.xml"/><Relationship Id="rId4" Type="http://schemas.openxmlformats.org/officeDocument/2006/relationships/slideLayout" Target="../slideLayouts/slideLayout169.xml"/><Relationship Id="rId9" Type="http://schemas.openxmlformats.org/officeDocument/2006/relationships/slideLayout" Target="../slideLayouts/slideLayout17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5.xml"/><Relationship Id="rId13" Type="http://schemas.openxmlformats.org/officeDocument/2006/relationships/slideLayout" Target="../slideLayouts/slideLayout30.xml"/><Relationship Id="rId18" Type="http://schemas.openxmlformats.org/officeDocument/2006/relationships/image" Target="../media/image1.png"/><Relationship Id="rId3" Type="http://schemas.openxmlformats.org/officeDocument/2006/relationships/slideLayout" Target="../slideLayouts/slideLayout20.xml"/><Relationship Id="rId7" Type="http://schemas.openxmlformats.org/officeDocument/2006/relationships/slideLayout" Target="../slideLayouts/slideLayout24.xml"/><Relationship Id="rId12" Type="http://schemas.openxmlformats.org/officeDocument/2006/relationships/slideLayout" Target="../slideLayouts/slideLayout29.xml"/><Relationship Id="rId17" Type="http://schemas.openxmlformats.org/officeDocument/2006/relationships/theme" Target="../theme/theme2.xml"/><Relationship Id="rId2" Type="http://schemas.openxmlformats.org/officeDocument/2006/relationships/slideLayout" Target="../slideLayouts/slideLayout19.xml"/><Relationship Id="rId16" Type="http://schemas.openxmlformats.org/officeDocument/2006/relationships/slideLayout" Target="../slideLayouts/slideLayout33.xml"/><Relationship Id="rId1" Type="http://schemas.openxmlformats.org/officeDocument/2006/relationships/slideLayout" Target="../slideLayouts/slideLayout18.xml"/><Relationship Id="rId6" Type="http://schemas.openxmlformats.org/officeDocument/2006/relationships/slideLayout" Target="../slideLayouts/slideLayout23.xml"/><Relationship Id="rId11" Type="http://schemas.openxmlformats.org/officeDocument/2006/relationships/slideLayout" Target="../slideLayouts/slideLayout28.xml"/><Relationship Id="rId5" Type="http://schemas.openxmlformats.org/officeDocument/2006/relationships/slideLayout" Target="../slideLayouts/slideLayout22.xml"/><Relationship Id="rId15" Type="http://schemas.openxmlformats.org/officeDocument/2006/relationships/slideLayout" Target="../slideLayouts/slideLayout32.xml"/><Relationship Id="rId10" Type="http://schemas.openxmlformats.org/officeDocument/2006/relationships/slideLayout" Target="../slideLayouts/slideLayout27.xml"/><Relationship Id="rId4" Type="http://schemas.openxmlformats.org/officeDocument/2006/relationships/slideLayout" Target="../slideLayouts/slideLayout21.xml"/><Relationship Id="rId9" Type="http://schemas.openxmlformats.org/officeDocument/2006/relationships/slideLayout" Target="../slideLayouts/slideLayout26.xml"/><Relationship Id="rId14" Type="http://schemas.openxmlformats.org/officeDocument/2006/relationships/slideLayout" Target="../slideLayouts/slideLayout31.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41.xml"/><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3.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52.xml"/><Relationship Id="rId3" Type="http://schemas.openxmlformats.org/officeDocument/2006/relationships/slideLayout" Target="../slideLayouts/slideLayout47.xml"/><Relationship Id="rId7" Type="http://schemas.openxmlformats.org/officeDocument/2006/relationships/slideLayout" Target="../slideLayouts/slideLayout51.xml"/><Relationship Id="rId12" Type="http://schemas.openxmlformats.org/officeDocument/2006/relationships/theme" Target="../theme/theme4.xml"/><Relationship Id="rId2" Type="http://schemas.openxmlformats.org/officeDocument/2006/relationships/slideLayout" Target="../slideLayouts/slideLayout46.xml"/><Relationship Id="rId1" Type="http://schemas.openxmlformats.org/officeDocument/2006/relationships/slideLayout" Target="../slideLayouts/slideLayout45.xml"/><Relationship Id="rId6" Type="http://schemas.openxmlformats.org/officeDocument/2006/relationships/slideLayout" Target="../slideLayouts/slideLayout50.xml"/><Relationship Id="rId11" Type="http://schemas.openxmlformats.org/officeDocument/2006/relationships/slideLayout" Target="../slideLayouts/slideLayout55.xml"/><Relationship Id="rId5" Type="http://schemas.openxmlformats.org/officeDocument/2006/relationships/slideLayout" Target="../slideLayouts/slideLayout49.xml"/><Relationship Id="rId10" Type="http://schemas.openxmlformats.org/officeDocument/2006/relationships/slideLayout" Target="../slideLayouts/slideLayout54.xml"/><Relationship Id="rId4" Type="http://schemas.openxmlformats.org/officeDocument/2006/relationships/slideLayout" Target="../slideLayouts/slideLayout48.xml"/><Relationship Id="rId9" Type="http://schemas.openxmlformats.org/officeDocument/2006/relationships/slideLayout" Target="../slideLayouts/slideLayout53.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63.xml"/><Relationship Id="rId3" Type="http://schemas.openxmlformats.org/officeDocument/2006/relationships/slideLayout" Target="../slideLayouts/slideLayout58.xml"/><Relationship Id="rId7" Type="http://schemas.openxmlformats.org/officeDocument/2006/relationships/slideLayout" Target="../slideLayouts/slideLayout62.xml"/><Relationship Id="rId12" Type="http://schemas.openxmlformats.org/officeDocument/2006/relationships/theme" Target="../theme/theme5.xml"/><Relationship Id="rId2" Type="http://schemas.openxmlformats.org/officeDocument/2006/relationships/slideLayout" Target="../slideLayouts/slideLayout57.xml"/><Relationship Id="rId1" Type="http://schemas.openxmlformats.org/officeDocument/2006/relationships/slideLayout" Target="../slideLayouts/slideLayout56.xml"/><Relationship Id="rId6" Type="http://schemas.openxmlformats.org/officeDocument/2006/relationships/slideLayout" Target="../slideLayouts/slideLayout61.xml"/><Relationship Id="rId11" Type="http://schemas.openxmlformats.org/officeDocument/2006/relationships/slideLayout" Target="../slideLayouts/slideLayout66.xml"/><Relationship Id="rId5" Type="http://schemas.openxmlformats.org/officeDocument/2006/relationships/slideLayout" Target="../slideLayouts/slideLayout60.xml"/><Relationship Id="rId10" Type="http://schemas.openxmlformats.org/officeDocument/2006/relationships/slideLayout" Target="../slideLayouts/slideLayout65.xml"/><Relationship Id="rId4" Type="http://schemas.openxmlformats.org/officeDocument/2006/relationships/slideLayout" Target="../slideLayouts/slideLayout59.xml"/><Relationship Id="rId9" Type="http://schemas.openxmlformats.org/officeDocument/2006/relationships/slideLayout" Target="../slideLayouts/slideLayout64.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74.xml"/><Relationship Id="rId3" Type="http://schemas.openxmlformats.org/officeDocument/2006/relationships/slideLayout" Target="../slideLayouts/slideLayout69.xml"/><Relationship Id="rId7" Type="http://schemas.openxmlformats.org/officeDocument/2006/relationships/slideLayout" Target="../slideLayouts/slideLayout73.xml"/><Relationship Id="rId12" Type="http://schemas.openxmlformats.org/officeDocument/2006/relationships/theme" Target="../theme/theme6.xml"/><Relationship Id="rId2" Type="http://schemas.openxmlformats.org/officeDocument/2006/relationships/slideLayout" Target="../slideLayouts/slideLayout68.xml"/><Relationship Id="rId1" Type="http://schemas.openxmlformats.org/officeDocument/2006/relationships/slideLayout" Target="../slideLayouts/slideLayout67.xml"/><Relationship Id="rId6" Type="http://schemas.openxmlformats.org/officeDocument/2006/relationships/slideLayout" Target="../slideLayouts/slideLayout72.xml"/><Relationship Id="rId11" Type="http://schemas.openxmlformats.org/officeDocument/2006/relationships/slideLayout" Target="../slideLayouts/slideLayout77.xml"/><Relationship Id="rId5" Type="http://schemas.openxmlformats.org/officeDocument/2006/relationships/slideLayout" Target="../slideLayouts/slideLayout71.xml"/><Relationship Id="rId10" Type="http://schemas.openxmlformats.org/officeDocument/2006/relationships/slideLayout" Target="../slideLayouts/slideLayout76.xml"/><Relationship Id="rId4" Type="http://schemas.openxmlformats.org/officeDocument/2006/relationships/slideLayout" Target="../slideLayouts/slideLayout70.xml"/><Relationship Id="rId9" Type="http://schemas.openxmlformats.org/officeDocument/2006/relationships/slideLayout" Target="../slideLayouts/slideLayout75.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85.xml"/><Relationship Id="rId3" Type="http://schemas.openxmlformats.org/officeDocument/2006/relationships/slideLayout" Target="../slideLayouts/slideLayout80.xml"/><Relationship Id="rId7" Type="http://schemas.openxmlformats.org/officeDocument/2006/relationships/slideLayout" Target="../slideLayouts/slideLayout84.xml"/><Relationship Id="rId12" Type="http://schemas.openxmlformats.org/officeDocument/2006/relationships/theme" Target="../theme/theme7.xml"/><Relationship Id="rId2" Type="http://schemas.openxmlformats.org/officeDocument/2006/relationships/slideLayout" Target="../slideLayouts/slideLayout79.xml"/><Relationship Id="rId1" Type="http://schemas.openxmlformats.org/officeDocument/2006/relationships/slideLayout" Target="../slideLayouts/slideLayout78.xml"/><Relationship Id="rId6" Type="http://schemas.openxmlformats.org/officeDocument/2006/relationships/slideLayout" Target="../slideLayouts/slideLayout83.xml"/><Relationship Id="rId11" Type="http://schemas.openxmlformats.org/officeDocument/2006/relationships/slideLayout" Target="../slideLayouts/slideLayout88.xml"/><Relationship Id="rId5" Type="http://schemas.openxmlformats.org/officeDocument/2006/relationships/slideLayout" Target="../slideLayouts/slideLayout82.xml"/><Relationship Id="rId10" Type="http://schemas.openxmlformats.org/officeDocument/2006/relationships/slideLayout" Target="../slideLayouts/slideLayout87.xml"/><Relationship Id="rId4" Type="http://schemas.openxmlformats.org/officeDocument/2006/relationships/slideLayout" Target="../slideLayouts/slideLayout81.xml"/><Relationship Id="rId9" Type="http://schemas.openxmlformats.org/officeDocument/2006/relationships/slideLayout" Target="../slideLayouts/slideLayout86.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96.xml"/><Relationship Id="rId3" Type="http://schemas.openxmlformats.org/officeDocument/2006/relationships/slideLayout" Target="../slideLayouts/slideLayout91.xml"/><Relationship Id="rId7" Type="http://schemas.openxmlformats.org/officeDocument/2006/relationships/slideLayout" Target="../slideLayouts/slideLayout95.xml"/><Relationship Id="rId12" Type="http://schemas.openxmlformats.org/officeDocument/2006/relationships/theme" Target="../theme/theme8.xml"/><Relationship Id="rId2" Type="http://schemas.openxmlformats.org/officeDocument/2006/relationships/slideLayout" Target="../slideLayouts/slideLayout90.xml"/><Relationship Id="rId1" Type="http://schemas.openxmlformats.org/officeDocument/2006/relationships/slideLayout" Target="../slideLayouts/slideLayout89.xml"/><Relationship Id="rId6" Type="http://schemas.openxmlformats.org/officeDocument/2006/relationships/slideLayout" Target="../slideLayouts/slideLayout94.xml"/><Relationship Id="rId11" Type="http://schemas.openxmlformats.org/officeDocument/2006/relationships/slideLayout" Target="../slideLayouts/slideLayout99.xml"/><Relationship Id="rId5" Type="http://schemas.openxmlformats.org/officeDocument/2006/relationships/slideLayout" Target="../slideLayouts/slideLayout93.xml"/><Relationship Id="rId10" Type="http://schemas.openxmlformats.org/officeDocument/2006/relationships/slideLayout" Target="../slideLayouts/slideLayout98.xml"/><Relationship Id="rId4" Type="http://schemas.openxmlformats.org/officeDocument/2006/relationships/slideLayout" Target="../slideLayouts/slideLayout92.xml"/><Relationship Id="rId9" Type="http://schemas.openxmlformats.org/officeDocument/2006/relationships/slideLayout" Target="../slideLayouts/slideLayout97.xml"/></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107.xml"/><Relationship Id="rId3" Type="http://schemas.openxmlformats.org/officeDocument/2006/relationships/slideLayout" Target="../slideLayouts/slideLayout102.xml"/><Relationship Id="rId7" Type="http://schemas.openxmlformats.org/officeDocument/2006/relationships/slideLayout" Target="../slideLayouts/slideLayout106.xml"/><Relationship Id="rId12" Type="http://schemas.openxmlformats.org/officeDocument/2006/relationships/theme" Target="../theme/theme9.xml"/><Relationship Id="rId2" Type="http://schemas.openxmlformats.org/officeDocument/2006/relationships/slideLayout" Target="../slideLayouts/slideLayout101.xml"/><Relationship Id="rId1" Type="http://schemas.openxmlformats.org/officeDocument/2006/relationships/slideLayout" Target="../slideLayouts/slideLayout100.xml"/><Relationship Id="rId6" Type="http://schemas.openxmlformats.org/officeDocument/2006/relationships/slideLayout" Target="../slideLayouts/slideLayout105.xml"/><Relationship Id="rId11" Type="http://schemas.openxmlformats.org/officeDocument/2006/relationships/slideLayout" Target="../slideLayouts/slideLayout110.xml"/><Relationship Id="rId5" Type="http://schemas.openxmlformats.org/officeDocument/2006/relationships/slideLayout" Target="../slideLayouts/slideLayout104.xml"/><Relationship Id="rId10" Type="http://schemas.openxmlformats.org/officeDocument/2006/relationships/slideLayout" Target="../slideLayouts/slideLayout109.xml"/><Relationship Id="rId4" Type="http://schemas.openxmlformats.org/officeDocument/2006/relationships/slideLayout" Target="../slideLayouts/slideLayout103.xml"/><Relationship Id="rId9" Type="http://schemas.openxmlformats.org/officeDocument/2006/relationships/slideLayout" Target="../slideLayouts/slideLayout108.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EFE9DD"/>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28650" y="273844"/>
            <a:ext cx="7886700" cy="994172"/>
          </a:xfrm>
          <a:prstGeom prst="rect">
            <a:avLst/>
          </a:prstGeom>
        </p:spPr>
        <p:txBody>
          <a:bodyPr vert="horz" lIns="68580" tIns="34290" rIns="68580" bIns="34290" rtlCol="0" anchor="ctr">
            <a:normAutofit/>
          </a:bodyPr>
          <a:lstStyle/>
          <a:p>
            <a:r>
              <a:rPr lang="zh-CN" altLang="en-US"/>
              <a:t>单击此处编辑母版标题样式</a:t>
            </a:r>
          </a:p>
        </p:txBody>
      </p:sp>
      <p:sp>
        <p:nvSpPr>
          <p:cNvPr id="3" name="文本占位符 2"/>
          <p:cNvSpPr>
            <a:spLocks noGrp="1"/>
          </p:cNvSpPr>
          <p:nvPr>
            <p:ph type="body" idx="1"/>
          </p:nvPr>
        </p:nvSpPr>
        <p:spPr>
          <a:xfrm>
            <a:off x="628650" y="1369219"/>
            <a:ext cx="7886700" cy="3263504"/>
          </a:xfrm>
          <a:prstGeom prst="rect">
            <a:avLst/>
          </a:prstGeom>
        </p:spPr>
        <p:txBody>
          <a:bodyPr vert="horz" lIns="68580" tIns="34290" rIns="68580" bIns="3429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628650" y="4767263"/>
            <a:ext cx="2057400" cy="273844"/>
          </a:xfrm>
          <a:prstGeom prst="rect">
            <a:avLst/>
          </a:prstGeom>
        </p:spPr>
        <p:txBody>
          <a:bodyPr vert="horz" lIns="68580" tIns="34290" rIns="68580" bIns="34290" rtlCol="0" anchor="ctr"/>
          <a:lstStyle>
            <a:lvl1pPr algn="l">
              <a:defRPr sz="900">
                <a:solidFill>
                  <a:schemeClr val="tx1">
                    <a:tint val="75000"/>
                  </a:schemeClr>
                </a:solidFill>
              </a:defRPr>
            </a:lvl1pPr>
          </a:lstStyle>
          <a:p>
            <a:fld id="{E7603542-1793-40F5-9864-33F83B6D4E1C}" type="datetimeFigureOut">
              <a:rPr lang="zh-CN" altLang="en-US" smtClean="0"/>
              <a:t>2025/1/17</a:t>
            </a:fld>
            <a:endParaRPr lang="zh-CN" altLang="en-US"/>
          </a:p>
        </p:txBody>
      </p:sp>
      <p:sp>
        <p:nvSpPr>
          <p:cNvPr id="5" name="页脚占位符 4"/>
          <p:cNvSpPr>
            <a:spLocks noGrp="1"/>
          </p:cNvSpPr>
          <p:nvPr>
            <p:ph type="ftr" sz="quarter" idx="3"/>
          </p:nvPr>
        </p:nvSpPr>
        <p:spPr>
          <a:xfrm>
            <a:off x="3028950" y="4767263"/>
            <a:ext cx="3086100" cy="273844"/>
          </a:xfrm>
          <a:prstGeom prst="rect">
            <a:avLst/>
          </a:prstGeom>
        </p:spPr>
        <p:txBody>
          <a:bodyPr vert="horz" lIns="68580" tIns="34290" rIns="68580" bIns="34290" rtlCol="0" anchor="ctr"/>
          <a:lstStyle>
            <a:lvl1pPr algn="ctr">
              <a:defRPr sz="9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457950" y="4767263"/>
            <a:ext cx="2057400" cy="273844"/>
          </a:xfrm>
          <a:prstGeom prst="rect">
            <a:avLst/>
          </a:prstGeom>
        </p:spPr>
        <p:txBody>
          <a:bodyPr vert="horz" lIns="68580" tIns="34290" rIns="68580" bIns="34290" rtlCol="0" anchor="ctr"/>
          <a:lstStyle>
            <a:lvl1pPr algn="r">
              <a:defRPr sz="900">
                <a:solidFill>
                  <a:schemeClr val="tx1">
                    <a:tint val="75000"/>
                  </a:schemeClr>
                </a:solidFill>
              </a:defRPr>
            </a:lvl1pPr>
          </a:lstStyle>
          <a:p>
            <a:fld id="{AE411B75-A479-47D3-A65D-1DC9725133CA}" type="slidenum">
              <a:rPr lang="zh-CN" altLang="en-US" smtClean="0"/>
              <a:t>‹#›</a:t>
            </a:fld>
            <a:endParaRPr lang="zh-CN" altLang="en-US"/>
          </a:p>
        </p:txBody>
      </p:sp>
      <p:sp>
        <p:nvSpPr>
          <p:cNvPr id="7" name="矩形 6"/>
          <p:cNvSpPr/>
          <p:nvPr userDrawn="1"/>
        </p:nvSpPr>
        <p:spPr>
          <a:xfrm>
            <a:off x="4432935" y="-28575"/>
            <a:ext cx="4718685" cy="5161280"/>
          </a:xfrm>
          <a:prstGeom prst="rect">
            <a:avLst/>
          </a:prstGeom>
          <a:solidFill>
            <a:srgbClr val="753D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userDrawn="1"/>
        </p:nvSpPr>
        <p:spPr>
          <a:xfrm>
            <a:off x="-7620" y="-19685"/>
            <a:ext cx="252095" cy="5168900"/>
          </a:xfrm>
          <a:prstGeom prst="rect">
            <a:avLst/>
          </a:prstGeom>
          <a:solidFill>
            <a:srgbClr val="753D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片 8" descr="123"/>
          <p:cNvPicPr>
            <a:picLocks noChangeAspect="1"/>
          </p:cNvPicPr>
          <p:nvPr userDrawn="1"/>
        </p:nvPicPr>
        <p:blipFill>
          <a:blip r:embed="rId19"/>
          <a:srcRect t="44482" b="48851"/>
          <a:stretch>
            <a:fillRect/>
          </a:stretch>
        </p:blipFill>
        <p:spPr>
          <a:xfrm rot="5400000">
            <a:off x="1824355" y="2379980"/>
            <a:ext cx="5219700" cy="516255"/>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9pPr>
    </p:bodyStyle>
    <p:other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28600" y="137319"/>
            <a:ext cx="4114800" cy="5715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228600" y="800100"/>
            <a:ext cx="4114800" cy="2262982"/>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228600" y="3178175"/>
            <a:ext cx="1066800" cy="182563"/>
          </a:xfrm>
          <a:prstGeom prst="rect">
            <a:avLst/>
          </a:prstGeom>
        </p:spPr>
        <p:txBody>
          <a:bodyPr vert="horz" lIns="91440" tIns="45720" rIns="91440" bIns="45720" rtlCol="0" anchor="ctr"/>
          <a:lstStyle>
            <a:lvl1pPr algn="l">
              <a:defRPr sz="600">
                <a:solidFill>
                  <a:schemeClr val="tx1">
                    <a:tint val="75000"/>
                  </a:schemeClr>
                </a:solidFill>
              </a:defRPr>
            </a:lvl1pPr>
          </a:lstStyle>
          <a:p>
            <a:pPr defTabSz="457200"/>
            <a:fld id="{1D8BD707-D9CF-40AE-B4C6-C98DA3205C09}" type="datetimeFigureOut">
              <a:rPr lang="en-US" smtClean="0">
                <a:solidFill>
                  <a:prstClr val="black">
                    <a:tint val="75000"/>
                  </a:prstClr>
                </a:solidFill>
              </a:rPr>
              <a:pPr defTabSz="457200"/>
              <a:t>1/17/2025</a:t>
            </a:fld>
            <a:endParaRPr lang="en-US">
              <a:solidFill>
                <a:prstClr val="black">
                  <a:tint val="75000"/>
                </a:prstClr>
              </a:solidFill>
            </a:endParaRPr>
          </a:p>
        </p:txBody>
      </p:sp>
      <p:sp>
        <p:nvSpPr>
          <p:cNvPr id="5" name="Footer Placeholder 4"/>
          <p:cNvSpPr>
            <a:spLocks noGrp="1"/>
          </p:cNvSpPr>
          <p:nvPr>
            <p:ph type="ftr" sz="quarter" idx="3"/>
          </p:nvPr>
        </p:nvSpPr>
        <p:spPr>
          <a:xfrm>
            <a:off x="1562100" y="3178175"/>
            <a:ext cx="1447800" cy="182563"/>
          </a:xfrm>
          <a:prstGeom prst="rect">
            <a:avLst/>
          </a:prstGeom>
        </p:spPr>
        <p:txBody>
          <a:bodyPr vert="horz" lIns="91440" tIns="45720" rIns="91440" bIns="45720" rtlCol="0" anchor="ctr"/>
          <a:lstStyle>
            <a:lvl1pPr algn="ctr">
              <a:defRPr sz="600">
                <a:solidFill>
                  <a:schemeClr val="tx1">
                    <a:tint val="75000"/>
                  </a:schemeClr>
                </a:solidFill>
              </a:defRPr>
            </a:lvl1pPr>
          </a:lstStyle>
          <a:p>
            <a:pPr defTabSz="457200"/>
            <a:endParaRPr lang="en-US">
              <a:solidFill>
                <a:prstClr val="black">
                  <a:tint val="75000"/>
                </a:prstClr>
              </a:solidFill>
            </a:endParaRPr>
          </a:p>
        </p:txBody>
      </p:sp>
      <p:sp>
        <p:nvSpPr>
          <p:cNvPr id="6" name="Slide Number Placeholder 5"/>
          <p:cNvSpPr>
            <a:spLocks noGrp="1"/>
          </p:cNvSpPr>
          <p:nvPr>
            <p:ph type="sldNum" sz="quarter" idx="4"/>
          </p:nvPr>
        </p:nvSpPr>
        <p:spPr>
          <a:xfrm>
            <a:off x="3276600" y="3178175"/>
            <a:ext cx="1066800" cy="182563"/>
          </a:xfrm>
          <a:prstGeom prst="rect">
            <a:avLst/>
          </a:prstGeom>
        </p:spPr>
        <p:txBody>
          <a:bodyPr vert="horz" lIns="91440" tIns="45720" rIns="91440" bIns="45720" rtlCol="0" anchor="ctr"/>
          <a:lstStyle>
            <a:lvl1pPr algn="r">
              <a:defRPr sz="600">
                <a:solidFill>
                  <a:schemeClr val="tx1">
                    <a:tint val="75000"/>
                  </a:schemeClr>
                </a:solidFill>
              </a:defRPr>
            </a:lvl1pPr>
          </a:lstStyle>
          <a:p>
            <a:pPr defTabSz="457200"/>
            <a:fld id="{B6F15528-21DE-4FAA-801E-634DDDAF4B2B}" type="slidenum">
              <a:rPr lang="en-US" smtClean="0">
                <a:solidFill>
                  <a:prstClr val="black">
                    <a:tint val="75000"/>
                  </a:prstClr>
                </a:solidFill>
              </a:rPr>
              <a:pPr defTabSz="457200"/>
              <a:t>‹#›</a:t>
            </a:fld>
            <a:endParaRPr lang="en-US">
              <a:solidFill>
                <a:prstClr val="black">
                  <a:tint val="75000"/>
                </a:prstClr>
              </a:solidFill>
            </a:endParaRPr>
          </a:p>
        </p:txBody>
      </p:sp>
    </p:spTree>
    <p:extLst>
      <p:ext uri="{BB962C8B-B14F-4D97-AF65-F5344CB8AC3E}">
        <p14:creationId xmlns:p14="http://schemas.microsoft.com/office/powerpoint/2010/main" val="995697726"/>
      </p:ext>
    </p:extLst>
  </p:cSld>
  <p:clrMap bg1="lt1" tx1="dk1" bg2="lt2" tx2="dk2" accent1="accent1" accent2="accent2" accent3="accent3" accent4="accent4" accent5="accent5" accent6="accent6" hlink="hlink" folHlink="folHlink"/>
  <p:sldLayoutIdLst>
    <p:sldLayoutId id="2147483793" r:id="rId1"/>
    <p:sldLayoutId id="2147483794" r:id="rId2"/>
    <p:sldLayoutId id="2147483795" r:id="rId3"/>
    <p:sldLayoutId id="2147483796" r:id="rId4"/>
    <p:sldLayoutId id="2147483797" r:id="rId5"/>
    <p:sldLayoutId id="2147483798" r:id="rId6"/>
    <p:sldLayoutId id="2147483799" r:id="rId7"/>
    <p:sldLayoutId id="2147483800" r:id="rId8"/>
    <p:sldLayoutId id="2147483801" r:id="rId9"/>
    <p:sldLayoutId id="2147483802" r:id="rId10"/>
    <p:sldLayoutId id="2147483803" r:id="rId11"/>
  </p:sldLayoutIdLst>
  <p:txStyles>
    <p:titleStyle>
      <a:lvl1pPr algn="ctr" defTabSz="457200" rtl="0" eaLnBrk="1" latinLnBrk="0" hangingPunct="1">
        <a:spcBef>
          <a:spcPct val="0"/>
        </a:spcBef>
        <a:buNone/>
        <a:defRPr sz="2200" kern="1200">
          <a:solidFill>
            <a:schemeClr val="tx1"/>
          </a:solidFill>
          <a:latin typeface="+mj-lt"/>
          <a:ea typeface="+mj-ea"/>
          <a:cs typeface="+mj-cs"/>
        </a:defRPr>
      </a:lvl1pPr>
    </p:titleStyle>
    <p:bodyStyle>
      <a:lvl1pPr marL="171450" indent="-171450" algn="l" defTabSz="4572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371475" indent="-142875" algn="l" defTabSz="4572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571500" indent="-114300" algn="l" defTabSz="4572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800100" indent="-114300" algn="l" defTabSz="457200" rtl="0" eaLnBrk="1" latinLnBrk="0" hangingPunct="1">
        <a:spcBef>
          <a:spcPct val="20000"/>
        </a:spcBef>
        <a:buFont typeface="Arial" pitchFamily="34" charset="0"/>
        <a:buChar char="–"/>
        <a:defRPr sz="1000" kern="1200">
          <a:solidFill>
            <a:schemeClr val="tx1"/>
          </a:solidFill>
          <a:latin typeface="+mn-lt"/>
          <a:ea typeface="+mn-ea"/>
          <a:cs typeface="+mn-cs"/>
        </a:defRPr>
      </a:lvl4pPr>
      <a:lvl5pPr marL="1028700" indent="-114300" algn="l" defTabSz="457200" rtl="0" eaLnBrk="1" latinLnBrk="0" hangingPunct="1">
        <a:spcBef>
          <a:spcPct val="20000"/>
        </a:spcBef>
        <a:buFont typeface="Arial" pitchFamily="34" charset="0"/>
        <a:buChar char="»"/>
        <a:defRPr sz="1000" kern="1200">
          <a:solidFill>
            <a:schemeClr val="tx1"/>
          </a:solidFill>
          <a:latin typeface="+mn-lt"/>
          <a:ea typeface="+mn-ea"/>
          <a:cs typeface="+mn-cs"/>
        </a:defRPr>
      </a:lvl5pPr>
      <a:lvl6pPr marL="1257300" indent="-114300" algn="l" defTabSz="457200" rtl="0" eaLnBrk="1" latinLnBrk="0" hangingPunct="1">
        <a:spcBef>
          <a:spcPct val="20000"/>
        </a:spcBef>
        <a:buFont typeface="Arial" pitchFamily="34" charset="0"/>
        <a:buChar char="•"/>
        <a:defRPr sz="1000" kern="1200">
          <a:solidFill>
            <a:schemeClr val="tx1"/>
          </a:solidFill>
          <a:latin typeface="+mn-lt"/>
          <a:ea typeface="+mn-ea"/>
          <a:cs typeface="+mn-cs"/>
        </a:defRPr>
      </a:lvl6pPr>
      <a:lvl7pPr marL="1485900" indent="-114300" algn="l" defTabSz="457200" rtl="0" eaLnBrk="1" latinLnBrk="0" hangingPunct="1">
        <a:spcBef>
          <a:spcPct val="20000"/>
        </a:spcBef>
        <a:buFont typeface="Arial" pitchFamily="34" charset="0"/>
        <a:buChar char="•"/>
        <a:defRPr sz="1000" kern="1200">
          <a:solidFill>
            <a:schemeClr val="tx1"/>
          </a:solidFill>
          <a:latin typeface="+mn-lt"/>
          <a:ea typeface="+mn-ea"/>
          <a:cs typeface="+mn-cs"/>
        </a:defRPr>
      </a:lvl7pPr>
      <a:lvl8pPr marL="1714500" indent="-114300" algn="l" defTabSz="457200" rtl="0" eaLnBrk="1" latinLnBrk="0" hangingPunct="1">
        <a:spcBef>
          <a:spcPct val="20000"/>
        </a:spcBef>
        <a:buFont typeface="Arial" pitchFamily="34" charset="0"/>
        <a:buChar char="•"/>
        <a:defRPr sz="1000" kern="1200">
          <a:solidFill>
            <a:schemeClr val="tx1"/>
          </a:solidFill>
          <a:latin typeface="+mn-lt"/>
          <a:ea typeface="+mn-ea"/>
          <a:cs typeface="+mn-cs"/>
        </a:defRPr>
      </a:lvl8pPr>
      <a:lvl9pPr marL="1943100" indent="-114300" algn="l" defTabSz="457200" rtl="0" eaLnBrk="1" latinLnBrk="0" hangingPunct="1">
        <a:spcBef>
          <a:spcPct val="20000"/>
        </a:spcBef>
        <a:buFont typeface="Arial" pitchFamily="34" charset="0"/>
        <a:buChar char="•"/>
        <a:defRPr sz="1000" kern="1200">
          <a:solidFill>
            <a:schemeClr val="tx1"/>
          </a:solidFill>
          <a:latin typeface="+mn-lt"/>
          <a:ea typeface="+mn-ea"/>
          <a:cs typeface="+mn-cs"/>
        </a:defRPr>
      </a:lvl9pPr>
    </p:bodyStyle>
    <p:otherStyle>
      <a:defPPr>
        <a:defRPr lang="en-US"/>
      </a:defPPr>
      <a:lvl1pPr marL="0" algn="l" defTabSz="457200" rtl="0" eaLnBrk="1" latinLnBrk="0" hangingPunct="1">
        <a:defRPr sz="900" kern="1200">
          <a:solidFill>
            <a:schemeClr val="tx1"/>
          </a:solidFill>
          <a:latin typeface="+mn-lt"/>
          <a:ea typeface="+mn-ea"/>
          <a:cs typeface="+mn-cs"/>
        </a:defRPr>
      </a:lvl1pPr>
      <a:lvl2pPr marL="228600" algn="l" defTabSz="457200" rtl="0" eaLnBrk="1" latinLnBrk="0" hangingPunct="1">
        <a:defRPr sz="900" kern="1200">
          <a:solidFill>
            <a:schemeClr val="tx1"/>
          </a:solidFill>
          <a:latin typeface="+mn-lt"/>
          <a:ea typeface="+mn-ea"/>
          <a:cs typeface="+mn-cs"/>
        </a:defRPr>
      </a:lvl2pPr>
      <a:lvl3pPr marL="457200" algn="l" defTabSz="457200" rtl="0" eaLnBrk="1" latinLnBrk="0" hangingPunct="1">
        <a:defRPr sz="900" kern="1200">
          <a:solidFill>
            <a:schemeClr val="tx1"/>
          </a:solidFill>
          <a:latin typeface="+mn-lt"/>
          <a:ea typeface="+mn-ea"/>
          <a:cs typeface="+mn-cs"/>
        </a:defRPr>
      </a:lvl3pPr>
      <a:lvl4pPr marL="685800" algn="l" defTabSz="457200" rtl="0" eaLnBrk="1" latinLnBrk="0" hangingPunct="1">
        <a:defRPr sz="900" kern="1200">
          <a:solidFill>
            <a:schemeClr val="tx1"/>
          </a:solidFill>
          <a:latin typeface="+mn-lt"/>
          <a:ea typeface="+mn-ea"/>
          <a:cs typeface="+mn-cs"/>
        </a:defRPr>
      </a:lvl4pPr>
      <a:lvl5pPr marL="914400" algn="l" defTabSz="457200" rtl="0" eaLnBrk="1" latinLnBrk="0" hangingPunct="1">
        <a:defRPr sz="900" kern="1200">
          <a:solidFill>
            <a:schemeClr val="tx1"/>
          </a:solidFill>
          <a:latin typeface="+mn-lt"/>
          <a:ea typeface="+mn-ea"/>
          <a:cs typeface="+mn-cs"/>
        </a:defRPr>
      </a:lvl5pPr>
      <a:lvl6pPr marL="1143000" algn="l" defTabSz="457200" rtl="0" eaLnBrk="1" latinLnBrk="0" hangingPunct="1">
        <a:defRPr sz="900" kern="1200">
          <a:solidFill>
            <a:schemeClr val="tx1"/>
          </a:solidFill>
          <a:latin typeface="+mn-lt"/>
          <a:ea typeface="+mn-ea"/>
          <a:cs typeface="+mn-cs"/>
        </a:defRPr>
      </a:lvl6pPr>
      <a:lvl7pPr marL="1371600" algn="l" defTabSz="457200" rtl="0" eaLnBrk="1" latinLnBrk="0" hangingPunct="1">
        <a:defRPr sz="900" kern="1200">
          <a:solidFill>
            <a:schemeClr val="tx1"/>
          </a:solidFill>
          <a:latin typeface="+mn-lt"/>
          <a:ea typeface="+mn-ea"/>
          <a:cs typeface="+mn-cs"/>
        </a:defRPr>
      </a:lvl7pPr>
      <a:lvl8pPr marL="1600200" algn="l" defTabSz="457200" rtl="0" eaLnBrk="1" latinLnBrk="0" hangingPunct="1">
        <a:defRPr sz="900" kern="1200">
          <a:solidFill>
            <a:schemeClr val="tx1"/>
          </a:solidFill>
          <a:latin typeface="+mn-lt"/>
          <a:ea typeface="+mn-ea"/>
          <a:cs typeface="+mn-cs"/>
        </a:defRPr>
      </a:lvl8pPr>
      <a:lvl9pPr marL="1828800" algn="l" defTabSz="457200" rtl="0" eaLnBrk="1" latinLnBrk="0" hangingPunct="1">
        <a:defRPr sz="9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28600" y="137319"/>
            <a:ext cx="4114800" cy="5715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228600" y="800100"/>
            <a:ext cx="4114800" cy="2262982"/>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228600" y="3178175"/>
            <a:ext cx="1066800" cy="182563"/>
          </a:xfrm>
          <a:prstGeom prst="rect">
            <a:avLst/>
          </a:prstGeom>
        </p:spPr>
        <p:txBody>
          <a:bodyPr vert="horz" lIns="91440" tIns="45720" rIns="91440" bIns="45720" rtlCol="0" anchor="ctr"/>
          <a:lstStyle>
            <a:lvl1pPr algn="l">
              <a:defRPr sz="600">
                <a:solidFill>
                  <a:schemeClr val="tx1">
                    <a:tint val="75000"/>
                  </a:schemeClr>
                </a:solidFill>
              </a:defRPr>
            </a:lvl1pPr>
          </a:lstStyle>
          <a:p>
            <a:pPr defTabSz="457200"/>
            <a:fld id="{1D8BD707-D9CF-40AE-B4C6-C98DA3205C09}" type="datetimeFigureOut">
              <a:rPr lang="en-US" smtClean="0">
                <a:solidFill>
                  <a:prstClr val="black">
                    <a:tint val="75000"/>
                  </a:prstClr>
                </a:solidFill>
              </a:rPr>
              <a:pPr defTabSz="457200"/>
              <a:t>1/17/2025</a:t>
            </a:fld>
            <a:endParaRPr lang="en-US">
              <a:solidFill>
                <a:prstClr val="black">
                  <a:tint val="75000"/>
                </a:prstClr>
              </a:solidFill>
            </a:endParaRPr>
          </a:p>
        </p:txBody>
      </p:sp>
      <p:sp>
        <p:nvSpPr>
          <p:cNvPr id="5" name="Footer Placeholder 4"/>
          <p:cNvSpPr>
            <a:spLocks noGrp="1"/>
          </p:cNvSpPr>
          <p:nvPr>
            <p:ph type="ftr" sz="quarter" idx="3"/>
          </p:nvPr>
        </p:nvSpPr>
        <p:spPr>
          <a:xfrm>
            <a:off x="1562100" y="3178175"/>
            <a:ext cx="1447800" cy="182563"/>
          </a:xfrm>
          <a:prstGeom prst="rect">
            <a:avLst/>
          </a:prstGeom>
        </p:spPr>
        <p:txBody>
          <a:bodyPr vert="horz" lIns="91440" tIns="45720" rIns="91440" bIns="45720" rtlCol="0" anchor="ctr"/>
          <a:lstStyle>
            <a:lvl1pPr algn="ctr">
              <a:defRPr sz="600">
                <a:solidFill>
                  <a:schemeClr val="tx1">
                    <a:tint val="75000"/>
                  </a:schemeClr>
                </a:solidFill>
              </a:defRPr>
            </a:lvl1pPr>
          </a:lstStyle>
          <a:p>
            <a:pPr defTabSz="457200"/>
            <a:endParaRPr lang="en-US">
              <a:solidFill>
                <a:prstClr val="black">
                  <a:tint val="75000"/>
                </a:prstClr>
              </a:solidFill>
            </a:endParaRPr>
          </a:p>
        </p:txBody>
      </p:sp>
      <p:sp>
        <p:nvSpPr>
          <p:cNvPr id="6" name="Slide Number Placeholder 5"/>
          <p:cNvSpPr>
            <a:spLocks noGrp="1"/>
          </p:cNvSpPr>
          <p:nvPr>
            <p:ph type="sldNum" sz="quarter" idx="4"/>
          </p:nvPr>
        </p:nvSpPr>
        <p:spPr>
          <a:xfrm>
            <a:off x="3276600" y="3178175"/>
            <a:ext cx="1066800" cy="182563"/>
          </a:xfrm>
          <a:prstGeom prst="rect">
            <a:avLst/>
          </a:prstGeom>
        </p:spPr>
        <p:txBody>
          <a:bodyPr vert="horz" lIns="91440" tIns="45720" rIns="91440" bIns="45720" rtlCol="0" anchor="ctr"/>
          <a:lstStyle>
            <a:lvl1pPr algn="r">
              <a:defRPr sz="600">
                <a:solidFill>
                  <a:schemeClr val="tx1">
                    <a:tint val="75000"/>
                  </a:schemeClr>
                </a:solidFill>
              </a:defRPr>
            </a:lvl1pPr>
          </a:lstStyle>
          <a:p>
            <a:pPr defTabSz="457200"/>
            <a:fld id="{B6F15528-21DE-4FAA-801E-634DDDAF4B2B}" type="slidenum">
              <a:rPr lang="en-US" smtClean="0">
                <a:solidFill>
                  <a:prstClr val="black">
                    <a:tint val="75000"/>
                  </a:prstClr>
                </a:solidFill>
              </a:rPr>
              <a:pPr defTabSz="457200"/>
              <a:t>‹#›</a:t>
            </a:fld>
            <a:endParaRPr lang="en-US">
              <a:solidFill>
                <a:prstClr val="black">
                  <a:tint val="75000"/>
                </a:prstClr>
              </a:solidFill>
            </a:endParaRPr>
          </a:p>
        </p:txBody>
      </p:sp>
    </p:spTree>
    <p:extLst>
      <p:ext uri="{BB962C8B-B14F-4D97-AF65-F5344CB8AC3E}">
        <p14:creationId xmlns:p14="http://schemas.microsoft.com/office/powerpoint/2010/main" val="98508521"/>
      </p:ext>
    </p:extLst>
  </p:cSld>
  <p:clrMap bg1="lt1" tx1="dk1" bg2="lt2" tx2="dk2" accent1="accent1" accent2="accent2" accent3="accent3" accent4="accent4" accent5="accent5" accent6="accent6" hlink="hlink" folHlink="folHlink"/>
  <p:sldLayoutIdLst>
    <p:sldLayoutId id="2147483805" r:id="rId1"/>
    <p:sldLayoutId id="2147483806" r:id="rId2"/>
    <p:sldLayoutId id="2147483807" r:id="rId3"/>
    <p:sldLayoutId id="2147483808" r:id="rId4"/>
    <p:sldLayoutId id="2147483809" r:id="rId5"/>
    <p:sldLayoutId id="2147483810" r:id="rId6"/>
    <p:sldLayoutId id="2147483811" r:id="rId7"/>
    <p:sldLayoutId id="2147483812" r:id="rId8"/>
    <p:sldLayoutId id="2147483813" r:id="rId9"/>
    <p:sldLayoutId id="2147483814" r:id="rId10"/>
    <p:sldLayoutId id="2147483815" r:id="rId11"/>
  </p:sldLayoutIdLst>
  <p:txStyles>
    <p:titleStyle>
      <a:lvl1pPr algn="ctr" defTabSz="457200" rtl="0" eaLnBrk="1" latinLnBrk="0" hangingPunct="1">
        <a:spcBef>
          <a:spcPct val="0"/>
        </a:spcBef>
        <a:buNone/>
        <a:defRPr sz="2200" kern="1200">
          <a:solidFill>
            <a:schemeClr val="tx1"/>
          </a:solidFill>
          <a:latin typeface="+mj-lt"/>
          <a:ea typeface="+mj-ea"/>
          <a:cs typeface="+mj-cs"/>
        </a:defRPr>
      </a:lvl1pPr>
    </p:titleStyle>
    <p:bodyStyle>
      <a:lvl1pPr marL="171450" indent="-171450" algn="l" defTabSz="4572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371475" indent="-142875" algn="l" defTabSz="4572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571500" indent="-114300" algn="l" defTabSz="4572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800100" indent="-114300" algn="l" defTabSz="457200" rtl="0" eaLnBrk="1" latinLnBrk="0" hangingPunct="1">
        <a:spcBef>
          <a:spcPct val="20000"/>
        </a:spcBef>
        <a:buFont typeface="Arial" pitchFamily="34" charset="0"/>
        <a:buChar char="–"/>
        <a:defRPr sz="1000" kern="1200">
          <a:solidFill>
            <a:schemeClr val="tx1"/>
          </a:solidFill>
          <a:latin typeface="+mn-lt"/>
          <a:ea typeface="+mn-ea"/>
          <a:cs typeface="+mn-cs"/>
        </a:defRPr>
      </a:lvl4pPr>
      <a:lvl5pPr marL="1028700" indent="-114300" algn="l" defTabSz="457200" rtl="0" eaLnBrk="1" latinLnBrk="0" hangingPunct="1">
        <a:spcBef>
          <a:spcPct val="20000"/>
        </a:spcBef>
        <a:buFont typeface="Arial" pitchFamily="34" charset="0"/>
        <a:buChar char="»"/>
        <a:defRPr sz="1000" kern="1200">
          <a:solidFill>
            <a:schemeClr val="tx1"/>
          </a:solidFill>
          <a:latin typeface="+mn-lt"/>
          <a:ea typeface="+mn-ea"/>
          <a:cs typeface="+mn-cs"/>
        </a:defRPr>
      </a:lvl5pPr>
      <a:lvl6pPr marL="1257300" indent="-114300" algn="l" defTabSz="457200" rtl="0" eaLnBrk="1" latinLnBrk="0" hangingPunct="1">
        <a:spcBef>
          <a:spcPct val="20000"/>
        </a:spcBef>
        <a:buFont typeface="Arial" pitchFamily="34" charset="0"/>
        <a:buChar char="•"/>
        <a:defRPr sz="1000" kern="1200">
          <a:solidFill>
            <a:schemeClr val="tx1"/>
          </a:solidFill>
          <a:latin typeface="+mn-lt"/>
          <a:ea typeface="+mn-ea"/>
          <a:cs typeface="+mn-cs"/>
        </a:defRPr>
      </a:lvl6pPr>
      <a:lvl7pPr marL="1485900" indent="-114300" algn="l" defTabSz="457200" rtl="0" eaLnBrk="1" latinLnBrk="0" hangingPunct="1">
        <a:spcBef>
          <a:spcPct val="20000"/>
        </a:spcBef>
        <a:buFont typeface="Arial" pitchFamily="34" charset="0"/>
        <a:buChar char="•"/>
        <a:defRPr sz="1000" kern="1200">
          <a:solidFill>
            <a:schemeClr val="tx1"/>
          </a:solidFill>
          <a:latin typeface="+mn-lt"/>
          <a:ea typeface="+mn-ea"/>
          <a:cs typeface="+mn-cs"/>
        </a:defRPr>
      </a:lvl7pPr>
      <a:lvl8pPr marL="1714500" indent="-114300" algn="l" defTabSz="457200" rtl="0" eaLnBrk="1" latinLnBrk="0" hangingPunct="1">
        <a:spcBef>
          <a:spcPct val="20000"/>
        </a:spcBef>
        <a:buFont typeface="Arial" pitchFamily="34" charset="0"/>
        <a:buChar char="•"/>
        <a:defRPr sz="1000" kern="1200">
          <a:solidFill>
            <a:schemeClr val="tx1"/>
          </a:solidFill>
          <a:latin typeface="+mn-lt"/>
          <a:ea typeface="+mn-ea"/>
          <a:cs typeface="+mn-cs"/>
        </a:defRPr>
      </a:lvl8pPr>
      <a:lvl9pPr marL="1943100" indent="-114300" algn="l" defTabSz="457200" rtl="0" eaLnBrk="1" latinLnBrk="0" hangingPunct="1">
        <a:spcBef>
          <a:spcPct val="20000"/>
        </a:spcBef>
        <a:buFont typeface="Arial" pitchFamily="34" charset="0"/>
        <a:buChar char="•"/>
        <a:defRPr sz="1000" kern="1200">
          <a:solidFill>
            <a:schemeClr val="tx1"/>
          </a:solidFill>
          <a:latin typeface="+mn-lt"/>
          <a:ea typeface="+mn-ea"/>
          <a:cs typeface="+mn-cs"/>
        </a:defRPr>
      </a:lvl9pPr>
    </p:bodyStyle>
    <p:otherStyle>
      <a:defPPr>
        <a:defRPr lang="en-US"/>
      </a:defPPr>
      <a:lvl1pPr marL="0" algn="l" defTabSz="457200" rtl="0" eaLnBrk="1" latinLnBrk="0" hangingPunct="1">
        <a:defRPr sz="900" kern="1200">
          <a:solidFill>
            <a:schemeClr val="tx1"/>
          </a:solidFill>
          <a:latin typeface="+mn-lt"/>
          <a:ea typeface="+mn-ea"/>
          <a:cs typeface="+mn-cs"/>
        </a:defRPr>
      </a:lvl1pPr>
      <a:lvl2pPr marL="228600" algn="l" defTabSz="457200" rtl="0" eaLnBrk="1" latinLnBrk="0" hangingPunct="1">
        <a:defRPr sz="900" kern="1200">
          <a:solidFill>
            <a:schemeClr val="tx1"/>
          </a:solidFill>
          <a:latin typeface="+mn-lt"/>
          <a:ea typeface="+mn-ea"/>
          <a:cs typeface="+mn-cs"/>
        </a:defRPr>
      </a:lvl2pPr>
      <a:lvl3pPr marL="457200" algn="l" defTabSz="457200" rtl="0" eaLnBrk="1" latinLnBrk="0" hangingPunct="1">
        <a:defRPr sz="900" kern="1200">
          <a:solidFill>
            <a:schemeClr val="tx1"/>
          </a:solidFill>
          <a:latin typeface="+mn-lt"/>
          <a:ea typeface="+mn-ea"/>
          <a:cs typeface="+mn-cs"/>
        </a:defRPr>
      </a:lvl3pPr>
      <a:lvl4pPr marL="685800" algn="l" defTabSz="457200" rtl="0" eaLnBrk="1" latinLnBrk="0" hangingPunct="1">
        <a:defRPr sz="900" kern="1200">
          <a:solidFill>
            <a:schemeClr val="tx1"/>
          </a:solidFill>
          <a:latin typeface="+mn-lt"/>
          <a:ea typeface="+mn-ea"/>
          <a:cs typeface="+mn-cs"/>
        </a:defRPr>
      </a:lvl4pPr>
      <a:lvl5pPr marL="914400" algn="l" defTabSz="457200" rtl="0" eaLnBrk="1" latinLnBrk="0" hangingPunct="1">
        <a:defRPr sz="900" kern="1200">
          <a:solidFill>
            <a:schemeClr val="tx1"/>
          </a:solidFill>
          <a:latin typeface="+mn-lt"/>
          <a:ea typeface="+mn-ea"/>
          <a:cs typeface="+mn-cs"/>
        </a:defRPr>
      </a:lvl5pPr>
      <a:lvl6pPr marL="1143000" algn="l" defTabSz="457200" rtl="0" eaLnBrk="1" latinLnBrk="0" hangingPunct="1">
        <a:defRPr sz="900" kern="1200">
          <a:solidFill>
            <a:schemeClr val="tx1"/>
          </a:solidFill>
          <a:latin typeface="+mn-lt"/>
          <a:ea typeface="+mn-ea"/>
          <a:cs typeface="+mn-cs"/>
        </a:defRPr>
      </a:lvl6pPr>
      <a:lvl7pPr marL="1371600" algn="l" defTabSz="457200" rtl="0" eaLnBrk="1" latinLnBrk="0" hangingPunct="1">
        <a:defRPr sz="900" kern="1200">
          <a:solidFill>
            <a:schemeClr val="tx1"/>
          </a:solidFill>
          <a:latin typeface="+mn-lt"/>
          <a:ea typeface="+mn-ea"/>
          <a:cs typeface="+mn-cs"/>
        </a:defRPr>
      </a:lvl7pPr>
      <a:lvl8pPr marL="1600200" algn="l" defTabSz="457200" rtl="0" eaLnBrk="1" latinLnBrk="0" hangingPunct="1">
        <a:defRPr sz="900" kern="1200">
          <a:solidFill>
            <a:schemeClr val="tx1"/>
          </a:solidFill>
          <a:latin typeface="+mn-lt"/>
          <a:ea typeface="+mn-ea"/>
          <a:cs typeface="+mn-cs"/>
        </a:defRPr>
      </a:lvl8pPr>
      <a:lvl9pPr marL="1828800" algn="l" defTabSz="457200" rtl="0" eaLnBrk="1" latinLnBrk="0" hangingPunct="1">
        <a:defRPr sz="900" kern="1200">
          <a:solidFill>
            <a:schemeClr val="tx1"/>
          </a:solidFill>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alphaModFix amt="62000"/>
            <a:lum/>
          </a:blip>
          <a:srcRect/>
          <a:stretch>
            <a:fillRect l="-5000" r="-5000"/>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en-US"/>
              <a:t>Click to edit Master title style</a:t>
            </a:r>
            <a:endParaRPr lang="vi-VN"/>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pPr>
              <a:defRPr/>
            </a:pPr>
            <a:fld id="{DBA32C21-FD13-4697-ADCD-F9E33DDFF06F}" type="datetimeFigureOut">
              <a:rPr lang="vi-VN" smtClean="0">
                <a:solidFill>
                  <a:prstClr val="black">
                    <a:tint val="75000"/>
                  </a:prstClr>
                </a:solidFill>
              </a:rPr>
              <a:pPr>
                <a:defRPr/>
              </a:pPr>
              <a:t>17/01/2025</a:t>
            </a:fld>
            <a:endParaRPr lang="vi-VN">
              <a:solidFill>
                <a:prstClr val="black">
                  <a:tint val="75000"/>
                </a:prstClr>
              </a:solidFill>
            </a:endParaRPr>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pPr>
              <a:defRPr/>
            </a:pPr>
            <a:endParaRPr lang="vi-VN">
              <a:solidFill>
                <a:prstClr val="black">
                  <a:tint val="75000"/>
                </a:prstClr>
              </a:solidFill>
            </a:endParaRPr>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pPr>
              <a:defRPr/>
            </a:pPr>
            <a:fld id="{2885D699-091F-4322-9983-565B97A178FD}" type="slidenum">
              <a:rPr lang="vi-VN" smtClean="0">
                <a:solidFill>
                  <a:prstClr val="black">
                    <a:tint val="75000"/>
                  </a:prstClr>
                </a:solidFill>
              </a:rPr>
              <a:pPr>
                <a:defRPr/>
              </a:pPr>
              <a:t>‹#›</a:t>
            </a:fld>
            <a:endParaRPr lang="vi-VN">
              <a:solidFill>
                <a:prstClr val="black">
                  <a:tint val="75000"/>
                </a:prstClr>
              </a:solidFill>
            </a:endParaRPr>
          </a:p>
        </p:txBody>
      </p:sp>
    </p:spTree>
    <p:extLst>
      <p:ext uri="{BB962C8B-B14F-4D97-AF65-F5344CB8AC3E}">
        <p14:creationId xmlns:p14="http://schemas.microsoft.com/office/powerpoint/2010/main" val="1936560189"/>
      </p:ext>
    </p:extLst>
  </p:cSld>
  <p:clrMap bg1="lt1" tx1="dk1" bg2="lt2" tx2="dk2" accent1="accent1" accent2="accent2" accent3="accent3" accent4="accent4" accent5="accent5" accent6="accent6" hlink="hlink" folHlink="folHlink"/>
  <p:sldLayoutIdLst>
    <p:sldLayoutId id="2147483841" r:id="rId1"/>
    <p:sldLayoutId id="2147483842" r:id="rId2"/>
    <p:sldLayoutId id="2147483843" r:id="rId3"/>
    <p:sldLayoutId id="2147483844" r:id="rId4"/>
    <p:sldLayoutId id="2147483845" r:id="rId5"/>
    <p:sldLayoutId id="2147483846" r:id="rId6"/>
    <p:sldLayoutId id="2147483847" r:id="rId7"/>
    <p:sldLayoutId id="2147483848" r:id="rId8"/>
    <p:sldLayoutId id="2147483849" r:id="rId9"/>
    <p:sldLayoutId id="2147483850" r:id="rId10"/>
    <p:sldLayoutId id="2147483851"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vi-V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13.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en-US"/>
              <a:t>Click to edit Master title style</a:t>
            </a:r>
            <a:endParaRPr lang="vi-VN"/>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pPr>
              <a:defRPr/>
            </a:pPr>
            <a:fld id="{08ED132D-452A-49E5-B8CD-EA0C46A12A5F}" type="datetimeFigureOut">
              <a:rPr lang="vi-VN" smtClean="0">
                <a:solidFill>
                  <a:prstClr val="black">
                    <a:tint val="75000"/>
                  </a:prstClr>
                </a:solidFill>
              </a:rPr>
              <a:pPr>
                <a:defRPr/>
              </a:pPr>
              <a:t>17/01/2025</a:t>
            </a:fld>
            <a:endParaRPr lang="vi-VN">
              <a:solidFill>
                <a:prstClr val="black">
                  <a:tint val="75000"/>
                </a:prstClr>
              </a:solidFill>
            </a:endParaRPr>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pPr>
              <a:defRPr/>
            </a:pPr>
            <a:endParaRPr lang="vi-VN">
              <a:solidFill>
                <a:prstClr val="black">
                  <a:tint val="75000"/>
                </a:prstClr>
              </a:solidFill>
            </a:endParaRPr>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pPr>
              <a:defRPr/>
            </a:pPr>
            <a:fld id="{9CB03046-9975-4CD1-8163-35C299AA0868}" type="slidenum">
              <a:rPr lang="vi-VN" smtClean="0">
                <a:solidFill>
                  <a:prstClr val="black">
                    <a:tint val="75000"/>
                  </a:prstClr>
                </a:solidFill>
              </a:rPr>
              <a:pPr>
                <a:defRPr/>
              </a:pPr>
              <a:t>‹#›</a:t>
            </a:fld>
            <a:endParaRPr lang="vi-VN">
              <a:solidFill>
                <a:prstClr val="black">
                  <a:tint val="75000"/>
                </a:prstClr>
              </a:solidFill>
            </a:endParaRPr>
          </a:p>
        </p:txBody>
      </p:sp>
    </p:spTree>
    <p:extLst>
      <p:ext uri="{BB962C8B-B14F-4D97-AF65-F5344CB8AC3E}">
        <p14:creationId xmlns:p14="http://schemas.microsoft.com/office/powerpoint/2010/main" val="562188485"/>
      </p:ext>
    </p:extLst>
  </p:cSld>
  <p:clrMap bg1="lt1" tx1="dk1" bg2="lt2" tx2="dk2" accent1="accent1" accent2="accent2" accent3="accent3" accent4="accent4" accent5="accent5" accent6="accent6" hlink="hlink" folHlink="folHlink"/>
  <p:sldLayoutIdLst>
    <p:sldLayoutId id="2147483853" r:id="rId1"/>
    <p:sldLayoutId id="2147483854" r:id="rId2"/>
    <p:sldLayoutId id="2147483855" r:id="rId3"/>
    <p:sldLayoutId id="2147483856" r:id="rId4"/>
    <p:sldLayoutId id="2147483857" r:id="rId5"/>
    <p:sldLayoutId id="2147483858" r:id="rId6"/>
    <p:sldLayoutId id="2147483859" r:id="rId7"/>
    <p:sldLayoutId id="2147483860" r:id="rId8"/>
    <p:sldLayoutId id="2147483861" r:id="rId9"/>
    <p:sldLayoutId id="2147483862" r:id="rId10"/>
    <p:sldLayoutId id="2147483863"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vi-V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1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28600" y="137319"/>
            <a:ext cx="4114800" cy="5715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228600" y="800100"/>
            <a:ext cx="4114800" cy="2262982"/>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228600" y="3178175"/>
            <a:ext cx="1066800" cy="182563"/>
          </a:xfrm>
          <a:prstGeom prst="rect">
            <a:avLst/>
          </a:prstGeom>
        </p:spPr>
        <p:txBody>
          <a:bodyPr vert="horz" lIns="91440" tIns="45720" rIns="91440" bIns="45720" rtlCol="0" anchor="ctr"/>
          <a:lstStyle>
            <a:lvl1pPr algn="l">
              <a:defRPr sz="600">
                <a:solidFill>
                  <a:schemeClr val="tx1">
                    <a:tint val="75000"/>
                  </a:schemeClr>
                </a:solidFill>
              </a:defRPr>
            </a:lvl1pPr>
          </a:lstStyle>
          <a:p>
            <a:pPr defTabSz="457200"/>
            <a:fld id="{1D8BD707-D9CF-40AE-B4C6-C98DA3205C09}" type="datetimeFigureOut">
              <a:rPr lang="en-US" smtClean="0">
                <a:solidFill>
                  <a:prstClr val="black">
                    <a:tint val="75000"/>
                  </a:prstClr>
                </a:solidFill>
              </a:rPr>
              <a:pPr defTabSz="457200"/>
              <a:t>1/17/2025</a:t>
            </a:fld>
            <a:endParaRPr lang="en-US">
              <a:solidFill>
                <a:prstClr val="black">
                  <a:tint val="75000"/>
                </a:prstClr>
              </a:solidFill>
            </a:endParaRPr>
          </a:p>
        </p:txBody>
      </p:sp>
      <p:sp>
        <p:nvSpPr>
          <p:cNvPr id="5" name="Footer Placeholder 4"/>
          <p:cNvSpPr>
            <a:spLocks noGrp="1"/>
          </p:cNvSpPr>
          <p:nvPr>
            <p:ph type="ftr" sz="quarter" idx="3"/>
          </p:nvPr>
        </p:nvSpPr>
        <p:spPr>
          <a:xfrm>
            <a:off x="1562100" y="3178175"/>
            <a:ext cx="1447800" cy="182563"/>
          </a:xfrm>
          <a:prstGeom prst="rect">
            <a:avLst/>
          </a:prstGeom>
        </p:spPr>
        <p:txBody>
          <a:bodyPr vert="horz" lIns="91440" tIns="45720" rIns="91440" bIns="45720" rtlCol="0" anchor="ctr"/>
          <a:lstStyle>
            <a:lvl1pPr algn="ctr">
              <a:defRPr sz="600">
                <a:solidFill>
                  <a:schemeClr val="tx1">
                    <a:tint val="75000"/>
                  </a:schemeClr>
                </a:solidFill>
              </a:defRPr>
            </a:lvl1pPr>
          </a:lstStyle>
          <a:p>
            <a:pPr defTabSz="457200"/>
            <a:endParaRPr lang="en-US">
              <a:solidFill>
                <a:prstClr val="black">
                  <a:tint val="75000"/>
                </a:prstClr>
              </a:solidFill>
            </a:endParaRPr>
          </a:p>
        </p:txBody>
      </p:sp>
      <p:sp>
        <p:nvSpPr>
          <p:cNvPr id="6" name="Slide Number Placeholder 5"/>
          <p:cNvSpPr>
            <a:spLocks noGrp="1"/>
          </p:cNvSpPr>
          <p:nvPr>
            <p:ph type="sldNum" sz="quarter" idx="4"/>
          </p:nvPr>
        </p:nvSpPr>
        <p:spPr>
          <a:xfrm>
            <a:off x="3276600" y="3178175"/>
            <a:ext cx="1066800" cy="182563"/>
          </a:xfrm>
          <a:prstGeom prst="rect">
            <a:avLst/>
          </a:prstGeom>
        </p:spPr>
        <p:txBody>
          <a:bodyPr vert="horz" lIns="91440" tIns="45720" rIns="91440" bIns="45720" rtlCol="0" anchor="ctr"/>
          <a:lstStyle>
            <a:lvl1pPr algn="r">
              <a:defRPr sz="600">
                <a:solidFill>
                  <a:schemeClr val="tx1">
                    <a:tint val="75000"/>
                  </a:schemeClr>
                </a:solidFill>
              </a:defRPr>
            </a:lvl1pPr>
          </a:lstStyle>
          <a:p>
            <a:pPr defTabSz="457200"/>
            <a:fld id="{B6F15528-21DE-4FAA-801E-634DDDAF4B2B}" type="slidenum">
              <a:rPr lang="en-US" smtClean="0">
                <a:solidFill>
                  <a:prstClr val="black">
                    <a:tint val="75000"/>
                  </a:prstClr>
                </a:solidFill>
              </a:rPr>
              <a:pPr defTabSz="457200"/>
              <a:t>‹#›</a:t>
            </a:fld>
            <a:endParaRPr lang="en-US">
              <a:solidFill>
                <a:prstClr val="black">
                  <a:tint val="75000"/>
                </a:prstClr>
              </a:solidFill>
            </a:endParaRPr>
          </a:p>
        </p:txBody>
      </p:sp>
    </p:spTree>
    <p:extLst>
      <p:ext uri="{BB962C8B-B14F-4D97-AF65-F5344CB8AC3E}">
        <p14:creationId xmlns:p14="http://schemas.microsoft.com/office/powerpoint/2010/main" val="927531074"/>
      </p:ext>
    </p:extLst>
  </p:cSld>
  <p:clrMap bg1="lt1" tx1="dk1" bg2="lt2" tx2="dk2" accent1="accent1" accent2="accent2" accent3="accent3" accent4="accent4" accent5="accent5" accent6="accent6" hlink="hlink" folHlink="folHlink"/>
  <p:sldLayoutIdLst>
    <p:sldLayoutId id="2147483877" r:id="rId1"/>
    <p:sldLayoutId id="2147483878" r:id="rId2"/>
    <p:sldLayoutId id="2147483879" r:id="rId3"/>
    <p:sldLayoutId id="2147483880" r:id="rId4"/>
    <p:sldLayoutId id="2147483881" r:id="rId5"/>
    <p:sldLayoutId id="2147483882" r:id="rId6"/>
    <p:sldLayoutId id="2147483883" r:id="rId7"/>
    <p:sldLayoutId id="2147483884" r:id="rId8"/>
    <p:sldLayoutId id="2147483885" r:id="rId9"/>
    <p:sldLayoutId id="2147483886" r:id="rId10"/>
    <p:sldLayoutId id="2147483887" r:id="rId11"/>
  </p:sldLayoutIdLst>
  <p:txStyles>
    <p:titleStyle>
      <a:lvl1pPr algn="ctr" defTabSz="457200" rtl="0" eaLnBrk="1" latinLnBrk="0" hangingPunct="1">
        <a:spcBef>
          <a:spcPct val="0"/>
        </a:spcBef>
        <a:buNone/>
        <a:defRPr sz="2200" kern="1200">
          <a:solidFill>
            <a:schemeClr val="tx1"/>
          </a:solidFill>
          <a:latin typeface="+mj-lt"/>
          <a:ea typeface="+mj-ea"/>
          <a:cs typeface="+mj-cs"/>
        </a:defRPr>
      </a:lvl1pPr>
    </p:titleStyle>
    <p:bodyStyle>
      <a:lvl1pPr marL="171450" indent="-171450" algn="l" defTabSz="4572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371475" indent="-142875" algn="l" defTabSz="4572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571500" indent="-114300" algn="l" defTabSz="4572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800100" indent="-114300" algn="l" defTabSz="457200" rtl="0" eaLnBrk="1" latinLnBrk="0" hangingPunct="1">
        <a:spcBef>
          <a:spcPct val="20000"/>
        </a:spcBef>
        <a:buFont typeface="Arial" pitchFamily="34" charset="0"/>
        <a:buChar char="–"/>
        <a:defRPr sz="1000" kern="1200">
          <a:solidFill>
            <a:schemeClr val="tx1"/>
          </a:solidFill>
          <a:latin typeface="+mn-lt"/>
          <a:ea typeface="+mn-ea"/>
          <a:cs typeface="+mn-cs"/>
        </a:defRPr>
      </a:lvl4pPr>
      <a:lvl5pPr marL="1028700" indent="-114300" algn="l" defTabSz="457200" rtl="0" eaLnBrk="1" latinLnBrk="0" hangingPunct="1">
        <a:spcBef>
          <a:spcPct val="20000"/>
        </a:spcBef>
        <a:buFont typeface="Arial" pitchFamily="34" charset="0"/>
        <a:buChar char="»"/>
        <a:defRPr sz="1000" kern="1200">
          <a:solidFill>
            <a:schemeClr val="tx1"/>
          </a:solidFill>
          <a:latin typeface="+mn-lt"/>
          <a:ea typeface="+mn-ea"/>
          <a:cs typeface="+mn-cs"/>
        </a:defRPr>
      </a:lvl5pPr>
      <a:lvl6pPr marL="1257300" indent="-114300" algn="l" defTabSz="457200" rtl="0" eaLnBrk="1" latinLnBrk="0" hangingPunct="1">
        <a:spcBef>
          <a:spcPct val="20000"/>
        </a:spcBef>
        <a:buFont typeface="Arial" pitchFamily="34" charset="0"/>
        <a:buChar char="•"/>
        <a:defRPr sz="1000" kern="1200">
          <a:solidFill>
            <a:schemeClr val="tx1"/>
          </a:solidFill>
          <a:latin typeface="+mn-lt"/>
          <a:ea typeface="+mn-ea"/>
          <a:cs typeface="+mn-cs"/>
        </a:defRPr>
      </a:lvl6pPr>
      <a:lvl7pPr marL="1485900" indent="-114300" algn="l" defTabSz="457200" rtl="0" eaLnBrk="1" latinLnBrk="0" hangingPunct="1">
        <a:spcBef>
          <a:spcPct val="20000"/>
        </a:spcBef>
        <a:buFont typeface="Arial" pitchFamily="34" charset="0"/>
        <a:buChar char="•"/>
        <a:defRPr sz="1000" kern="1200">
          <a:solidFill>
            <a:schemeClr val="tx1"/>
          </a:solidFill>
          <a:latin typeface="+mn-lt"/>
          <a:ea typeface="+mn-ea"/>
          <a:cs typeface="+mn-cs"/>
        </a:defRPr>
      </a:lvl7pPr>
      <a:lvl8pPr marL="1714500" indent="-114300" algn="l" defTabSz="457200" rtl="0" eaLnBrk="1" latinLnBrk="0" hangingPunct="1">
        <a:spcBef>
          <a:spcPct val="20000"/>
        </a:spcBef>
        <a:buFont typeface="Arial" pitchFamily="34" charset="0"/>
        <a:buChar char="•"/>
        <a:defRPr sz="1000" kern="1200">
          <a:solidFill>
            <a:schemeClr val="tx1"/>
          </a:solidFill>
          <a:latin typeface="+mn-lt"/>
          <a:ea typeface="+mn-ea"/>
          <a:cs typeface="+mn-cs"/>
        </a:defRPr>
      </a:lvl8pPr>
      <a:lvl9pPr marL="1943100" indent="-114300" algn="l" defTabSz="457200" rtl="0" eaLnBrk="1" latinLnBrk="0" hangingPunct="1">
        <a:spcBef>
          <a:spcPct val="20000"/>
        </a:spcBef>
        <a:buFont typeface="Arial" pitchFamily="34" charset="0"/>
        <a:buChar char="•"/>
        <a:defRPr sz="1000" kern="1200">
          <a:solidFill>
            <a:schemeClr val="tx1"/>
          </a:solidFill>
          <a:latin typeface="+mn-lt"/>
          <a:ea typeface="+mn-ea"/>
          <a:cs typeface="+mn-cs"/>
        </a:defRPr>
      </a:lvl9pPr>
    </p:bodyStyle>
    <p:otherStyle>
      <a:defPPr>
        <a:defRPr lang="en-US"/>
      </a:defPPr>
      <a:lvl1pPr marL="0" algn="l" defTabSz="457200" rtl="0" eaLnBrk="1" latinLnBrk="0" hangingPunct="1">
        <a:defRPr sz="900" kern="1200">
          <a:solidFill>
            <a:schemeClr val="tx1"/>
          </a:solidFill>
          <a:latin typeface="+mn-lt"/>
          <a:ea typeface="+mn-ea"/>
          <a:cs typeface="+mn-cs"/>
        </a:defRPr>
      </a:lvl1pPr>
      <a:lvl2pPr marL="228600" algn="l" defTabSz="457200" rtl="0" eaLnBrk="1" latinLnBrk="0" hangingPunct="1">
        <a:defRPr sz="900" kern="1200">
          <a:solidFill>
            <a:schemeClr val="tx1"/>
          </a:solidFill>
          <a:latin typeface="+mn-lt"/>
          <a:ea typeface="+mn-ea"/>
          <a:cs typeface="+mn-cs"/>
        </a:defRPr>
      </a:lvl2pPr>
      <a:lvl3pPr marL="457200" algn="l" defTabSz="457200" rtl="0" eaLnBrk="1" latinLnBrk="0" hangingPunct="1">
        <a:defRPr sz="900" kern="1200">
          <a:solidFill>
            <a:schemeClr val="tx1"/>
          </a:solidFill>
          <a:latin typeface="+mn-lt"/>
          <a:ea typeface="+mn-ea"/>
          <a:cs typeface="+mn-cs"/>
        </a:defRPr>
      </a:lvl3pPr>
      <a:lvl4pPr marL="685800" algn="l" defTabSz="457200" rtl="0" eaLnBrk="1" latinLnBrk="0" hangingPunct="1">
        <a:defRPr sz="900" kern="1200">
          <a:solidFill>
            <a:schemeClr val="tx1"/>
          </a:solidFill>
          <a:latin typeface="+mn-lt"/>
          <a:ea typeface="+mn-ea"/>
          <a:cs typeface="+mn-cs"/>
        </a:defRPr>
      </a:lvl4pPr>
      <a:lvl5pPr marL="914400" algn="l" defTabSz="457200" rtl="0" eaLnBrk="1" latinLnBrk="0" hangingPunct="1">
        <a:defRPr sz="900" kern="1200">
          <a:solidFill>
            <a:schemeClr val="tx1"/>
          </a:solidFill>
          <a:latin typeface="+mn-lt"/>
          <a:ea typeface="+mn-ea"/>
          <a:cs typeface="+mn-cs"/>
        </a:defRPr>
      </a:lvl5pPr>
      <a:lvl6pPr marL="1143000" algn="l" defTabSz="457200" rtl="0" eaLnBrk="1" latinLnBrk="0" hangingPunct="1">
        <a:defRPr sz="900" kern="1200">
          <a:solidFill>
            <a:schemeClr val="tx1"/>
          </a:solidFill>
          <a:latin typeface="+mn-lt"/>
          <a:ea typeface="+mn-ea"/>
          <a:cs typeface="+mn-cs"/>
        </a:defRPr>
      </a:lvl6pPr>
      <a:lvl7pPr marL="1371600" algn="l" defTabSz="457200" rtl="0" eaLnBrk="1" latinLnBrk="0" hangingPunct="1">
        <a:defRPr sz="900" kern="1200">
          <a:solidFill>
            <a:schemeClr val="tx1"/>
          </a:solidFill>
          <a:latin typeface="+mn-lt"/>
          <a:ea typeface="+mn-ea"/>
          <a:cs typeface="+mn-cs"/>
        </a:defRPr>
      </a:lvl7pPr>
      <a:lvl8pPr marL="1600200" algn="l" defTabSz="457200" rtl="0" eaLnBrk="1" latinLnBrk="0" hangingPunct="1">
        <a:defRPr sz="900" kern="1200">
          <a:solidFill>
            <a:schemeClr val="tx1"/>
          </a:solidFill>
          <a:latin typeface="+mn-lt"/>
          <a:ea typeface="+mn-ea"/>
          <a:cs typeface="+mn-cs"/>
        </a:defRPr>
      </a:lvl8pPr>
      <a:lvl9pPr marL="1828800" algn="l" defTabSz="457200" rtl="0" eaLnBrk="1" latinLnBrk="0" hangingPunct="1">
        <a:defRPr sz="900" kern="1200">
          <a:solidFill>
            <a:schemeClr val="tx1"/>
          </a:solidFill>
          <a:latin typeface="+mn-lt"/>
          <a:ea typeface="+mn-ea"/>
          <a:cs typeface="+mn-cs"/>
        </a:defRPr>
      </a:lvl9pPr>
    </p:otherStyle>
  </p:txStyles>
</p:sldMaster>
</file>

<file path=ppt/slideMasters/slideMaster1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28600" y="137319"/>
            <a:ext cx="4114800" cy="5715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228600" y="800100"/>
            <a:ext cx="4114800" cy="2262982"/>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228600" y="3178175"/>
            <a:ext cx="1066800" cy="182563"/>
          </a:xfrm>
          <a:prstGeom prst="rect">
            <a:avLst/>
          </a:prstGeom>
        </p:spPr>
        <p:txBody>
          <a:bodyPr vert="horz" lIns="91440" tIns="45720" rIns="91440" bIns="45720" rtlCol="0" anchor="ctr"/>
          <a:lstStyle>
            <a:lvl1pPr algn="l">
              <a:defRPr sz="600">
                <a:solidFill>
                  <a:schemeClr val="tx1">
                    <a:tint val="75000"/>
                  </a:schemeClr>
                </a:solidFill>
              </a:defRPr>
            </a:lvl1pPr>
          </a:lstStyle>
          <a:p>
            <a:pPr defTabSz="457200"/>
            <a:fld id="{1D8BD707-D9CF-40AE-B4C6-C98DA3205C09}" type="datetimeFigureOut">
              <a:rPr lang="en-US" smtClean="0">
                <a:solidFill>
                  <a:prstClr val="black">
                    <a:tint val="75000"/>
                  </a:prstClr>
                </a:solidFill>
              </a:rPr>
              <a:pPr defTabSz="457200"/>
              <a:t>1/17/2025</a:t>
            </a:fld>
            <a:endParaRPr lang="en-US">
              <a:solidFill>
                <a:prstClr val="black">
                  <a:tint val="75000"/>
                </a:prstClr>
              </a:solidFill>
            </a:endParaRPr>
          </a:p>
        </p:txBody>
      </p:sp>
      <p:sp>
        <p:nvSpPr>
          <p:cNvPr id="5" name="Footer Placeholder 4"/>
          <p:cNvSpPr>
            <a:spLocks noGrp="1"/>
          </p:cNvSpPr>
          <p:nvPr>
            <p:ph type="ftr" sz="quarter" idx="3"/>
          </p:nvPr>
        </p:nvSpPr>
        <p:spPr>
          <a:xfrm>
            <a:off x="1562100" y="3178175"/>
            <a:ext cx="1447800" cy="182563"/>
          </a:xfrm>
          <a:prstGeom prst="rect">
            <a:avLst/>
          </a:prstGeom>
        </p:spPr>
        <p:txBody>
          <a:bodyPr vert="horz" lIns="91440" tIns="45720" rIns="91440" bIns="45720" rtlCol="0" anchor="ctr"/>
          <a:lstStyle>
            <a:lvl1pPr algn="ctr">
              <a:defRPr sz="600">
                <a:solidFill>
                  <a:schemeClr val="tx1">
                    <a:tint val="75000"/>
                  </a:schemeClr>
                </a:solidFill>
              </a:defRPr>
            </a:lvl1pPr>
          </a:lstStyle>
          <a:p>
            <a:pPr defTabSz="457200"/>
            <a:endParaRPr lang="en-US">
              <a:solidFill>
                <a:prstClr val="black">
                  <a:tint val="75000"/>
                </a:prstClr>
              </a:solidFill>
            </a:endParaRPr>
          </a:p>
        </p:txBody>
      </p:sp>
      <p:sp>
        <p:nvSpPr>
          <p:cNvPr id="6" name="Slide Number Placeholder 5"/>
          <p:cNvSpPr>
            <a:spLocks noGrp="1"/>
          </p:cNvSpPr>
          <p:nvPr>
            <p:ph type="sldNum" sz="quarter" idx="4"/>
          </p:nvPr>
        </p:nvSpPr>
        <p:spPr>
          <a:xfrm>
            <a:off x="3276600" y="3178175"/>
            <a:ext cx="1066800" cy="182563"/>
          </a:xfrm>
          <a:prstGeom prst="rect">
            <a:avLst/>
          </a:prstGeom>
        </p:spPr>
        <p:txBody>
          <a:bodyPr vert="horz" lIns="91440" tIns="45720" rIns="91440" bIns="45720" rtlCol="0" anchor="ctr"/>
          <a:lstStyle>
            <a:lvl1pPr algn="r">
              <a:defRPr sz="600">
                <a:solidFill>
                  <a:schemeClr val="tx1">
                    <a:tint val="75000"/>
                  </a:schemeClr>
                </a:solidFill>
              </a:defRPr>
            </a:lvl1pPr>
          </a:lstStyle>
          <a:p>
            <a:pPr defTabSz="457200"/>
            <a:fld id="{B6F15528-21DE-4FAA-801E-634DDDAF4B2B}" type="slidenum">
              <a:rPr lang="en-US" smtClean="0">
                <a:solidFill>
                  <a:prstClr val="black">
                    <a:tint val="75000"/>
                  </a:prstClr>
                </a:solidFill>
              </a:rPr>
              <a:pPr defTabSz="457200"/>
              <a:t>‹#›</a:t>
            </a:fld>
            <a:endParaRPr lang="en-US">
              <a:solidFill>
                <a:prstClr val="black">
                  <a:tint val="75000"/>
                </a:prstClr>
              </a:solidFill>
            </a:endParaRPr>
          </a:p>
        </p:txBody>
      </p:sp>
    </p:spTree>
    <p:extLst>
      <p:ext uri="{BB962C8B-B14F-4D97-AF65-F5344CB8AC3E}">
        <p14:creationId xmlns:p14="http://schemas.microsoft.com/office/powerpoint/2010/main" val="2527357343"/>
      </p:ext>
    </p:extLst>
  </p:cSld>
  <p:clrMap bg1="lt1" tx1="dk1" bg2="lt2" tx2="dk2" accent1="accent1" accent2="accent2" accent3="accent3" accent4="accent4" accent5="accent5" accent6="accent6" hlink="hlink" folHlink="folHlink"/>
  <p:sldLayoutIdLst>
    <p:sldLayoutId id="2147483889" r:id="rId1"/>
    <p:sldLayoutId id="2147483890" r:id="rId2"/>
    <p:sldLayoutId id="2147483891" r:id="rId3"/>
    <p:sldLayoutId id="2147483892" r:id="rId4"/>
    <p:sldLayoutId id="2147483893" r:id="rId5"/>
    <p:sldLayoutId id="2147483894" r:id="rId6"/>
    <p:sldLayoutId id="2147483895" r:id="rId7"/>
    <p:sldLayoutId id="2147483896" r:id="rId8"/>
    <p:sldLayoutId id="2147483897" r:id="rId9"/>
    <p:sldLayoutId id="2147483898" r:id="rId10"/>
    <p:sldLayoutId id="2147483899" r:id="rId11"/>
  </p:sldLayoutIdLst>
  <p:txStyles>
    <p:titleStyle>
      <a:lvl1pPr algn="ctr" defTabSz="457200" rtl="0" eaLnBrk="1" latinLnBrk="0" hangingPunct="1">
        <a:spcBef>
          <a:spcPct val="0"/>
        </a:spcBef>
        <a:buNone/>
        <a:defRPr sz="2200" kern="1200">
          <a:solidFill>
            <a:schemeClr val="tx1"/>
          </a:solidFill>
          <a:latin typeface="+mj-lt"/>
          <a:ea typeface="+mj-ea"/>
          <a:cs typeface="+mj-cs"/>
        </a:defRPr>
      </a:lvl1pPr>
    </p:titleStyle>
    <p:bodyStyle>
      <a:lvl1pPr marL="171450" indent="-171450" algn="l" defTabSz="4572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371475" indent="-142875" algn="l" defTabSz="4572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571500" indent="-114300" algn="l" defTabSz="4572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800100" indent="-114300" algn="l" defTabSz="457200" rtl="0" eaLnBrk="1" latinLnBrk="0" hangingPunct="1">
        <a:spcBef>
          <a:spcPct val="20000"/>
        </a:spcBef>
        <a:buFont typeface="Arial" pitchFamily="34" charset="0"/>
        <a:buChar char="–"/>
        <a:defRPr sz="1000" kern="1200">
          <a:solidFill>
            <a:schemeClr val="tx1"/>
          </a:solidFill>
          <a:latin typeface="+mn-lt"/>
          <a:ea typeface="+mn-ea"/>
          <a:cs typeface="+mn-cs"/>
        </a:defRPr>
      </a:lvl4pPr>
      <a:lvl5pPr marL="1028700" indent="-114300" algn="l" defTabSz="457200" rtl="0" eaLnBrk="1" latinLnBrk="0" hangingPunct="1">
        <a:spcBef>
          <a:spcPct val="20000"/>
        </a:spcBef>
        <a:buFont typeface="Arial" pitchFamily="34" charset="0"/>
        <a:buChar char="»"/>
        <a:defRPr sz="1000" kern="1200">
          <a:solidFill>
            <a:schemeClr val="tx1"/>
          </a:solidFill>
          <a:latin typeface="+mn-lt"/>
          <a:ea typeface="+mn-ea"/>
          <a:cs typeface="+mn-cs"/>
        </a:defRPr>
      </a:lvl5pPr>
      <a:lvl6pPr marL="1257300" indent="-114300" algn="l" defTabSz="457200" rtl="0" eaLnBrk="1" latinLnBrk="0" hangingPunct="1">
        <a:spcBef>
          <a:spcPct val="20000"/>
        </a:spcBef>
        <a:buFont typeface="Arial" pitchFamily="34" charset="0"/>
        <a:buChar char="•"/>
        <a:defRPr sz="1000" kern="1200">
          <a:solidFill>
            <a:schemeClr val="tx1"/>
          </a:solidFill>
          <a:latin typeface="+mn-lt"/>
          <a:ea typeface="+mn-ea"/>
          <a:cs typeface="+mn-cs"/>
        </a:defRPr>
      </a:lvl6pPr>
      <a:lvl7pPr marL="1485900" indent="-114300" algn="l" defTabSz="457200" rtl="0" eaLnBrk="1" latinLnBrk="0" hangingPunct="1">
        <a:spcBef>
          <a:spcPct val="20000"/>
        </a:spcBef>
        <a:buFont typeface="Arial" pitchFamily="34" charset="0"/>
        <a:buChar char="•"/>
        <a:defRPr sz="1000" kern="1200">
          <a:solidFill>
            <a:schemeClr val="tx1"/>
          </a:solidFill>
          <a:latin typeface="+mn-lt"/>
          <a:ea typeface="+mn-ea"/>
          <a:cs typeface="+mn-cs"/>
        </a:defRPr>
      </a:lvl7pPr>
      <a:lvl8pPr marL="1714500" indent="-114300" algn="l" defTabSz="457200" rtl="0" eaLnBrk="1" latinLnBrk="0" hangingPunct="1">
        <a:spcBef>
          <a:spcPct val="20000"/>
        </a:spcBef>
        <a:buFont typeface="Arial" pitchFamily="34" charset="0"/>
        <a:buChar char="•"/>
        <a:defRPr sz="1000" kern="1200">
          <a:solidFill>
            <a:schemeClr val="tx1"/>
          </a:solidFill>
          <a:latin typeface="+mn-lt"/>
          <a:ea typeface="+mn-ea"/>
          <a:cs typeface="+mn-cs"/>
        </a:defRPr>
      </a:lvl8pPr>
      <a:lvl9pPr marL="1943100" indent="-114300" algn="l" defTabSz="457200" rtl="0" eaLnBrk="1" latinLnBrk="0" hangingPunct="1">
        <a:spcBef>
          <a:spcPct val="20000"/>
        </a:spcBef>
        <a:buFont typeface="Arial" pitchFamily="34" charset="0"/>
        <a:buChar char="•"/>
        <a:defRPr sz="1000" kern="1200">
          <a:solidFill>
            <a:schemeClr val="tx1"/>
          </a:solidFill>
          <a:latin typeface="+mn-lt"/>
          <a:ea typeface="+mn-ea"/>
          <a:cs typeface="+mn-cs"/>
        </a:defRPr>
      </a:lvl9pPr>
    </p:bodyStyle>
    <p:otherStyle>
      <a:defPPr>
        <a:defRPr lang="en-US"/>
      </a:defPPr>
      <a:lvl1pPr marL="0" algn="l" defTabSz="457200" rtl="0" eaLnBrk="1" latinLnBrk="0" hangingPunct="1">
        <a:defRPr sz="900" kern="1200">
          <a:solidFill>
            <a:schemeClr val="tx1"/>
          </a:solidFill>
          <a:latin typeface="+mn-lt"/>
          <a:ea typeface="+mn-ea"/>
          <a:cs typeface="+mn-cs"/>
        </a:defRPr>
      </a:lvl1pPr>
      <a:lvl2pPr marL="228600" algn="l" defTabSz="457200" rtl="0" eaLnBrk="1" latinLnBrk="0" hangingPunct="1">
        <a:defRPr sz="900" kern="1200">
          <a:solidFill>
            <a:schemeClr val="tx1"/>
          </a:solidFill>
          <a:latin typeface="+mn-lt"/>
          <a:ea typeface="+mn-ea"/>
          <a:cs typeface="+mn-cs"/>
        </a:defRPr>
      </a:lvl2pPr>
      <a:lvl3pPr marL="457200" algn="l" defTabSz="457200" rtl="0" eaLnBrk="1" latinLnBrk="0" hangingPunct="1">
        <a:defRPr sz="900" kern="1200">
          <a:solidFill>
            <a:schemeClr val="tx1"/>
          </a:solidFill>
          <a:latin typeface="+mn-lt"/>
          <a:ea typeface="+mn-ea"/>
          <a:cs typeface="+mn-cs"/>
        </a:defRPr>
      </a:lvl3pPr>
      <a:lvl4pPr marL="685800" algn="l" defTabSz="457200" rtl="0" eaLnBrk="1" latinLnBrk="0" hangingPunct="1">
        <a:defRPr sz="900" kern="1200">
          <a:solidFill>
            <a:schemeClr val="tx1"/>
          </a:solidFill>
          <a:latin typeface="+mn-lt"/>
          <a:ea typeface="+mn-ea"/>
          <a:cs typeface="+mn-cs"/>
        </a:defRPr>
      </a:lvl4pPr>
      <a:lvl5pPr marL="914400" algn="l" defTabSz="457200" rtl="0" eaLnBrk="1" latinLnBrk="0" hangingPunct="1">
        <a:defRPr sz="900" kern="1200">
          <a:solidFill>
            <a:schemeClr val="tx1"/>
          </a:solidFill>
          <a:latin typeface="+mn-lt"/>
          <a:ea typeface="+mn-ea"/>
          <a:cs typeface="+mn-cs"/>
        </a:defRPr>
      </a:lvl5pPr>
      <a:lvl6pPr marL="1143000" algn="l" defTabSz="457200" rtl="0" eaLnBrk="1" latinLnBrk="0" hangingPunct="1">
        <a:defRPr sz="900" kern="1200">
          <a:solidFill>
            <a:schemeClr val="tx1"/>
          </a:solidFill>
          <a:latin typeface="+mn-lt"/>
          <a:ea typeface="+mn-ea"/>
          <a:cs typeface="+mn-cs"/>
        </a:defRPr>
      </a:lvl6pPr>
      <a:lvl7pPr marL="1371600" algn="l" defTabSz="457200" rtl="0" eaLnBrk="1" latinLnBrk="0" hangingPunct="1">
        <a:defRPr sz="900" kern="1200">
          <a:solidFill>
            <a:schemeClr val="tx1"/>
          </a:solidFill>
          <a:latin typeface="+mn-lt"/>
          <a:ea typeface="+mn-ea"/>
          <a:cs typeface="+mn-cs"/>
        </a:defRPr>
      </a:lvl7pPr>
      <a:lvl8pPr marL="1600200" algn="l" defTabSz="457200" rtl="0" eaLnBrk="1" latinLnBrk="0" hangingPunct="1">
        <a:defRPr sz="900" kern="1200">
          <a:solidFill>
            <a:schemeClr val="tx1"/>
          </a:solidFill>
          <a:latin typeface="+mn-lt"/>
          <a:ea typeface="+mn-ea"/>
          <a:cs typeface="+mn-cs"/>
        </a:defRPr>
      </a:lvl8pPr>
      <a:lvl9pPr marL="1828800" algn="l" defTabSz="457200" rtl="0" eaLnBrk="1" latinLnBrk="0" hangingPunct="1">
        <a:defRPr sz="9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EFE9DD"/>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28650" y="273844"/>
            <a:ext cx="7886700" cy="994172"/>
          </a:xfrm>
          <a:prstGeom prst="rect">
            <a:avLst/>
          </a:prstGeom>
        </p:spPr>
        <p:txBody>
          <a:bodyPr vert="horz" lIns="68580" tIns="34290" rIns="68580" bIns="34290" rtlCol="0" anchor="ctr">
            <a:normAutofit/>
          </a:bodyPr>
          <a:lstStyle/>
          <a:p>
            <a:r>
              <a:rPr lang="zh-CN" altLang="en-US"/>
              <a:t>单击此处编辑母版标题样式</a:t>
            </a:r>
          </a:p>
        </p:txBody>
      </p:sp>
      <p:sp>
        <p:nvSpPr>
          <p:cNvPr id="3" name="文本占位符 2"/>
          <p:cNvSpPr>
            <a:spLocks noGrp="1"/>
          </p:cNvSpPr>
          <p:nvPr>
            <p:ph type="body" idx="1"/>
          </p:nvPr>
        </p:nvSpPr>
        <p:spPr>
          <a:xfrm>
            <a:off x="628650" y="1369219"/>
            <a:ext cx="7886700" cy="3263504"/>
          </a:xfrm>
          <a:prstGeom prst="rect">
            <a:avLst/>
          </a:prstGeom>
        </p:spPr>
        <p:txBody>
          <a:bodyPr vert="horz" lIns="68580" tIns="34290" rIns="68580" bIns="3429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628650" y="4767263"/>
            <a:ext cx="2057400" cy="273844"/>
          </a:xfrm>
          <a:prstGeom prst="rect">
            <a:avLst/>
          </a:prstGeom>
        </p:spPr>
        <p:txBody>
          <a:bodyPr vert="horz" lIns="68580" tIns="34290" rIns="68580" bIns="34290" rtlCol="0" anchor="ctr"/>
          <a:lstStyle>
            <a:lvl1pPr algn="l">
              <a:defRPr sz="900">
                <a:solidFill>
                  <a:schemeClr val="tx1">
                    <a:tint val="75000"/>
                  </a:schemeClr>
                </a:solidFill>
              </a:defRPr>
            </a:lvl1pPr>
          </a:lstStyle>
          <a:p>
            <a:fld id="{E7603542-1793-40F5-9864-33F83B6D4E1C}" type="datetimeFigureOut">
              <a:rPr lang="zh-CN" altLang="en-US" smtClean="0"/>
              <a:t>2025/1/17</a:t>
            </a:fld>
            <a:endParaRPr lang="zh-CN" altLang="en-US"/>
          </a:p>
        </p:txBody>
      </p:sp>
      <p:sp>
        <p:nvSpPr>
          <p:cNvPr id="5" name="页脚占位符 4"/>
          <p:cNvSpPr>
            <a:spLocks noGrp="1"/>
          </p:cNvSpPr>
          <p:nvPr>
            <p:ph type="ftr" sz="quarter" idx="3"/>
          </p:nvPr>
        </p:nvSpPr>
        <p:spPr>
          <a:xfrm>
            <a:off x="3028950" y="4767263"/>
            <a:ext cx="3086100" cy="273844"/>
          </a:xfrm>
          <a:prstGeom prst="rect">
            <a:avLst/>
          </a:prstGeom>
        </p:spPr>
        <p:txBody>
          <a:bodyPr vert="horz" lIns="68580" tIns="34290" rIns="68580" bIns="34290" rtlCol="0" anchor="ctr"/>
          <a:lstStyle>
            <a:lvl1pPr algn="ctr">
              <a:defRPr sz="9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457950" y="4767263"/>
            <a:ext cx="2057400" cy="273844"/>
          </a:xfrm>
          <a:prstGeom prst="rect">
            <a:avLst/>
          </a:prstGeom>
        </p:spPr>
        <p:txBody>
          <a:bodyPr vert="horz" lIns="68580" tIns="34290" rIns="68580" bIns="34290" rtlCol="0" anchor="ctr"/>
          <a:lstStyle>
            <a:lvl1pPr algn="r">
              <a:defRPr sz="900">
                <a:solidFill>
                  <a:schemeClr val="tx1">
                    <a:tint val="75000"/>
                  </a:schemeClr>
                </a:solidFill>
              </a:defRPr>
            </a:lvl1pPr>
          </a:lstStyle>
          <a:p>
            <a:fld id="{AE411B75-A479-47D3-A65D-1DC9725133CA}" type="slidenum">
              <a:rPr lang="zh-CN" altLang="en-US" smtClean="0"/>
              <a:t>‹#›</a:t>
            </a:fld>
            <a:endParaRPr lang="zh-CN" altLang="en-US"/>
          </a:p>
        </p:txBody>
      </p:sp>
      <p:sp>
        <p:nvSpPr>
          <p:cNvPr id="7" name="矩形 6"/>
          <p:cNvSpPr/>
          <p:nvPr userDrawn="1"/>
        </p:nvSpPr>
        <p:spPr>
          <a:xfrm>
            <a:off x="4432935" y="-28575"/>
            <a:ext cx="4718685" cy="5161280"/>
          </a:xfrm>
          <a:prstGeom prst="rect">
            <a:avLst/>
          </a:prstGeom>
          <a:solidFill>
            <a:srgbClr val="753D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userDrawn="1"/>
        </p:nvSpPr>
        <p:spPr>
          <a:xfrm>
            <a:off x="-7620" y="-19685"/>
            <a:ext cx="252095" cy="5168900"/>
          </a:xfrm>
          <a:prstGeom prst="rect">
            <a:avLst/>
          </a:prstGeom>
          <a:solidFill>
            <a:srgbClr val="753D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片 8" descr="123"/>
          <p:cNvPicPr>
            <a:picLocks noChangeAspect="1"/>
          </p:cNvPicPr>
          <p:nvPr userDrawn="1"/>
        </p:nvPicPr>
        <p:blipFill>
          <a:blip r:embed="rId18"/>
          <a:srcRect t="44482" b="48851"/>
          <a:stretch>
            <a:fillRect/>
          </a:stretch>
        </p:blipFill>
        <p:spPr>
          <a:xfrm rot="5400000">
            <a:off x="1824355" y="2379980"/>
            <a:ext cx="5219700" cy="516255"/>
          </a:xfrm>
          <a:prstGeom prst="rect">
            <a:avLst/>
          </a:prstGeom>
        </p:spPr>
      </p:pic>
    </p:spTree>
  </p:cSld>
  <p:clrMap bg1="lt1" tx1="dk1" bg2="lt2" tx2="dk2" accent1="accent1" accent2="accent2" accent3="accent3" accent4="accent4" accent5="accent5" accent6="accent6" hlink="hlink" folHlink="folHlink"/>
  <p:sldLayoutIdLst>
    <p:sldLayoutId id="2147483667" r:id="rId1"/>
    <p:sldLayoutId id="2147483668" r:id="rId2"/>
    <p:sldLayoutId id="2147483669" r:id="rId3"/>
    <p:sldLayoutId id="2147483670" r:id="rId4"/>
    <p:sldLayoutId id="2147483671" r:id="rId5"/>
    <p:sldLayoutId id="2147483672" r:id="rId6"/>
    <p:sldLayoutId id="2147483673" r:id="rId7"/>
    <p:sldLayoutId id="2147483674" r:id="rId8"/>
    <p:sldLayoutId id="2147483675" r:id="rId9"/>
    <p:sldLayoutId id="2147483676" r:id="rId10"/>
    <p:sldLayoutId id="2147483677" r:id="rId11"/>
    <p:sldLayoutId id="2147483678" r:id="rId12"/>
    <p:sldLayoutId id="2147483679" r:id="rId13"/>
    <p:sldLayoutId id="2147483680" r:id="rId14"/>
    <p:sldLayoutId id="2147483681" r:id="rId15"/>
    <p:sldLayoutId id="2147483683" r:id="rId16"/>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9pPr>
    </p:bodyStyle>
    <p:other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28600" y="137319"/>
            <a:ext cx="4114800" cy="5715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228600" y="800100"/>
            <a:ext cx="4114800" cy="2262982"/>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228600" y="3178175"/>
            <a:ext cx="1066800" cy="182563"/>
          </a:xfrm>
          <a:prstGeom prst="rect">
            <a:avLst/>
          </a:prstGeom>
        </p:spPr>
        <p:txBody>
          <a:bodyPr vert="horz" lIns="91440" tIns="45720" rIns="91440" bIns="45720" rtlCol="0" anchor="ctr"/>
          <a:lstStyle>
            <a:lvl1pPr algn="l">
              <a:defRPr sz="600">
                <a:solidFill>
                  <a:schemeClr val="tx1">
                    <a:tint val="75000"/>
                  </a:schemeClr>
                </a:solidFill>
              </a:defRPr>
            </a:lvl1pPr>
          </a:lstStyle>
          <a:p>
            <a:pPr defTabSz="457200"/>
            <a:fld id="{1D8BD707-D9CF-40AE-B4C6-C98DA3205C09}" type="datetimeFigureOut">
              <a:rPr lang="en-US" smtClean="0">
                <a:solidFill>
                  <a:prstClr val="black">
                    <a:tint val="75000"/>
                  </a:prstClr>
                </a:solidFill>
              </a:rPr>
              <a:pPr defTabSz="457200"/>
              <a:t>1/17/2025</a:t>
            </a:fld>
            <a:endParaRPr lang="en-US">
              <a:solidFill>
                <a:prstClr val="black">
                  <a:tint val="75000"/>
                </a:prstClr>
              </a:solidFill>
            </a:endParaRPr>
          </a:p>
        </p:txBody>
      </p:sp>
      <p:sp>
        <p:nvSpPr>
          <p:cNvPr id="5" name="Footer Placeholder 4"/>
          <p:cNvSpPr>
            <a:spLocks noGrp="1"/>
          </p:cNvSpPr>
          <p:nvPr>
            <p:ph type="ftr" sz="quarter" idx="3"/>
          </p:nvPr>
        </p:nvSpPr>
        <p:spPr>
          <a:xfrm>
            <a:off x="1562100" y="3178175"/>
            <a:ext cx="1447800" cy="182563"/>
          </a:xfrm>
          <a:prstGeom prst="rect">
            <a:avLst/>
          </a:prstGeom>
        </p:spPr>
        <p:txBody>
          <a:bodyPr vert="horz" lIns="91440" tIns="45720" rIns="91440" bIns="45720" rtlCol="0" anchor="ctr"/>
          <a:lstStyle>
            <a:lvl1pPr algn="ctr">
              <a:defRPr sz="600">
                <a:solidFill>
                  <a:schemeClr val="tx1">
                    <a:tint val="75000"/>
                  </a:schemeClr>
                </a:solidFill>
              </a:defRPr>
            </a:lvl1pPr>
          </a:lstStyle>
          <a:p>
            <a:pPr defTabSz="457200"/>
            <a:endParaRPr lang="en-US">
              <a:solidFill>
                <a:prstClr val="black">
                  <a:tint val="75000"/>
                </a:prstClr>
              </a:solidFill>
            </a:endParaRPr>
          </a:p>
        </p:txBody>
      </p:sp>
      <p:sp>
        <p:nvSpPr>
          <p:cNvPr id="6" name="Slide Number Placeholder 5"/>
          <p:cNvSpPr>
            <a:spLocks noGrp="1"/>
          </p:cNvSpPr>
          <p:nvPr>
            <p:ph type="sldNum" sz="quarter" idx="4"/>
          </p:nvPr>
        </p:nvSpPr>
        <p:spPr>
          <a:xfrm>
            <a:off x="3276600" y="3178175"/>
            <a:ext cx="1066800" cy="182563"/>
          </a:xfrm>
          <a:prstGeom prst="rect">
            <a:avLst/>
          </a:prstGeom>
        </p:spPr>
        <p:txBody>
          <a:bodyPr vert="horz" lIns="91440" tIns="45720" rIns="91440" bIns="45720" rtlCol="0" anchor="ctr"/>
          <a:lstStyle>
            <a:lvl1pPr algn="r">
              <a:defRPr sz="600">
                <a:solidFill>
                  <a:schemeClr val="tx1">
                    <a:tint val="75000"/>
                  </a:schemeClr>
                </a:solidFill>
              </a:defRPr>
            </a:lvl1pPr>
          </a:lstStyle>
          <a:p>
            <a:pPr defTabSz="457200"/>
            <a:fld id="{B6F15528-21DE-4FAA-801E-634DDDAF4B2B}" type="slidenum">
              <a:rPr lang="en-US" smtClean="0">
                <a:solidFill>
                  <a:prstClr val="black">
                    <a:tint val="75000"/>
                  </a:prstClr>
                </a:solidFill>
              </a:rPr>
              <a:pPr defTabSz="457200"/>
              <a:t>‹#›</a:t>
            </a:fld>
            <a:endParaRPr lang="en-US">
              <a:solidFill>
                <a:prstClr val="black">
                  <a:tint val="75000"/>
                </a:prstClr>
              </a:solidFill>
            </a:endParaRPr>
          </a:p>
        </p:txBody>
      </p:sp>
    </p:spTree>
    <p:extLst>
      <p:ext uri="{BB962C8B-B14F-4D97-AF65-F5344CB8AC3E}">
        <p14:creationId xmlns:p14="http://schemas.microsoft.com/office/powerpoint/2010/main" val="3452466098"/>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ctr" defTabSz="457200" rtl="0" eaLnBrk="1" latinLnBrk="0" hangingPunct="1">
        <a:spcBef>
          <a:spcPct val="0"/>
        </a:spcBef>
        <a:buNone/>
        <a:defRPr sz="2200" kern="1200">
          <a:solidFill>
            <a:schemeClr val="tx1"/>
          </a:solidFill>
          <a:latin typeface="+mj-lt"/>
          <a:ea typeface="+mj-ea"/>
          <a:cs typeface="+mj-cs"/>
        </a:defRPr>
      </a:lvl1pPr>
    </p:titleStyle>
    <p:bodyStyle>
      <a:lvl1pPr marL="171450" indent="-171450" algn="l" defTabSz="4572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371475" indent="-142875" algn="l" defTabSz="4572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571500" indent="-114300" algn="l" defTabSz="4572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800100" indent="-114300" algn="l" defTabSz="457200" rtl="0" eaLnBrk="1" latinLnBrk="0" hangingPunct="1">
        <a:spcBef>
          <a:spcPct val="20000"/>
        </a:spcBef>
        <a:buFont typeface="Arial" pitchFamily="34" charset="0"/>
        <a:buChar char="–"/>
        <a:defRPr sz="1000" kern="1200">
          <a:solidFill>
            <a:schemeClr val="tx1"/>
          </a:solidFill>
          <a:latin typeface="+mn-lt"/>
          <a:ea typeface="+mn-ea"/>
          <a:cs typeface="+mn-cs"/>
        </a:defRPr>
      </a:lvl4pPr>
      <a:lvl5pPr marL="1028700" indent="-114300" algn="l" defTabSz="457200" rtl="0" eaLnBrk="1" latinLnBrk="0" hangingPunct="1">
        <a:spcBef>
          <a:spcPct val="20000"/>
        </a:spcBef>
        <a:buFont typeface="Arial" pitchFamily="34" charset="0"/>
        <a:buChar char="»"/>
        <a:defRPr sz="1000" kern="1200">
          <a:solidFill>
            <a:schemeClr val="tx1"/>
          </a:solidFill>
          <a:latin typeface="+mn-lt"/>
          <a:ea typeface="+mn-ea"/>
          <a:cs typeface="+mn-cs"/>
        </a:defRPr>
      </a:lvl5pPr>
      <a:lvl6pPr marL="1257300" indent="-114300" algn="l" defTabSz="457200" rtl="0" eaLnBrk="1" latinLnBrk="0" hangingPunct="1">
        <a:spcBef>
          <a:spcPct val="20000"/>
        </a:spcBef>
        <a:buFont typeface="Arial" pitchFamily="34" charset="0"/>
        <a:buChar char="•"/>
        <a:defRPr sz="1000" kern="1200">
          <a:solidFill>
            <a:schemeClr val="tx1"/>
          </a:solidFill>
          <a:latin typeface="+mn-lt"/>
          <a:ea typeface="+mn-ea"/>
          <a:cs typeface="+mn-cs"/>
        </a:defRPr>
      </a:lvl6pPr>
      <a:lvl7pPr marL="1485900" indent="-114300" algn="l" defTabSz="457200" rtl="0" eaLnBrk="1" latinLnBrk="0" hangingPunct="1">
        <a:spcBef>
          <a:spcPct val="20000"/>
        </a:spcBef>
        <a:buFont typeface="Arial" pitchFamily="34" charset="0"/>
        <a:buChar char="•"/>
        <a:defRPr sz="1000" kern="1200">
          <a:solidFill>
            <a:schemeClr val="tx1"/>
          </a:solidFill>
          <a:latin typeface="+mn-lt"/>
          <a:ea typeface="+mn-ea"/>
          <a:cs typeface="+mn-cs"/>
        </a:defRPr>
      </a:lvl7pPr>
      <a:lvl8pPr marL="1714500" indent="-114300" algn="l" defTabSz="457200" rtl="0" eaLnBrk="1" latinLnBrk="0" hangingPunct="1">
        <a:spcBef>
          <a:spcPct val="20000"/>
        </a:spcBef>
        <a:buFont typeface="Arial" pitchFamily="34" charset="0"/>
        <a:buChar char="•"/>
        <a:defRPr sz="1000" kern="1200">
          <a:solidFill>
            <a:schemeClr val="tx1"/>
          </a:solidFill>
          <a:latin typeface="+mn-lt"/>
          <a:ea typeface="+mn-ea"/>
          <a:cs typeface="+mn-cs"/>
        </a:defRPr>
      </a:lvl8pPr>
      <a:lvl9pPr marL="1943100" indent="-114300" algn="l" defTabSz="457200" rtl="0" eaLnBrk="1" latinLnBrk="0" hangingPunct="1">
        <a:spcBef>
          <a:spcPct val="20000"/>
        </a:spcBef>
        <a:buFont typeface="Arial" pitchFamily="34" charset="0"/>
        <a:buChar char="•"/>
        <a:defRPr sz="1000" kern="1200">
          <a:solidFill>
            <a:schemeClr val="tx1"/>
          </a:solidFill>
          <a:latin typeface="+mn-lt"/>
          <a:ea typeface="+mn-ea"/>
          <a:cs typeface="+mn-cs"/>
        </a:defRPr>
      </a:lvl9pPr>
    </p:bodyStyle>
    <p:otherStyle>
      <a:defPPr>
        <a:defRPr lang="en-US"/>
      </a:defPPr>
      <a:lvl1pPr marL="0" algn="l" defTabSz="457200" rtl="0" eaLnBrk="1" latinLnBrk="0" hangingPunct="1">
        <a:defRPr sz="900" kern="1200">
          <a:solidFill>
            <a:schemeClr val="tx1"/>
          </a:solidFill>
          <a:latin typeface="+mn-lt"/>
          <a:ea typeface="+mn-ea"/>
          <a:cs typeface="+mn-cs"/>
        </a:defRPr>
      </a:lvl1pPr>
      <a:lvl2pPr marL="228600" algn="l" defTabSz="457200" rtl="0" eaLnBrk="1" latinLnBrk="0" hangingPunct="1">
        <a:defRPr sz="900" kern="1200">
          <a:solidFill>
            <a:schemeClr val="tx1"/>
          </a:solidFill>
          <a:latin typeface="+mn-lt"/>
          <a:ea typeface="+mn-ea"/>
          <a:cs typeface="+mn-cs"/>
        </a:defRPr>
      </a:lvl2pPr>
      <a:lvl3pPr marL="457200" algn="l" defTabSz="457200" rtl="0" eaLnBrk="1" latinLnBrk="0" hangingPunct="1">
        <a:defRPr sz="900" kern="1200">
          <a:solidFill>
            <a:schemeClr val="tx1"/>
          </a:solidFill>
          <a:latin typeface="+mn-lt"/>
          <a:ea typeface="+mn-ea"/>
          <a:cs typeface="+mn-cs"/>
        </a:defRPr>
      </a:lvl3pPr>
      <a:lvl4pPr marL="685800" algn="l" defTabSz="457200" rtl="0" eaLnBrk="1" latinLnBrk="0" hangingPunct="1">
        <a:defRPr sz="900" kern="1200">
          <a:solidFill>
            <a:schemeClr val="tx1"/>
          </a:solidFill>
          <a:latin typeface="+mn-lt"/>
          <a:ea typeface="+mn-ea"/>
          <a:cs typeface="+mn-cs"/>
        </a:defRPr>
      </a:lvl4pPr>
      <a:lvl5pPr marL="914400" algn="l" defTabSz="457200" rtl="0" eaLnBrk="1" latinLnBrk="0" hangingPunct="1">
        <a:defRPr sz="900" kern="1200">
          <a:solidFill>
            <a:schemeClr val="tx1"/>
          </a:solidFill>
          <a:latin typeface="+mn-lt"/>
          <a:ea typeface="+mn-ea"/>
          <a:cs typeface="+mn-cs"/>
        </a:defRPr>
      </a:lvl5pPr>
      <a:lvl6pPr marL="1143000" algn="l" defTabSz="457200" rtl="0" eaLnBrk="1" latinLnBrk="0" hangingPunct="1">
        <a:defRPr sz="900" kern="1200">
          <a:solidFill>
            <a:schemeClr val="tx1"/>
          </a:solidFill>
          <a:latin typeface="+mn-lt"/>
          <a:ea typeface="+mn-ea"/>
          <a:cs typeface="+mn-cs"/>
        </a:defRPr>
      </a:lvl6pPr>
      <a:lvl7pPr marL="1371600" algn="l" defTabSz="457200" rtl="0" eaLnBrk="1" latinLnBrk="0" hangingPunct="1">
        <a:defRPr sz="900" kern="1200">
          <a:solidFill>
            <a:schemeClr val="tx1"/>
          </a:solidFill>
          <a:latin typeface="+mn-lt"/>
          <a:ea typeface="+mn-ea"/>
          <a:cs typeface="+mn-cs"/>
        </a:defRPr>
      </a:lvl7pPr>
      <a:lvl8pPr marL="1600200" algn="l" defTabSz="457200" rtl="0" eaLnBrk="1" latinLnBrk="0" hangingPunct="1">
        <a:defRPr sz="900" kern="1200">
          <a:solidFill>
            <a:schemeClr val="tx1"/>
          </a:solidFill>
          <a:latin typeface="+mn-lt"/>
          <a:ea typeface="+mn-ea"/>
          <a:cs typeface="+mn-cs"/>
        </a:defRPr>
      </a:lvl8pPr>
      <a:lvl9pPr marL="1828800" algn="l" defTabSz="457200" rtl="0" eaLnBrk="1" latinLnBrk="0" hangingPunct="1">
        <a:defRPr sz="9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28600" y="137319"/>
            <a:ext cx="4114800" cy="5715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228600" y="800100"/>
            <a:ext cx="4114800" cy="2262982"/>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228600" y="3178175"/>
            <a:ext cx="1066800" cy="182563"/>
          </a:xfrm>
          <a:prstGeom prst="rect">
            <a:avLst/>
          </a:prstGeom>
        </p:spPr>
        <p:txBody>
          <a:bodyPr vert="horz" lIns="91440" tIns="45720" rIns="91440" bIns="45720" rtlCol="0" anchor="ctr"/>
          <a:lstStyle>
            <a:lvl1pPr algn="l">
              <a:defRPr sz="600">
                <a:solidFill>
                  <a:schemeClr val="tx1">
                    <a:tint val="75000"/>
                  </a:schemeClr>
                </a:solidFill>
              </a:defRPr>
            </a:lvl1pPr>
          </a:lstStyle>
          <a:p>
            <a:pPr defTabSz="457200"/>
            <a:fld id="{1D8BD707-D9CF-40AE-B4C6-C98DA3205C09}" type="datetimeFigureOut">
              <a:rPr lang="en-US" smtClean="0">
                <a:solidFill>
                  <a:prstClr val="black">
                    <a:tint val="75000"/>
                  </a:prstClr>
                </a:solidFill>
              </a:rPr>
              <a:pPr defTabSz="457200"/>
              <a:t>1/17/2025</a:t>
            </a:fld>
            <a:endParaRPr lang="en-US">
              <a:solidFill>
                <a:prstClr val="black">
                  <a:tint val="75000"/>
                </a:prstClr>
              </a:solidFill>
            </a:endParaRPr>
          </a:p>
        </p:txBody>
      </p:sp>
      <p:sp>
        <p:nvSpPr>
          <p:cNvPr id="5" name="Footer Placeholder 4"/>
          <p:cNvSpPr>
            <a:spLocks noGrp="1"/>
          </p:cNvSpPr>
          <p:nvPr>
            <p:ph type="ftr" sz="quarter" idx="3"/>
          </p:nvPr>
        </p:nvSpPr>
        <p:spPr>
          <a:xfrm>
            <a:off x="1562100" y="3178175"/>
            <a:ext cx="1447800" cy="182563"/>
          </a:xfrm>
          <a:prstGeom prst="rect">
            <a:avLst/>
          </a:prstGeom>
        </p:spPr>
        <p:txBody>
          <a:bodyPr vert="horz" lIns="91440" tIns="45720" rIns="91440" bIns="45720" rtlCol="0" anchor="ctr"/>
          <a:lstStyle>
            <a:lvl1pPr algn="ctr">
              <a:defRPr sz="600">
                <a:solidFill>
                  <a:schemeClr val="tx1">
                    <a:tint val="75000"/>
                  </a:schemeClr>
                </a:solidFill>
              </a:defRPr>
            </a:lvl1pPr>
          </a:lstStyle>
          <a:p>
            <a:pPr defTabSz="457200"/>
            <a:endParaRPr lang="en-US">
              <a:solidFill>
                <a:prstClr val="black">
                  <a:tint val="75000"/>
                </a:prstClr>
              </a:solidFill>
            </a:endParaRPr>
          </a:p>
        </p:txBody>
      </p:sp>
      <p:sp>
        <p:nvSpPr>
          <p:cNvPr id="6" name="Slide Number Placeholder 5"/>
          <p:cNvSpPr>
            <a:spLocks noGrp="1"/>
          </p:cNvSpPr>
          <p:nvPr>
            <p:ph type="sldNum" sz="quarter" idx="4"/>
          </p:nvPr>
        </p:nvSpPr>
        <p:spPr>
          <a:xfrm>
            <a:off x="3276600" y="3178175"/>
            <a:ext cx="1066800" cy="182563"/>
          </a:xfrm>
          <a:prstGeom prst="rect">
            <a:avLst/>
          </a:prstGeom>
        </p:spPr>
        <p:txBody>
          <a:bodyPr vert="horz" lIns="91440" tIns="45720" rIns="91440" bIns="45720" rtlCol="0" anchor="ctr"/>
          <a:lstStyle>
            <a:lvl1pPr algn="r">
              <a:defRPr sz="600">
                <a:solidFill>
                  <a:schemeClr val="tx1">
                    <a:tint val="75000"/>
                  </a:schemeClr>
                </a:solidFill>
              </a:defRPr>
            </a:lvl1pPr>
          </a:lstStyle>
          <a:p>
            <a:pPr defTabSz="457200"/>
            <a:fld id="{B6F15528-21DE-4FAA-801E-634DDDAF4B2B}" type="slidenum">
              <a:rPr lang="en-US" smtClean="0">
                <a:solidFill>
                  <a:prstClr val="black">
                    <a:tint val="75000"/>
                  </a:prstClr>
                </a:solidFill>
              </a:rPr>
              <a:pPr defTabSz="457200"/>
              <a:t>‹#›</a:t>
            </a:fld>
            <a:endParaRPr lang="en-US">
              <a:solidFill>
                <a:prstClr val="black">
                  <a:tint val="75000"/>
                </a:prstClr>
              </a:solidFill>
            </a:endParaRPr>
          </a:p>
        </p:txBody>
      </p:sp>
    </p:spTree>
    <p:extLst>
      <p:ext uri="{BB962C8B-B14F-4D97-AF65-F5344CB8AC3E}">
        <p14:creationId xmlns:p14="http://schemas.microsoft.com/office/powerpoint/2010/main" val="3023472823"/>
      </p:ext>
    </p:extLst>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xStyles>
    <p:titleStyle>
      <a:lvl1pPr algn="ctr" defTabSz="457200" rtl="0" eaLnBrk="1" latinLnBrk="0" hangingPunct="1">
        <a:spcBef>
          <a:spcPct val="0"/>
        </a:spcBef>
        <a:buNone/>
        <a:defRPr sz="2200" kern="1200">
          <a:solidFill>
            <a:schemeClr val="tx1"/>
          </a:solidFill>
          <a:latin typeface="+mj-lt"/>
          <a:ea typeface="+mj-ea"/>
          <a:cs typeface="+mj-cs"/>
        </a:defRPr>
      </a:lvl1pPr>
    </p:titleStyle>
    <p:bodyStyle>
      <a:lvl1pPr marL="171450" indent="-171450" algn="l" defTabSz="4572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371475" indent="-142875" algn="l" defTabSz="4572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571500" indent="-114300" algn="l" defTabSz="4572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800100" indent="-114300" algn="l" defTabSz="457200" rtl="0" eaLnBrk="1" latinLnBrk="0" hangingPunct="1">
        <a:spcBef>
          <a:spcPct val="20000"/>
        </a:spcBef>
        <a:buFont typeface="Arial" pitchFamily="34" charset="0"/>
        <a:buChar char="–"/>
        <a:defRPr sz="1000" kern="1200">
          <a:solidFill>
            <a:schemeClr val="tx1"/>
          </a:solidFill>
          <a:latin typeface="+mn-lt"/>
          <a:ea typeface="+mn-ea"/>
          <a:cs typeface="+mn-cs"/>
        </a:defRPr>
      </a:lvl4pPr>
      <a:lvl5pPr marL="1028700" indent="-114300" algn="l" defTabSz="457200" rtl="0" eaLnBrk="1" latinLnBrk="0" hangingPunct="1">
        <a:spcBef>
          <a:spcPct val="20000"/>
        </a:spcBef>
        <a:buFont typeface="Arial" pitchFamily="34" charset="0"/>
        <a:buChar char="»"/>
        <a:defRPr sz="1000" kern="1200">
          <a:solidFill>
            <a:schemeClr val="tx1"/>
          </a:solidFill>
          <a:latin typeface="+mn-lt"/>
          <a:ea typeface="+mn-ea"/>
          <a:cs typeface="+mn-cs"/>
        </a:defRPr>
      </a:lvl5pPr>
      <a:lvl6pPr marL="1257300" indent="-114300" algn="l" defTabSz="457200" rtl="0" eaLnBrk="1" latinLnBrk="0" hangingPunct="1">
        <a:spcBef>
          <a:spcPct val="20000"/>
        </a:spcBef>
        <a:buFont typeface="Arial" pitchFamily="34" charset="0"/>
        <a:buChar char="•"/>
        <a:defRPr sz="1000" kern="1200">
          <a:solidFill>
            <a:schemeClr val="tx1"/>
          </a:solidFill>
          <a:latin typeface="+mn-lt"/>
          <a:ea typeface="+mn-ea"/>
          <a:cs typeface="+mn-cs"/>
        </a:defRPr>
      </a:lvl6pPr>
      <a:lvl7pPr marL="1485900" indent="-114300" algn="l" defTabSz="457200" rtl="0" eaLnBrk="1" latinLnBrk="0" hangingPunct="1">
        <a:spcBef>
          <a:spcPct val="20000"/>
        </a:spcBef>
        <a:buFont typeface="Arial" pitchFamily="34" charset="0"/>
        <a:buChar char="•"/>
        <a:defRPr sz="1000" kern="1200">
          <a:solidFill>
            <a:schemeClr val="tx1"/>
          </a:solidFill>
          <a:latin typeface="+mn-lt"/>
          <a:ea typeface="+mn-ea"/>
          <a:cs typeface="+mn-cs"/>
        </a:defRPr>
      </a:lvl7pPr>
      <a:lvl8pPr marL="1714500" indent="-114300" algn="l" defTabSz="457200" rtl="0" eaLnBrk="1" latinLnBrk="0" hangingPunct="1">
        <a:spcBef>
          <a:spcPct val="20000"/>
        </a:spcBef>
        <a:buFont typeface="Arial" pitchFamily="34" charset="0"/>
        <a:buChar char="•"/>
        <a:defRPr sz="1000" kern="1200">
          <a:solidFill>
            <a:schemeClr val="tx1"/>
          </a:solidFill>
          <a:latin typeface="+mn-lt"/>
          <a:ea typeface="+mn-ea"/>
          <a:cs typeface="+mn-cs"/>
        </a:defRPr>
      </a:lvl8pPr>
      <a:lvl9pPr marL="1943100" indent="-114300" algn="l" defTabSz="457200" rtl="0" eaLnBrk="1" latinLnBrk="0" hangingPunct="1">
        <a:spcBef>
          <a:spcPct val="20000"/>
        </a:spcBef>
        <a:buFont typeface="Arial" pitchFamily="34" charset="0"/>
        <a:buChar char="•"/>
        <a:defRPr sz="1000" kern="1200">
          <a:solidFill>
            <a:schemeClr val="tx1"/>
          </a:solidFill>
          <a:latin typeface="+mn-lt"/>
          <a:ea typeface="+mn-ea"/>
          <a:cs typeface="+mn-cs"/>
        </a:defRPr>
      </a:lvl9pPr>
    </p:bodyStyle>
    <p:otherStyle>
      <a:defPPr>
        <a:defRPr lang="en-US"/>
      </a:defPPr>
      <a:lvl1pPr marL="0" algn="l" defTabSz="457200" rtl="0" eaLnBrk="1" latinLnBrk="0" hangingPunct="1">
        <a:defRPr sz="900" kern="1200">
          <a:solidFill>
            <a:schemeClr val="tx1"/>
          </a:solidFill>
          <a:latin typeface="+mn-lt"/>
          <a:ea typeface="+mn-ea"/>
          <a:cs typeface="+mn-cs"/>
        </a:defRPr>
      </a:lvl1pPr>
      <a:lvl2pPr marL="228600" algn="l" defTabSz="457200" rtl="0" eaLnBrk="1" latinLnBrk="0" hangingPunct="1">
        <a:defRPr sz="900" kern="1200">
          <a:solidFill>
            <a:schemeClr val="tx1"/>
          </a:solidFill>
          <a:latin typeface="+mn-lt"/>
          <a:ea typeface="+mn-ea"/>
          <a:cs typeface="+mn-cs"/>
        </a:defRPr>
      </a:lvl2pPr>
      <a:lvl3pPr marL="457200" algn="l" defTabSz="457200" rtl="0" eaLnBrk="1" latinLnBrk="0" hangingPunct="1">
        <a:defRPr sz="900" kern="1200">
          <a:solidFill>
            <a:schemeClr val="tx1"/>
          </a:solidFill>
          <a:latin typeface="+mn-lt"/>
          <a:ea typeface="+mn-ea"/>
          <a:cs typeface="+mn-cs"/>
        </a:defRPr>
      </a:lvl3pPr>
      <a:lvl4pPr marL="685800" algn="l" defTabSz="457200" rtl="0" eaLnBrk="1" latinLnBrk="0" hangingPunct="1">
        <a:defRPr sz="900" kern="1200">
          <a:solidFill>
            <a:schemeClr val="tx1"/>
          </a:solidFill>
          <a:latin typeface="+mn-lt"/>
          <a:ea typeface="+mn-ea"/>
          <a:cs typeface="+mn-cs"/>
        </a:defRPr>
      </a:lvl4pPr>
      <a:lvl5pPr marL="914400" algn="l" defTabSz="457200" rtl="0" eaLnBrk="1" latinLnBrk="0" hangingPunct="1">
        <a:defRPr sz="900" kern="1200">
          <a:solidFill>
            <a:schemeClr val="tx1"/>
          </a:solidFill>
          <a:latin typeface="+mn-lt"/>
          <a:ea typeface="+mn-ea"/>
          <a:cs typeface="+mn-cs"/>
        </a:defRPr>
      </a:lvl5pPr>
      <a:lvl6pPr marL="1143000" algn="l" defTabSz="457200" rtl="0" eaLnBrk="1" latinLnBrk="0" hangingPunct="1">
        <a:defRPr sz="900" kern="1200">
          <a:solidFill>
            <a:schemeClr val="tx1"/>
          </a:solidFill>
          <a:latin typeface="+mn-lt"/>
          <a:ea typeface="+mn-ea"/>
          <a:cs typeface="+mn-cs"/>
        </a:defRPr>
      </a:lvl6pPr>
      <a:lvl7pPr marL="1371600" algn="l" defTabSz="457200" rtl="0" eaLnBrk="1" latinLnBrk="0" hangingPunct="1">
        <a:defRPr sz="900" kern="1200">
          <a:solidFill>
            <a:schemeClr val="tx1"/>
          </a:solidFill>
          <a:latin typeface="+mn-lt"/>
          <a:ea typeface="+mn-ea"/>
          <a:cs typeface="+mn-cs"/>
        </a:defRPr>
      </a:lvl7pPr>
      <a:lvl8pPr marL="1600200" algn="l" defTabSz="457200" rtl="0" eaLnBrk="1" latinLnBrk="0" hangingPunct="1">
        <a:defRPr sz="900" kern="1200">
          <a:solidFill>
            <a:schemeClr val="tx1"/>
          </a:solidFill>
          <a:latin typeface="+mn-lt"/>
          <a:ea typeface="+mn-ea"/>
          <a:cs typeface="+mn-cs"/>
        </a:defRPr>
      </a:lvl8pPr>
      <a:lvl9pPr marL="1828800" algn="l" defTabSz="457200" rtl="0" eaLnBrk="1" latinLnBrk="0" hangingPunct="1">
        <a:defRPr sz="9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C19ED9BB-C5C2-4D0B-BADC-05C391420FE7}" type="datetimeFigureOut">
              <a:rPr lang="en-US" smtClean="0">
                <a:solidFill>
                  <a:prstClr val="black">
                    <a:tint val="75000"/>
                  </a:prstClr>
                </a:solidFill>
              </a:rPr>
              <a:pPr/>
              <a:t>1/17/2025</a:t>
            </a:fld>
            <a:endParaRPr lang="en-US">
              <a:solidFill>
                <a:prstClr val="black">
                  <a:tint val="75000"/>
                </a:prstClr>
              </a:solidFill>
            </a:endParaRPr>
          </a:p>
        </p:txBody>
      </p:sp>
      <p:sp>
        <p:nvSpPr>
          <p:cNvPr id="5" name="Footer Placeholder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n-US">
              <a:solidFill>
                <a:prstClr val="black">
                  <a:tint val="75000"/>
                </a:prstClr>
              </a:solidFill>
            </a:endParaRPr>
          </a:p>
        </p:txBody>
      </p:sp>
      <p:sp>
        <p:nvSpPr>
          <p:cNvPr id="6" name="Slide Number Placeholder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F17BEA6A-7083-41CE-B6AF-18CD83095C55}"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476250841"/>
      </p:ext>
    </p:extLst>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txStyles>
    <p:titleStyle>
      <a:lvl1pPr algn="ctr" defTabSz="685800" rtl="0" eaLnBrk="1" latinLnBrk="0" hangingPunct="1">
        <a:spcBef>
          <a:spcPct val="0"/>
        </a:spcBef>
        <a:buNone/>
        <a:defRPr sz="3300" b="0" i="0" u="none" kern="1200">
          <a:solidFill>
            <a:schemeClr val="tx1"/>
          </a:solidFill>
          <a:latin typeface="+mj-lt"/>
          <a:ea typeface="+mj-ea"/>
          <a:cs typeface="+mj-cs"/>
        </a:defRPr>
      </a:lvl1pPr>
    </p:titleStyle>
    <p:bodyStyle>
      <a:lvl1pPr marL="257175" indent="-257175" algn="l" defTabSz="685800" rtl="0" eaLnBrk="1" latinLnBrk="0" hangingPunct="1">
        <a:spcBef>
          <a:spcPct val="20000"/>
        </a:spcBef>
        <a:buFont typeface="Arial" pitchFamily="34" charset="0"/>
        <a:buChar char="•"/>
        <a:defRPr sz="2400" kern="1200">
          <a:solidFill>
            <a:schemeClr val="tx1"/>
          </a:solidFill>
          <a:latin typeface="+mn-lt"/>
          <a:ea typeface="+mn-ea"/>
          <a:cs typeface="+mn-cs"/>
        </a:defRPr>
      </a:lvl1pPr>
      <a:lvl2pPr marL="557213" indent="-214313" algn="l" defTabSz="685800" rtl="0" eaLnBrk="1" latinLnBrk="0" hangingPunct="1">
        <a:spcBef>
          <a:spcPct val="20000"/>
        </a:spcBef>
        <a:buFont typeface="Arial" pitchFamily="34" charset="0"/>
        <a:buChar char="–"/>
        <a:defRPr sz="2100" b="0" i="0" u="none" kern="1200">
          <a:solidFill>
            <a:schemeClr val="tx1"/>
          </a:solidFill>
          <a:latin typeface="+mn-lt"/>
          <a:ea typeface="+mn-ea"/>
          <a:cs typeface="+mn-cs"/>
        </a:defRPr>
      </a:lvl2pPr>
      <a:lvl3pPr marL="857250" indent="-171450" algn="l" defTabSz="685800" rtl="0" eaLnBrk="1" latinLnBrk="0" hangingPunct="1">
        <a:spcBef>
          <a:spcPct val="20000"/>
        </a:spcBef>
        <a:buFont typeface="Arial" pitchFamily="34" charset="0"/>
        <a:buChar char="•"/>
        <a:defRPr sz="1800" kern="1200">
          <a:solidFill>
            <a:schemeClr val="tx1"/>
          </a:solidFill>
          <a:latin typeface="+mn-lt"/>
          <a:ea typeface="+mn-ea"/>
          <a:cs typeface="+mn-cs"/>
        </a:defRPr>
      </a:lvl3pPr>
      <a:lvl4pPr marL="12001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4pPr>
      <a:lvl5pPr marL="15430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5pPr>
      <a:lvl6pPr marL="18859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88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17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46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C19ED9BB-C5C2-4D0B-BADC-05C391420FE7}" type="datetimeFigureOut">
              <a:rPr lang="en-US" smtClean="0">
                <a:solidFill>
                  <a:prstClr val="black">
                    <a:tint val="75000"/>
                  </a:prstClr>
                </a:solidFill>
              </a:rPr>
              <a:pPr/>
              <a:t>1/17/2025</a:t>
            </a:fld>
            <a:endParaRPr lang="en-US">
              <a:solidFill>
                <a:prstClr val="black">
                  <a:tint val="75000"/>
                </a:prstClr>
              </a:solidFill>
            </a:endParaRPr>
          </a:p>
        </p:txBody>
      </p:sp>
      <p:sp>
        <p:nvSpPr>
          <p:cNvPr id="5" name="Footer Placeholder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n-US">
              <a:solidFill>
                <a:prstClr val="black">
                  <a:tint val="75000"/>
                </a:prstClr>
              </a:solidFill>
            </a:endParaRPr>
          </a:p>
        </p:txBody>
      </p:sp>
      <p:sp>
        <p:nvSpPr>
          <p:cNvPr id="6" name="Slide Number Placeholder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F17BEA6A-7083-41CE-B6AF-18CD83095C55}"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454666146"/>
      </p:ext>
    </p:extLst>
  </p:cSld>
  <p:clrMap bg1="lt1" tx1="dk1" bg2="lt2" tx2="dk2" accent1="accent1" accent2="accent2" accent3="accent3" accent4="accent4" accent5="accent5" accent6="accent6" hlink="hlink" folHlink="folHlink"/>
  <p:sldLayoutIdLst>
    <p:sldLayoutId id="2147483721" r:id="rId1"/>
    <p:sldLayoutId id="2147483722" r:id="rId2"/>
    <p:sldLayoutId id="2147483723" r:id="rId3"/>
    <p:sldLayoutId id="2147483724" r:id="rId4"/>
    <p:sldLayoutId id="2147483725" r:id="rId5"/>
    <p:sldLayoutId id="2147483726" r:id="rId6"/>
    <p:sldLayoutId id="2147483727" r:id="rId7"/>
    <p:sldLayoutId id="2147483728" r:id="rId8"/>
    <p:sldLayoutId id="2147483729" r:id="rId9"/>
    <p:sldLayoutId id="2147483730" r:id="rId10"/>
    <p:sldLayoutId id="2147483731" r:id="rId11"/>
  </p:sldLayoutIdLst>
  <p:txStyles>
    <p:titleStyle>
      <a:lvl1pPr algn="ctr" defTabSz="685800" rtl="0" eaLnBrk="1" latinLnBrk="0" hangingPunct="1">
        <a:spcBef>
          <a:spcPct val="0"/>
        </a:spcBef>
        <a:buNone/>
        <a:defRPr sz="3300" kern="1200">
          <a:solidFill>
            <a:schemeClr val="tx1"/>
          </a:solidFill>
          <a:latin typeface="+mj-lt"/>
          <a:ea typeface="+mj-ea"/>
          <a:cs typeface="+mj-cs"/>
        </a:defRPr>
      </a:lvl1pPr>
    </p:titleStyle>
    <p:bodyStyle>
      <a:lvl1pPr marL="257175" indent="-257175" algn="l" defTabSz="685800" rtl="0" eaLnBrk="1" latinLnBrk="0" hangingPunct="1">
        <a:spcBef>
          <a:spcPct val="20000"/>
        </a:spcBef>
        <a:buFont typeface="Arial" pitchFamily="34" charset="0"/>
        <a:buChar char="•"/>
        <a:defRPr sz="2400" kern="1200">
          <a:solidFill>
            <a:schemeClr val="tx1"/>
          </a:solidFill>
          <a:latin typeface="+mn-lt"/>
          <a:ea typeface="+mn-ea"/>
          <a:cs typeface="+mn-cs"/>
        </a:defRPr>
      </a:lvl1pPr>
      <a:lvl2pPr marL="557213" indent="-214313" algn="l" defTabSz="685800" rtl="0" eaLnBrk="1" latinLnBrk="0" hangingPunct="1">
        <a:spcBef>
          <a:spcPct val="20000"/>
        </a:spcBef>
        <a:buFont typeface="Arial" pitchFamily="34" charset="0"/>
        <a:buChar char="–"/>
        <a:defRPr sz="2100" kern="1200">
          <a:solidFill>
            <a:schemeClr val="tx1"/>
          </a:solidFill>
          <a:latin typeface="+mn-lt"/>
          <a:ea typeface="+mn-ea"/>
          <a:cs typeface="+mn-cs"/>
        </a:defRPr>
      </a:lvl2pPr>
      <a:lvl3pPr marL="857250" indent="-171450" algn="l" defTabSz="685800" rtl="0" eaLnBrk="1" latinLnBrk="0" hangingPunct="1">
        <a:spcBef>
          <a:spcPct val="20000"/>
        </a:spcBef>
        <a:buFont typeface="Arial" pitchFamily="34" charset="0"/>
        <a:buChar char="•"/>
        <a:defRPr sz="1800" kern="1200">
          <a:solidFill>
            <a:schemeClr val="tx1"/>
          </a:solidFill>
          <a:latin typeface="+mn-lt"/>
          <a:ea typeface="+mn-ea"/>
          <a:cs typeface="+mn-cs"/>
        </a:defRPr>
      </a:lvl3pPr>
      <a:lvl4pPr marL="12001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4pPr>
      <a:lvl5pPr marL="15430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5pPr>
      <a:lvl6pPr marL="18859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88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17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46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C19ED9BB-C5C2-4D0B-BADC-05C391420FE7}" type="datetimeFigureOut">
              <a:rPr lang="en-US" smtClean="0">
                <a:solidFill>
                  <a:prstClr val="black">
                    <a:tint val="75000"/>
                  </a:prstClr>
                </a:solidFill>
              </a:rPr>
              <a:pPr/>
              <a:t>1/17/2025</a:t>
            </a:fld>
            <a:endParaRPr lang="en-US">
              <a:solidFill>
                <a:prstClr val="black">
                  <a:tint val="75000"/>
                </a:prstClr>
              </a:solidFill>
            </a:endParaRPr>
          </a:p>
        </p:txBody>
      </p:sp>
      <p:sp>
        <p:nvSpPr>
          <p:cNvPr id="5" name="Footer Placeholder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n-US">
              <a:solidFill>
                <a:prstClr val="black">
                  <a:tint val="75000"/>
                </a:prstClr>
              </a:solidFill>
            </a:endParaRPr>
          </a:p>
        </p:txBody>
      </p:sp>
      <p:sp>
        <p:nvSpPr>
          <p:cNvPr id="6" name="Slide Number Placeholder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F17BEA6A-7083-41CE-B6AF-18CD83095C55}"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104575663"/>
      </p:ext>
    </p:extLst>
  </p:cSld>
  <p:clrMap bg1="lt1" tx1="dk1" bg2="lt2" tx2="dk2" accent1="accent1" accent2="accent2" accent3="accent3" accent4="accent4" accent5="accent5" accent6="accent6" hlink="hlink" folHlink="folHlink"/>
  <p:sldLayoutIdLst>
    <p:sldLayoutId id="2147483733" r:id="rId1"/>
    <p:sldLayoutId id="2147483734" r:id="rId2"/>
    <p:sldLayoutId id="2147483735" r:id="rId3"/>
    <p:sldLayoutId id="2147483736" r:id="rId4"/>
    <p:sldLayoutId id="2147483737" r:id="rId5"/>
    <p:sldLayoutId id="2147483738" r:id="rId6"/>
    <p:sldLayoutId id="2147483739" r:id="rId7"/>
    <p:sldLayoutId id="2147483740" r:id="rId8"/>
    <p:sldLayoutId id="2147483741" r:id="rId9"/>
    <p:sldLayoutId id="2147483742" r:id="rId10"/>
    <p:sldLayoutId id="2147483743" r:id="rId11"/>
  </p:sldLayoutIdLst>
  <p:txStyles>
    <p:titleStyle>
      <a:lvl1pPr algn="ctr" defTabSz="685800" rtl="0" eaLnBrk="1" latinLnBrk="0" hangingPunct="1">
        <a:spcBef>
          <a:spcPct val="0"/>
        </a:spcBef>
        <a:buNone/>
        <a:defRPr sz="3300" kern="1200">
          <a:solidFill>
            <a:schemeClr val="tx1"/>
          </a:solidFill>
          <a:latin typeface="+mj-lt"/>
          <a:ea typeface="+mj-ea"/>
          <a:cs typeface="+mj-cs"/>
        </a:defRPr>
      </a:lvl1pPr>
    </p:titleStyle>
    <p:bodyStyle>
      <a:lvl1pPr marL="257175" indent="-257175" algn="l" defTabSz="685800" rtl="0" eaLnBrk="1" latinLnBrk="0" hangingPunct="1">
        <a:spcBef>
          <a:spcPct val="20000"/>
        </a:spcBef>
        <a:buFont typeface="Arial" pitchFamily="34" charset="0"/>
        <a:buChar char="•"/>
        <a:defRPr sz="2400" kern="1200">
          <a:solidFill>
            <a:schemeClr val="tx1"/>
          </a:solidFill>
          <a:latin typeface="+mn-lt"/>
          <a:ea typeface="+mn-ea"/>
          <a:cs typeface="+mn-cs"/>
        </a:defRPr>
      </a:lvl1pPr>
      <a:lvl2pPr marL="557213" indent="-214313" algn="l" defTabSz="685800" rtl="0" eaLnBrk="1" latinLnBrk="0" hangingPunct="1">
        <a:spcBef>
          <a:spcPct val="20000"/>
        </a:spcBef>
        <a:buFont typeface="Arial" pitchFamily="34" charset="0"/>
        <a:buChar char="–"/>
        <a:defRPr sz="2100" kern="1200">
          <a:solidFill>
            <a:schemeClr val="tx1"/>
          </a:solidFill>
          <a:latin typeface="+mn-lt"/>
          <a:ea typeface="+mn-ea"/>
          <a:cs typeface="+mn-cs"/>
        </a:defRPr>
      </a:lvl2pPr>
      <a:lvl3pPr marL="857250" indent="-171450" algn="l" defTabSz="685800" rtl="0" eaLnBrk="1" latinLnBrk="0" hangingPunct="1">
        <a:spcBef>
          <a:spcPct val="20000"/>
        </a:spcBef>
        <a:buFont typeface="Arial" pitchFamily="34" charset="0"/>
        <a:buChar char="•"/>
        <a:defRPr sz="1800" kern="1200">
          <a:solidFill>
            <a:schemeClr val="tx1"/>
          </a:solidFill>
          <a:latin typeface="+mn-lt"/>
          <a:ea typeface="+mn-ea"/>
          <a:cs typeface="+mn-cs"/>
        </a:defRPr>
      </a:lvl3pPr>
      <a:lvl4pPr marL="12001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4pPr>
      <a:lvl5pPr marL="15430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5pPr>
      <a:lvl6pPr marL="18859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88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17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46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C19ED9BB-C5C2-4D0B-BADC-05C391420FE7}" type="datetimeFigureOut">
              <a:rPr lang="en-US" smtClean="0">
                <a:solidFill>
                  <a:prstClr val="black">
                    <a:tint val="75000"/>
                  </a:prstClr>
                </a:solidFill>
              </a:rPr>
              <a:pPr/>
              <a:t>1/17/2025</a:t>
            </a:fld>
            <a:endParaRPr lang="en-US">
              <a:solidFill>
                <a:prstClr val="black">
                  <a:tint val="75000"/>
                </a:prstClr>
              </a:solidFill>
            </a:endParaRPr>
          </a:p>
        </p:txBody>
      </p:sp>
      <p:sp>
        <p:nvSpPr>
          <p:cNvPr id="5" name="Footer Placeholder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n-US">
              <a:solidFill>
                <a:prstClr val="black">
                  <a:tint val="75000"/>
                </a:prstClr>
              </a:solidFill>
            </a:endParaRPr>
          </a:p>
        </p:txBody>
      </p:sp>
      <p:sp>
        <p:nvSpPr>
          <p:cNvPr id="6" name="Slide Number Placeholder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F17BEA6A-7083-41CE-B6AF-18CD83095C55}"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520279679"/>
      </p:ext>
    </p:extLst>
  </p:cSld>
  <p:clrMap bg1="lt1" tx1="dk1" bg2="lt2" tx2="dk2" accent1="accent1" accent2="accent2" accent3="accent3" accent4="accent4" accent5="accent5" accent6="accent6" hlink="hlink" folHlink="folHlink"/>
  <p:sldLayoutIdLst>
    <p:sldLayoutId id="2147483745" r:id="rId1"/>
    <p:sldLayoutId id="2147483746" r:id="rId2"/>
    <p:sldLayoutId id="2147483747" r:id="rId3"/>
    <p:sldLayoutId id="2147483748" r:id="rId4"/>
    <p:sldLayoutId id="2147483749" r:id="rId5"/>
    <p:sldLayoutId id="2147483750" r:id="rId6"/>
    <p:sldLayoutId id="2147483751" r:id="rId7"/>
    <p:sldLayoutId id="2147483752" r:id="rId8"/>
    <p:sldLayoutId id="2147483753" r:id="rId9"/>
    <p:sldLayoutId id="2147483754" r:id="rId10"/>
    <p:sldLayoutId id="2147483755" r:id="rId11"/>
  </p:sldLayoutIdLst>
  <p:txStyles>
    <p:titleStyle>
      <a:lvl1pPr algn="ctr" defTabSz="685800" rtl="0" eaLnBrk="1" latinLnBrk="0" hangingPunct="1">
        <a:spcBef>
          <a:spcPct val="0"/>
        </a:spcBef>
        <a:buNone/>
        <a:defRPr sz="3300" kern="1200">
          <a:solidFill>
            <a:schemeClr val="tx1"/>
          </a:solidFill>
          <a:latin typeface="+mj-lt"/>
          <a:ea typeface="+mj-ea"/>
          <a:cs typeface="+mj-cs"/>
        </a:defRPr>
      </a:lvl1pPr>
    </p:titleStyle>
    <p:bodyStyle>
      <a:lvl1pPr marL="257175" indent="-257175" algn="l" defTabSz="685800" rtl="0" eaLnBrk="1" latinLnBrk="0" hangingPunct="1">
        <a:spcBef>
          <a:spcPct val="20000"/>
        </a:spcBef>
        <a:buFont typeface="Arial" pitchFamily="34" charset="0"/>
        <a:buChar char="•"/>
        <a:defRPr sz="2400" kern="1200">
          <a:solidFill>
            <a:schemeClr val="tx1"/>
          </a:solidFill>
          <a:latin typeface="+mn-lt"/>
          <a:ea typeface="+mn-ea"/>
          <a:cs typeface="+mn-cs"/>
        </a:defRPr>
      </a:lvl1pPr>
      <a:lvl2pPr marL="557213" indent="-214313" algn="l" defTabSz="685800" rtl="0" eaLnBrk="1" latinLnBrk="0" hangingPunct="1">
        <a:spcBef>
          <a:spcPct val="20000"/>
        </a:spcBef>
        <a:buFont typeface="Arial" pitchFamily="34" charset="0"/>
        <a:buChar char="–"/>
        <a:defRPr sz="2100" kern="1200">
          <a:solidFill>
            <a:schemeClr val="tx1"/>
          </a:solidFill>
          <a:latin typeface="+mn-lt"/>
          <a:ea typeface="+mn-ea"/>
          <a:cs typeface="+mn-cs"/>
        </a:defRPr>
      </a:lvl2pPr>
      <a:lvl3pPr marL="857250" indent="-171450" algn="l" defTabSz="685800" rtl="0" eaLnBrk="1" latinLnBrk="0" hangingPunct="1">
        <a:spcBef>
          <a:spcPct val="20000"/>
        </a:spcBef>
        <a:buFont typeface="Arial" pitchFamily="34" charset="0"/>
        <a:buChar char="•"/>
        <a:defRPr sz="1800" kern="1200">
          <a:solidFill>
            <a:schemeClr val="tx1"/>
          </a:solidFill>
          <a:latin typeface="+mn-lt"/>
          <a:ea typeface="+mn-ea"/>
          <a:cs typeface="+mn-cs"/>
        </a:defRPr>
      </a:lvl3pPr>
      <a:lvl4pPr marL="12001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4pPr>
      <a:lvl5pPr marL="15430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5pPr>
      <a:lvl6pPr marL="18859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88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17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46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C19ED9BB-C5C2-4D0B-BADC-05C391420FE7}" type="datetimeFigureOut">
              <a:rPr lang="en-US" smtClean="0">
                <a:solidFill>
                  <a:prstClr val="black">
                    <a:tint val="75000"/>
                  </a:prstClr>
                </a:solidFill>
              </a:rPr>
              <a:pPr/>
              <a:t>1/17/2025</a:t>
            </a:fld>
            <a:endParaRPr lang="en-US">
              <a:solidFill>
                <a:prstClr val="black">
                  <a:tint val="75000"/>
                </a:prstClr>
              </a:solidFill>
            </a:endParaRPr>
          </a:p>
        </p:txBody>
      </p:sp>
      <p:sp>
        <p:nvSpPr>
          <p:cNvPr id="5" name="Footer Placeholder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n-US">
              <a:solidFill>
                <a:prstClr val="black">
                  <a:tint val="75000"/>
                </a:prstClr>
              </a:solidFill>
            </a:endParaRPr>
          </a:p>
        </p:txBody>
      </p:sp>
      <p:sp>
        <p:nvSpPr>
          <p:cNvPr id="6" name="Slide Number Placeholder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F17BEA6A-7083-41CE-B6AF-18CD83095C55}"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29873672"/>
      </p:ext>
    </p:extLst>
  </p:cSld>
  <p:clrMap bg1="lt1" tx1="dk1" bg2="lt2" tx2="dk2" accent1="accent1" accent2="accent2" accent3="accent3" accent4="accent4" accent5="accent5" accent6="accent6" hlink="hlink" folHlink="folHlink"/>
  <p:sldLayoutIdLst>
    <p:sldLayoutId id="2147483757" r:id="rId1"/>
    <p:sldLayoutId id="2147483758" r:id="rId2"/>
    <p:sldLayoutId id="2147483759" r:id="rId3"/>
    <p:sldLayoutId id="2147483760" r:id="rId4"/>
    <p:sldLayoutId id="2147483761" r:id="rId5"/>
    <p:sldLayoutId id="2147483762" r:id="rId6"/>
    <p:sldLayoutId id="2147483763" r:id="rId7"/>
    <p:sldLayoutId id="2147483764" r:id="rId8"/>
    <p:sldLayoutId id="2147483765" r:id="rId9"/>
    <p:sldLayoutId id="2147483766" r:id="rId10"/>
    <p:sldLayoutId id="2147483767" r:id="rId11"/>
  </p:sldLayoutIdLst>
  <p:txStyles>
    <p:titleStyle>
      <a:lvl1pPr algn="ctr" defTabSz="685800" rtl="0" eaLnBrk="1" latinLnBrk="0" hangingPunct="1">
        <a:spcBef>
          <a:spcPct val="0"/>
        </a:spcBef>
        <a:buNone/>
        <a:defRPr sz="3300" kern="1200">
          <a:solidFill>
            <a:schemeClr val="tx1"/>
          </a:solidFill>
          <a:latin typeface="+mj-lt"/>
          <a:ea typeface="+mj-ea"/>
          <a:cs typeface="+mj-cs"/>
        </a:defRPr>
      </a:lvl1pPr>
    </p:titleStyle>
    <p:bodyStyle>
      <a:lvl1pPr marL="257175" indent="-257175" algn="l" defTabSz="685800" rtl="0" eaLnBrk="1" latinLnBrk="0" hangingPunct="1">
        <a:spcBef>
          <a:spcPct val="20000"/>
        </a:spcBef>
        <a:buFont typeface="Arial" pitchFamily="34" charset="0"/>
        <a:buChar char="•"/>
        <a:defRPr sz="2400" kern="1200">
          <a:solidFill>
            <a:schemeClr val="tx1"/>
          </a:solidFill>
          <a:latin typeface="+mn-lt"/>
          <a:ea typeface="+mn-ea"/>
          <a:cs typeface="+mn-cs"/>
        </a:defRPr>
      </a:lvl1pPr>
      <a:lvl2pPr marL="557213" indent="-214313" algn="l" defTabSz="685800" rtl="0" eaLnBrk="1" latinLnBrk="0" hangingPunct="1">
        <a:spcBef>
          <a:spcPct val="20000"/>
        </a:spcBef>
        <a:buFont typeface="Arial" pitchFamily="34" charset="0"/>
        <a:buChar char="–"/>
        <a:defRPr sz="2100" kern="1200">
          <a:solidFill>
            <a:schemeClr val="tx1"/>
          </a:solidFill>
          <a:latin typeface="+mn-lt"/>
          <a:ea typeface="+mn-ea"/>
          <a:cs typeface="+mn-cs"/>
        </a:defRPr>
      </a:lvl2pPr>
      <a:lvl3pPr marL="857250" indent="-171450" algn="l" defTabSz="685800" rtl="0" eaLnBrk="1" latinLnBrk="0" hangingPunct="1">
        <a:spcBef>
          <a:spcPct val="20000"/>
        </a:spcBef>
        <a:buFont typeface="Arial" pitchFamily="34" charset="0"/>
        <a:buChar char="•"/>
        <a:defRPr sz="1800" kern="1200">
          <a:solidFill>
            <a:schemeClr val="tx1"/>
          </a:solidFill>
          <a:latin typeface="+mn-lt"/>
          <a:ea typeface="+mn-ea"/>
          <a:cs typeface="+mn-cs"/>
        </a:defRPr>
      </a:lvl3pPr>
      <a:lvl4pPr marL="12001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4pPr>
      <a:lvl5pPr marL="15430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5pPr>
      <a:lvl6pPr marL="18859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88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17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46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10.png"/><Relationship Id="rId13" Type="http://schemas.openxmlformats.org/officeDocument/2006/relationships/image" Target="../media/image11.png"/><Relationship Id="rId3" Type="http://schemas.openxmlformats.org/officeDocument/2006/relationships/image" Target="../media/image5.png"/><Relationship Id="rId7" Type="http://schemas.openxmlformats.org/officeDocument/2006/relationships/image" Target="../media/image9.png"/><Relationship Id="rId12" Type="http://schemas.openxmlformats.org/officeDocument/2006/relationships/image" Target="../media/image34.svg"/><Relationship Id="rId2" Type="http://schemas.openxmlformats.org/officeDocument/2006/relationships/image" Target="../media/image4.png"/><Relationship Id="rId1" Type="http://schemas.openxmlformats.org/officeDocument/2006/relationships/slideLayout" Target="../slideLayouts/slideLayout40.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 Id="rId14" Type="http://schemas.openxmlformats.org/officeDocument/2006/relationships/image" Target="../media/image12.png"/></Relationships>
</file>

<file path=ppt/slides/_rels/slide10.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image" Target="../media/image20.png"/><Relationship Id="rId7" Type="http://schemas.microsoft.com/office/2007/relationships/hdphoto" Target="../media/hdphoto4.wdp"/><Relationship Id="rId2" Type="http://schemas.openxmlformats.org/officeDocument/2006/relationships/image" Target="../media/image19.png"/><Relationship Id="rId1" Type="http://schemas.openxmlformats.org/officeDocument/2006/relationships/slideLayout" Target="../slideLayouts/slideLayout57.xml"/><Relationship Id="rId6" Type="http://schemas.openxmlformats.org/officeDocument/2006/relationships/image" Target="../media/image21.png"/><Relationship Id="rId5" Type="http://schemas.openxmlformats.org/officeDocument/2006/relationships/slide" Target="slide5.xml"/><Relationship Id="rId4" Type="http://schemas.microsoft.com/office/2007/relationships/hdphoto" Target="../media/hdphoto3.wdp"/></Relationships>
</file>

<file path=ppt/slides/_rels/slide11.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40.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2.xml"/><Relationship Id="rId1" Type="http://schemas.openxmlformats.org/officeDocument/2006/relationships/tags" Target="../tags/tag1.xml"/></Relationships>
</file>

<file path=ppt/slides/_rels/slide1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11.png"/><Relationship Id="rId5" Type="http://schemas.openxmlformats.org/officeDocument/2006/relationships/image" Target="../media/image12.png"/><Relationship Id="rId4" Type="http://schemas.openxmlformats.org/officeDocument/2006/relationships/image" Target="../media/image7.png"/></Relationships>
</file>

<file path=ppt/slides/_rels/slide14.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24.png"/><Relationship Id="rId5" Type="http://schemas.openxmlformats.org/officeDocument/2006/relationships/image" Target="../media/image66.svg"/><Relationship Id="rId9" Type="http://schemas.openxmlformats.org/officeDocument/2006/relationships/image" Target="../media/image70.svg"/></Relationships>
</file>

<file path=ppt/slides/_rels/slide1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6.xml"/><Relationship Id="rId1" Type="http://schemas.openxmlformats.org/officeDocument/2006/relationships/themeOverride" Target="../theme/themeOverride1.xml"/></Relationships>
</file>

<file path=ppt/slides/_rels/slide18.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7.jpg"/><Relationship Id="rId2" Type="http://schemas.openxmlformats.org/officeDocument/2006/relationships/notesSlide" Target="../notesSlides/notesSlide8.xml"/><Relationship Id="rId1" Type="http://schemas.openxmlformats.org/officeDocument/2006/relationships/slideLayout" Target="../slideLayouts/slideLayout16.xml"/></Relationships>
</file>

<file path=ppt/slides/_rels/slide2.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51.xml"/></Relationships>
</file>

<file path=ppt/slides/_rels/slide20.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notesSlide" Target="../notesSlides/notesSlide10.xml"/><Relationship Id="rId7" Type="http://schemas.openxmlformats.org/officeDocument/2006/relationships/image" Target="../media/image9.png"/><Relationship Id="rId12" Type="http://schemas.openxmlformats.org/officeDocument/2006/relationships/image" Target="../media/image34.svg"/><Relationship Id="rId2" Type="http://schemas.openxmlformats.org/officeDocument/2006/relationships/slideLayout" Target="../slideLayouts/slideLayout16.xml"/><Relationship Id="rId1" Type="http://schemas.openxmlformats.org/officeDocument/2006/relationships/themeOverride" Target="../theme/themeOverride2.xml"/><Relationship Id="rId6" Type="http://schemas.openxmlformats.org/officeDocument/2006/relationships/image" Target="../media/image113.svg"/><Relationship Id="rId4" Type="http://schemas.openxmlformats.org/officeDocument/2006/relationships/image" Target="../media/image29.png"/><Relationship Id="rId9" Type="http://schemas.openxmlformats.org/officeDocument/2006/relationships/image" Target="../media/image10.png"/></Relationships>
</file>

<file path=ppt/slides/_rels/slide2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image" Target="../media/image11.png"/><Relationship Id="rId5" Type="http://schemas.openxmlformats.org/officeDocument/2006/relationships/image" Target="../media/image12.png"/><Relationship Id="rId4" Type="http://schemas.openxmlformats.org/officeDocument/2006/relationships/image" Target="../media/image7.png"/></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16.xml"/><Relationship Id="rId1" Type="http://schemas.openxmlformats.org/officeDocument/2006/relationships/themeOverride" Target="../theme/themeOverride3.xml"/><Relationship Id="rId4" Type="http://schemas.openxmlformats.org/officeDocument/2006/relationships/image" Target="../media/image30.png"/></Relationships>
</file>

<file path=ppt/slides/_rels/slide24.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slideLayout" Target="../slideLayouts/slideLayout117.xml"/><Relationship Id="rId6" Type="http://schemas.openxmlformats.org/officeDocument/2006/relationships/image" Target="../media/image34.png"/><Relationship Id="rId5" Type="http://schemas.openxmlformats.org/officeDocument/2006/relationships/image" Target="../media/image30.png"/><Relationship Id="rId4" Type="http://schemas.openxmlformats.org/officeDocument/2006/relationships/image" Target="../media/image33.pn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6.xml"/></Relationships>
</file>

<file path=ppt/slides/_rels/slide26.xml.rels><?xml version="1.0" encoding="UTF-8" standalone="yes"?>
<Relationships xmlns="http://schemas.openxmlformats.org/package/2006/relationships"><Relationship Id="rId2" Type="http://schemas.openxmlformats.org/officeDocument/2006/relationships/image" Target="../media/image35.jpg"/><Relationship Id="rId1" Type="http://schemas.openxmlformats.org/officeDocument/2006/relationships/slideLayout" Target="../slideLayouts/slideLayout16.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16.xml"/><Relationship Id="rId1" Type="http://schemas.openxmlformats.org/officeDocument/2006/relationships/themeOverride" Target="../theme/themeOverride4.xml"/></Relationships>
</file>

<file path=ppt/slides/_rels/slide29.xml.rels><?xml version="1.0" encoding="UTF-8" standalone="yes"?>
<Relationships xmlns="http://schemas.openxmlformats.org/package/2006/relationships"><Relationship Id="rId3" Type="http://schemas.openxmlformats.org/officeDocument/2006/relationships/image" Target="../media/image36.jpg"/><Relationship Id="rId2" Type="http://schemas.openxmlformats.org/officeDocument/2006/relationships/notesSlide" Target="../notesSlides/notesSlide16.xml"/><Relationship Id="rId1" Type="http://schemas.openxmlformats.org/officeDocument/2006/relationships/slideLayout" Target="../slideLayouts/slideLayout16.xml"/></Relationships>
</file>

<file path=ppt/slides/_rels/slide3.xml.rels><?xml version="1.0" encoding="UTF-8" standalone="yes"?>
<Relationships xmlns="http://schemas.openxmlformats.org/package/2006/relationships"><Relationship Id="rId8" Type="http://schemas.openxmlformats.org/officeDocument/2006/relationships/slide" Target="slide5.xml"/><Relationship Id="rId3" Type="http://schemas.openxmlformats.org/officeDocument/2006/relationships/slideLayout" Target="../slideLayouts/slideLayout62.xml"/><Relationship Id="rId7" Type="http://schemas.microsoft.com/office/2007/relationships/hdphoto" Target="../media/hdphoto1.wdp"/><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15.png"/><Relationship Id="rId11" Type="http://schemas.openxmlformats.org/officeDocument/2006/relationships/image" Target="../media/image17.png"/><Relationship Id="rId5" Type="http://schemas.openxmlformats.org/officeDocument/2006/relationships/slide" Target="slide4.xml"/><Relationship Id="rId10" Type="http://schemas.microsoft.com/office/2007/relationships/hdphoto" Target="../media/hdphoto2.wdp"/><Relationship Id="rId4" Type="http://schemas.openxmlformats.org/officeDocument/2006/relationships/image" Target="../media/image14.jpg"/><Relationship Id="rId9" Type="http://schemas.openxmlformats.org/officeDocument/2006/relationships/image" Target="../media/image16.png"/></Relationships>
</file>

<file path=ppt/slides/_rels/slide30.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128.xml"/></Relationships>
</file>

<file path=ppt/slides/_rels/slide31.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17.xml"/><Relationship Id="rId1" Type="http://schemas.openxmlformats.org/officeDocument/2006/relationships/slideLayout" Target="../slideLayouts/slideLayout16.xml"/><Relationship Id="rId4" Type="http://schemas.openxmlformats.org/officeDocument/2006/relationships/image" Target="../media/image39.png"/></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16.xml"/><Relationship Id="rId1" Type="http://schemas.openxmlformats.org/officeDocument/2006/relationships/themeOverride" Target="../theme/themeOverride5.xml"/><Relationship Id="rId4" Type="http://schemas.openxmlformats.org/officeDocument/2006/relationships/image" Target="../media/image40.jpg"/></Relationships>
</file>

<file path=ppt/slides/_rels/slide33.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19.xml"/><Relationship Id="rId1" Type="http://schemas.openxmlformats.org/officeDocument/2006/relationships/slideLayout" Target="../slideLayouts/slideLayout16.xml"/><Relationship Id="rId6" Type="http://schemas.openxmlformats.org/officeDocument/2006/relationships/image" Target="../media/image43.png"/><Relationship Id="rId5" Type="http://schemas.openxmlformats.org/officeDocument/2006/relationships/image" Target="../media/image50.svg"/><Relationship Id="rId10" Type="http://schemas.openxmlformats.org/officeDocument/2006/relationships/image" Target="../media/image56.svg"/><Relationship Id="rId4" Type="http://schemas.openxmlformats.org/officeDocument/2006/relationships/image" Target="../media/image42.png"/></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16.xml"/><Relationship Id="rId1" Type="http://schemas.openxmlformats.org/officeDocument/2006/relationships/themeOverride" Target="../theme/themeOverride6.xml"/><Relationship Id="rId4" Type="http://schemas.openxmlformats.org/officeDocument/2006/relationships/image" Target="../media/image44.jpg"/></Relationships>
</file>

<file path=ppt/slides/_rels/slide35.xml.rels><?xml version="1.0" encoding="UTF-8" standalone="yes"?>
<Relationships xmlns="http://schemas.openxmlformats.org/package/2006/relationships"><Relationship Id="rId8" Type="http://schemas.openxmlformats.org/officeDocument/2006/relationships/image" Target="../media/image54.svg"/><Relationship Id="rId3" Type="http://schemas.openxmlformats.org/officeDocument/2006/relationships/image" Target="../media/image45.png"/><Relationship Id="rId2" Type="http://schemas.openxmlformats.org/officeDocument/2006/relationships/notesSlide" Target="../notesSlides/notesSlide21.xml"/><Relationship Id="rId1" Type="http://schemas.openxmlformats.org/officeDocument/2006/relationships/slideLayout" Target="../slideLayouts/slideLayout19.xml"/></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16.xml"/><Relationship Id="rId1" Type="http://schemas.openxmlformats.org/officeDocument/2006/relationships/themeOverride" Target="../theme/themeOverride7.xml"/></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16.xml"/><Relationship Id="rId1" Type="http://schemas.openxmlformats.org/officeDocument/2006/relationships/themeOverride" Target="../theme/themeOverride8.xml"/><Relationship Id="rId5" Type="http://schemas.openxmlformats.org/officeDocument/2006/relationships/image" Target="../media/image39.svg"/><Relationship Id="rId4" Type="http://schemas.openxmlformats.org/officeDocument/2006/relationships/image" Target="../media/image46.png"/></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16.xml"/><Relationship Id="rId1" Type="http://schemas.openxmlformats.org/officeDocument/2006/relationships/tags" Target="../tags/tag2.xml"/></Relationships>
</file>

<file path=ppt/slides/_rels/slide39.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40.xml"/></Relationships>
</file>

<file path=ppt/slides/_rels/slide4.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18.jpg"/><Relationship Id="rId1" Type="http://schemas.openxmlformats.org/officeDocument/2006/relationships/slideLayout" Target="../slideLayouts/slideLayout56.xml"/></Relationships>
</file>

<file path=ppt/slides/_rels/slide40.xml.rels><?xml version="1.0" encoding="UTF-8" standalone="yes"?>
<Relationships xmlns="http://schemas.openxmlformats.org/package/2006/relationships"><Relationship Id="rId8" Type="http://schemas.openxmlformats.org/officeDocument/2006/relationships/slide" Target="slide43.xml"/><Relationship Id="rId13" Type="http://schemas.openxmlformats.org/officeDocument/2006/relationships/slide" Target="slide48.xml"/><Relationship Id="rId18" Type="http://schemas.openxmlformats.org/officeDocument/2006/relationships/image" Target="../media/image52.png"/><Relationship Id="rId3" Type="http://schemas.openxmlformats.org/officeDocument/2006/relationships/slideLayout" Target="../slideLayouts/slideLayout134.xml"/><Relationship Id="rId7" Type="http://schemas.openxmlformats.org/officeDocument/2006/relationships/slide" Target="slide42.xml"/><Relationship Id="rId12" Type="http://schemas.openxmlformats.org/officeDocument/2006/relationships/slide" Target="slide47.xml"/><Relationship Id="rId17" Type="http://schemas.openxmlformats.org/officeDocument/2006/relationships/image" Target="../media/image51.gif"/><Relationship Id="rId2" Type="http://schemas.openxmlformats.org/officeDocument/2006/relationships/audio" Target="../media/media2.wav"/><Relationship Id="rId16" Type="http://schemas.openxmlformats.org/officeDocument/2006/relationships/image" Target="../media/image50.gif"/><Relationship Id="rId1" Type="http://schemas.microsoft.com/office/2007/relationships/media" Target="../media/media2.wav"/><Relationship Id="rId6" Type="http://schemas.openxmlformats.org/officeDocument/2006/relationships/slide" Target="slide41.xml"/><Relationship Id="rId11" Type="http://schemas.openxmlformats.org/officeDocument/2006/relationships/slide" Target="slide46.xml"/><Relationship Id="rId5" Type="http://schemas.openxmlformats.org/officeDocument/2006/relationships/image" Target="../media/image48.png"/><Relationship Id="rId15" Type="http://schemas.openxmlformats.org/officeDocument/2006/relationships/image" Target="../media/image49.gif"/><Relationship Id="rId10" Type="http://schemas.openxmlformats.org/officeDocument/2006/relationships/slide" Target="slide45.xml"/><Relationship Id="rId19" Type="http://schemas.openxmlformats.org/officeDocument/2006/relationships/slide" Target="slide12.xml"/><Relationship Id="rId4" Type="http://schemas.openxmlformats.org/officeDocument/2006/relationships/image" Target="../media/image47.png"/><Relationship Id="rId9" Type="http://schemas.openxmlformats.org/officeDocument/2006/relationships/slide" Target="slide44.xml"/><Relationship Id="rId14" Type="http://schemas.openxmlformats.org/officeDocument/2006/relationships/slide" Target="slide11.xml"/></Relationships>
</file>

<file path=ppt/slides/_rels/slide41.xml.rels><?xml version="1.0" encoding="UTF-8" standalone="yes"?>
<Relationships xmlns="http://schemas.openxmlformats.org/package/2006/relationships"><Relationship Id="rId8" Type="http://schemas.microsoft.com/office/2007/relationships/hdphoto" Target="../media/hdphoto6.wdp"/><Relationship Id="rId13" Type="http://schemas.openxmlformats.org/officeDocument/2006/relationships/image" Target="../media/image58.png"/><Relationship Id="rId3" Type="http://schemas.openxmlformats.org/officeDocument/2006/relationships/audio" Target="../media/audio2.wav"/><Relationship Id="rId7" Type="http://schemas.openxmlformats.org/officeDocument/2006/relationships/image" Target="../media/image54.png"/><Relationship Id="rId12" Type="http://schemas.openxmlformats.org/officeDocument/2006/relationships/image" Target="../media/image57.png"/><Relationship Id="rId2" Type="http://schemas.openxmlformats.org/officeDocument/2006/relationships/audio" Target="../media/audio1.wav"/><Relationship Id="rId1" Type="http://schemas.openxmlformats.org/officeDocument/2006/relationships/slideLayout" Target="../slideLayouts/slideLayout144.xml"/><Relationship Id="rId6" Type="http://schemas.microsoft.com/office/2007/relationships/hdphoto" Target="../media/hdphoto5.wdp"/><Relationship Id="rId11" Type="http://schemas.openxmlformats.org/officeDocument/2006/relationships/image" Target="../media/image56.png"/><Relationship Id="rId5" Type="http://schemas.openxmlformats.org/officeDocument/2006/relationships/image" Target="../media/image53.png"/><Relationship Id="rId10" Type="http://schemas.microsoft.com/office/2007/relationships/hdphoto" Target="../media/hdphoto7.wdp"/><Relationship Id="rId4" Type="http://schemas.openxmlformats.org/officeDocument/2006/relationships/audio" Target="../media/audio3.wav"/><Relationship Id="rId9" Type="http://schemas.openxmlformats.org/officeDocument/2006/relationships/image" Target="../media/image55.png"/><Relationship Id="rId14" Type="http://schemas.openxmlformats.org/officeDocument/2006/relationships/slide" Target="slide40.xml"/></Relationships>
</file>

<file path=ppt/slides/_rels/slide42.xml.rels><?xml version="1.0" encoding="UTF-8" standalone="yes"?>
<Relationships xmlns="http://schemas.openxmlformats.org/package/2006/relationships"><Relationship Id="rId8" Type="http://schemas.microsoft.com/office/2007/relationships/hdphoto" Target="../media/hdphoto6.wdp"/><Relationship Id="rId13" Type="http://schemas.openxmlformats.org/officeDocument/2006/relationships/image" Target="../media/image59.png"/><Relationship Id="rId3" Type="http://schemas.openxmlformats.org/officeDocument/2006/relationships/audio" Target="../media/audio3.wav"/><Relationship Id="rId7" Type="http://schemas.openxmlformats.org/officeDocument/2006/relationships/image" Target="../media/image54.png"/><Relationship Id="rId12" Type="http://schemas.openxmlformats.org/officeDocument/2006/relationships/image" Target="../media/image57.png"/><Relationship Id="rId2" Type="http://schemas.openxmlformats.org/officeDocument/2006/relationships/audio" Target="../media/audio1.wav"/><Relationship Id="rId1" Type="http://schemas.openxmlformats.org/officeDocument/2006/relationships/slideLayout" Target="../slideLayouts/slideLayout144.xml"/><Relationship Id="rId6" Type="http://schemas.microsoft.com/office/2007/relationships/hdphoto" Target="../media/hdphoto5.wdp"/><Relationship Id="rId11" Type="http://schemas.openxmlformats.org/officeDocument/2006/relationships/image" Target="../media/image58.png"/><Relationship Id="rId5" Type="http://schemas.openxmlformats.org/officeDocument/2006/relationships/image" Target="../media/image53.png"/><Relationship Id="rId10" Type="http://schemas.microsoft.com/office/2007/relationships/hdphoto" Target="../media/hdphoto7.wdp"/><Relationship Id="rId4" Type="http://schemas.openxmlformats.org/officeDocument/2006/relationships/audio" Target="../media/audio2.wav"/><Relationship Id="rId9" Type="http://schemas.openxmlformats.org/officeDocument/2006/relationships/image" Target="../media/image55.png"/><Relationship Id="rId14" Type="http://schemas.openxmlformats.org/officeDocument/2006/relationships/slide" Target="slide40.xml"/></Relationships>
</file>

<file path=ppt/slides/_rels/slide43.xml.rels><?xml version="1.0" encoding="UTF-8" standalone="yes"?>
<Relationships xmlns="http://schemas.openxmlformats.org/package/2006/relationships"><Relationship Id="rId8" Type="http://schemas.microsoft.com/office/2007/relationships/hdphoto" Target="../media/hdphoto6.wdp"/><Relationship Id="rId13" Type="http://schemas.openxmlformats.org/officeDocument/2006/relationships/image" Target="../media/image58.png"/><Relationship Id="rId3" Type="http://schemas.openxmlformats.org/officeDocument/2006/relationships/audio" Target="../media/audio2.wav"/><Relationship Id="rId7" Type="http://schemas.openxmlformats.org/officeDocument/2006/relationships/image" Target="../media/image54.png"/><Relationship Id="rId12" Type="http://schemas.openxmlformats.org/officeDocument/2006/relationships/image" Target="../media/image57.png"/><Relationship Id="rId2" Type="http://schemas.openxmlformats.org/officeDocument/2006/relationships/audio" Target="../media/audio1.wav"/><Relationship Id="rId1" Type="http://schemas.openxmlformats.org/officeDocument/2006/relationships/slideLayout" Target="../slideLayouts/slideLayout144.xml"/><Relationship Id="rId6" Type="http://schemas.microsoft.com/office/2007/relationships/hdphoto" Target="../media/hdphoto5.wdp"/><Relationship Id="rId11" Type="http://schemas.openxmlformats.org/officeDocument/2006/relationships/image" Target="../media/image56.png"/><Relationship Id="rId5" Type="http://schemas.openxmlformats.org/officeDocument/2006/relationships/image" Target="../media/image53.png"/><Relationship Id="rId10" Type="http://schemas.microsoft.com/office/2007/relationships/hdphoto" Target="../media/hdphoto7.wdp"/><Relationship Id="rId4" Type="http://schemas.openxmlformats.org/officeDocument/2006/relationships/audio" Target="../media/audio3.wav"/><Relationship Id="rId9" Type="http://schemas.openxmlformats.org/officeDocument/2006/relationships/image" Target="../media/image55.png"/><Relationship Id="rId14" Type="http://schemas.openxmlformats.org/officeDocument/2006/relationships/slide" Target="slide40.xml"/></Relationships>
</file>

<file path=ppt/slides/_rels/slide44.xml.rels><?xml version="1.0" encoding="UTF-8" standalone="yes"?>
<Relationships xmlns="http://schemas.openxmlformats.org/package/2006/relationships"><Relationship Id="rId8" Type="http://schemas.microsoft.com/office/2007/relationships/hdphoto" Target="../media/hdphoto6.wdp"/><Relationship Id="rId13" Type="http://schemas.openxmlformats.org/officeDocument/2006/relationships/slide" Target="slide40.xml"/><Relationship Id="rId3" Type="http://schemas.openxmlformats.org/officeDocument/2006/relationships/audio" Target="../media/audio3.wav"/><Relationship Id="rId7" Type="http://schemas.openxmlformats.org/officeDocument/2006/relationships/image" Target="../media/image54.png"/><Relationship Id="rId12" Type="http://schemas.openxmlformats.org/officeDocument/2006/relationships/image" Target="../media/image59.png"/><Relationship Id="rId2" Type="http://schemas.openxmlformats.org/officeDocument/2006/relationships/audio" Target="../media/audio1.wav"/><Relationship Id="rId1" Type="http://schemas.openxmlformats.org/officeDocument/2006/relationships/slideLayout" Target="../slideLayouts/slideLayout144.xml"/><Relationship Id="rId6" Type="http://schemas.microsoft.com/office/2007/relationships/hdphoto" Target="../media/hdphoto5.wdp"/><Relationship Id="rId11" Type="http://schemas.openxmlformats.org/officeDocument/2006/relationships/image" Target="../media/image58.png"/><Relationship Id="rId5" Type="http://schemas.openxmlformats.org/officeDocument/2006/relationships/image" Target="../media/image53.png"/><Relationship Id="rId10" Type="http://schemas.microsoft.com/office/2007/relationships/hdphoto" Target="../media/hdphoto7.wdp"/><Relationship Id="rId4" Type="http://schemas.openxmlformats.org/officeDocument/2006/relationships/audio" Target="../media/audio2.wav"/><Relationship Id="rId9" Type="http://schemas.openxmlformats.org/officeDocument/2006/relationships/image" Target="../media/image55.png"/></Relationships>
</file>

<file path=ppt/slides/_rels/slide45.xml.rels><?xml version="1.0" encoding="UTF-8" standalone="yes"?>
<Relationships xmlns="http://schemas.openxmlformats.org/package/2006/relationships"><Relationship Id="rId8" Type="http://schemas.microsoft.com/office/2007/relationships/hdphoto" Target="../media/hdphoto6.wdp"/><Relationship Id="rId13" Type="http://schemas.openxmlformats.org/officeDocument/2006/relationships/image" Target="../media/image59.png"/><Relationship Id="rId3" Type="http://schemas.openxmlformats.org/officeDocument/2006/relationships/audio" Target="../media/audio3.wav"/><Relationship Id="rId7" Type="http://schemas.openxmlformats.org/officeDocument/2006/relationships/image" Target="../media/image54.png"/><Relationship Id="rId12" Type="http://schemas.openxmlformats.org/officeDocument/2006/relationships/image" Target="../media/image57.png"/><Relationship Id="rId2" Type="http://schemas.openxmlformats.org/officeDocument/2006/relationships/audio" Target="../media/audio1.wav"/><Relationship Id="rId1" Type="http://schemas.openxmlformats.org/officeDocument/2006/relationships/slideLayout" Target="../slideLayouts/slideLayout144.xml"/><Relationship Id="rId6" Type="http://schemas.microsoft.com/office/2007/relationships/hdphoto" Target="../media/hdphoto5.wdp"/><Relationship Id="rId11" Type="http://schemas.openxmlformats.org/officeDocument/2006/relationships/image" Target="../media/image58.png"/><Relationship Id="rId5" Type="http://schemas.openxmlformats.org/officeDocument/2006/relationships/image" Target="../media/image53.png"/><Relationship Id="rId10" Type="http://schemas.microsoft.com/office/2007/relationships/hdphoto" Target="../media/hdphoto7.wdp"/><Relationship Id="rId4" Type="http://schemas.openxmlformats.org/officeDocument/2006/relationships/audio" Target="../media/audio2.wav"/><Relationship Id="rId9" Type="http://schemas.openxmlformats.org/officeDocument/2006/relationships/image" Target="../media/image55.png"/><Relationship Id="rId14" Type="http://schemas.openxmlformats.org/officeDocument/2006/relationships/slide" Target="slide40.xml"/></Relationships>
</file>

<file path=ppt/slides/_rels/slide46.xml.rels><?xml version="1.0" encoding="UTF-8" standalone="yes"?>
<Relationships xmlns="http://schemas.openxmlformats.org/package/2006/relationships"><Relationship Id="rId8" Type="http://schemas.microsoft.com/office/2007/relationships/hdphoto" Target="../media/hdphoto6.wdp"/><Relationship Id="rId13" Type="http://schemas.openxmlformats.org/officeDocument/2006/relationships/slide" Target="slide40.xml"/><Relationship Id="rId3" Type="http://schemas.openxmlformats.org/officeDocument/2006/relationships/audio" Target="../media/audio3.wav"/><Relationship Id="rId7" Type="http://schemas.openxmlformats.org/officeDocument/2006/relationships/image" Target="../media/image54.png"/><Relationship Id="rId12" Type="http://schemas.openxmlformats.org/officeDocument/2006/relationships/image" Target="../media/image59.png"/><Relationship Id="rId2" Type="http://schemas.openxmlformats.org/officeDocument/2006/relationships/audio" Target="../media/audio1.wav"/><Relationship Id="rId1" Type="http://schemas.openxmlformats.org/officeDocument/2006/relationships/slideLayout" Target="../slideLayouts/slideLayout144.xml"/><Relationship Id="rId6" Type="http://schemas.microsoft.com/office/2007/relationships/hdphoto" Target="../media/hdphoto5.wdp"/><Relationship Id="rId11" Type="http://schemas.openxmlformats.org/officeDocument/2006/relationships/image" Target="../media/image58.png"/><Relationship Id="rId5" Type="http://schemas.openxmlformats.org/officeDocument/2006/relationships/image" Target="../media/image53.png"/><Relationship Id="rId10" Type="http://schemas.microsoft.com/office/2007/relationships/hdphoto" Target="../media/hdphoto7.wdp"/><Relationship Id="rId4" Type="http://schemas.openxmlformats.org/officeDocument/2006/relationships/audio" Target="../media/audio2.wav"/><Relationship Id="rId9" Type="http://schemas.openxmlformats.org/officeDocument/2006/relationships/image" Target="../media/image55.png"/></Relationships>
</file>

<file path=ppt/slides/_rels/slide47.xml.rels><?xml version="1.0" encoding="UTF-8" standalone="yes"?>
<Relationships xmlns="http://schemas.openxmlformats.org/package/2006/relationships"><Relationship Id="rId8" Type="http://schemas.microsoft.com/office/2007/relationships/hdphoto" Target="../media/hdphoto6.wdp"/><Relationship Id="rId13" Type="http://schemas.openxmlformats.org/officeDocument/2006/relationships/image" Target="../media/image59.png"/><Relationship Id="rId3" Type="http://schemas.openxmlformats.org/officeDocument/2006/relationships/audio" Target="../media/audio3.wav"/><Relationship Id="rId7" Type="http://schemas.openxmlformats.org/officeDocument/2006/relationships/image" Target="../media/image54.png"/><Relationship Id="rId12" Type="http://schemas.openxmlformats.org/officeDocument/2006/relationships/image" Target="../media/image57.png"/><Relationship Id="rId2" Type="http://schemas.openxmlformats.org/officeDocument/2006/relationships/audio" Target="../media/audio1.wav"/><Relationship Id="rId1" Type="http://schemas.openxmlformats.org/officeDocument/2006/relationships/slideLayout" Target="../slideLayouts/slideLayout144.xml"/><Relationship Id="rId6" Type="http://schemas.microsoft.com/office/2007/relationships/hdphoto" Target="../media/hdphoto5.wdp"/><Relationship Id="rId11" Type="http://schemas.openxmlformats.org/officeDocument/2006/relationships/image" Target="../media/image58.png"/><Relationship Id="rId5" Type="http://schemas.openxmlformats.org/officeDocument/2006/relationships/image" Target="../media/image53.png"/><Relationship Id="rId10" Type="http://schemas.microsoft.com/office/2007/relationships/hdphoto" Target="../media/hdphoto7.wdp"/><Relationship Id="rId4" Type="http://schemas.openxmlformats.org/officeDocument/2006/relationships/audio" Target="../media/audio2.wav"/><Relationship Id="rId9" Type="http://schemas.openxmlformats.org/officeDocument/2006/relationships/image" Target="../media/image55.png"/><Relationship Id="rId14" Type="http://schemas.openxmlformats.org/officeDocument/2006/relationships/slide" Target="slide40.xml"/></Relationships>
</file>

<file path=ppt/slides/_rels/slide48.xml.rels><?xml version="1.0" encoding="UTF-8" standalone="yes"?>
<Relationships xmlns="http://schemas.openxmlformats.org/package/2006/relationships"><Relationship Id="rId8" Type="http://schemas.microsoft.com/office/2007/relationships/hdphoto" Target="../media/hdphoto6.wdp"/><Relationship Id="rId13" Type="http://schemas.openxmlformats.org/officeDocument/2006/relationships/image" Target="../media/image58.png"/><Relationship Id="rId3" Type="http://schemas.openxmlformats.org/officeDocument/2006/relationships/audio" Target="../media/audio2.wav"/><Relationship Id="rId7" Type="http://schemas.openxmlformats.org/officeDocument/2006/relationships/image" Target="../media/image54.png"/><Relationship Id="rId12" Type="http://schemas.openxmlformats.org/officeDocument/2006/relationships/image" Target="../media/image57.png"/><Relationship Id="rId2" Type="http://schemas.openxmlformats.org/officeDocument/2006/relationships/audio" Target="../media/audio1.wav"/><Relationship Id="rId1" Type="http://schemas.openxmlformats.org/officeDocument/2006/relationships/slideLayout" Target="../slideLayouts/slideLayout144.xml"/><Relationship Id="rId6" Type="http://schemas.microsoft.com/office/2007/relationships/hdphoto" Target="../media/hdphoto5.wdp"/><Relationship Id="rId11" Type="http://schemas.openxmlformats.org/officeDocument/2006/relationships/image" Target="../media/image56.png"/><Relationship Id="rId5" Type="http://schemas.openxmlformats.org/officeDocument/2006/relationships/image" Target="../media/image53.png"/><Relationship Id="rId10" Type="http://schemas.microsoft.com/office/2007/relationships/hdphoto" Target="../media/hdphoto7.wdp"/><Relationship Id="rId4" Type="http://schemas.openxmlformats.org/officeDocument/2006/relationships/audio" Target="../media/audio3.wav"/><Relationship Id="rId9" Type="http://schemas.openxmlformats.org/officeDocument/2006/relationships/image" Target="../media/image55.png"/><Relationship Id="rId14" Type="http://schemas.openxmlformats.org/officeDocument/2006/relationships/slide" Target="slide40.xml"/></Relationships>
</file>

<file path=ppt/slides/_rels/slide49.xml.rels><?xml version="1.0" encoding="UTF-8" standalone="yes"?>
<Relationships xmlns="http://schemas.openxmlformats.org/package/2006/relationships"><Relationship Id="rId8" Type="http://schemas.openxmlformats.org/officeDocument/2006/relationships/image" Target="../media/image66.png"/><Relationship Id="rId3" Type="http://schemas.openxmlformats.org/officeDocument/2006/relationships/image" Target="../media/image61.png"/><Relationship Id="rId7" Type="http://schemas.openxmlformats.org/officeDocument/2006/relationships/image" Target="../media/image65.png"/><Relationship Id="rId2" Type="http://schemas.openxmlformats.org/officeDocument/2006/relationships/image" Target="../media/image60.jpeg"/><Relationship Id="rId1" Type="http://schemas.openxmlformats.org/officeDocument/2006/relationships/slideLayout" Target="../slideLayouts/slideLayout161.xml"/><Relationship Id="rId6" Type="http://schemas.openxmlformats.org/officeDocument/2006/relationships/image" Target="../media/image64.png"/><Relationship Id="rId5" Type="http://schemas.openxmlformats.org/officeDocument/2006/relationships/image" Target="../media/image63.png"/><Relationship Id="rId4" Type="http://schemas.openxmlformats.org/officeDocument/2006/relationships/image" Target="../media/image62.png"/></Relationships>
</file>

<file path=ppt/slides/_rels/slide5.xml.rels><?xml version="1.0" encoding="UTF-8" standalone="yes"?>
<Relationships xmlns="http://schemas.openxmlformats.org/package/2006/relationships"><Relationship Id="rId3" Type="http://schemas.openxmlformats.org/officeDocument/2006/relationships/image" Target="../media/image20.png"/><Relationship Id="rId7" Type="http://schemas.microsoft.com/office/2007/relationships/hdphoto" Target="../media/hdphoto4.wdp"/><Relationship Id="rId2" Type="http://schemas.openxmlformats.org/officeDocument/2006/relationships/image" Target="../media/image19.png"/><Relationship Id="rId1" Type="http://schemas.openxmlformats.org/officeDocument/2006/relationships/slideLayout" Target="../slideLayouts/slideLayout57.xml"/><Relationship Id="rId6" Type="http://schemas.openxmlformats.org/officeDocument/2006/relationships/image" Target="../media/image21.png"/><Relationship Id="rId5" Type="http://schemas.openxmlformats.org/officeDocument/2006/relationships/slide" Target="slide5.xml"/><Relationship Id="rId4" Type="http://schemas.microsoft.com/office/2007/relationships/hdphoto" Target="../media/hdphoto3.wdp"/></Relationships>
</file>

<file path=ppt/slides/_rels/slide50.xml.rels><?xml version="1.0" encoding="UTF-8" standalone="yes"?>
<Relationships xmlns="http://schemas.openxmlformats.org/package/2006/relationships"><Relationship Id="rId8" Type="http://schemas.openxmlformats.org/officeDocument/2006/relationships/image" Target="../media/image70.png"/><Relationship Id="rId13" Type="http://schemas.openxmlformats.org/officeDocument/2006/relationships/image" Target="NULL"/><Relationship Id="rId3" Type="http://schemas.openxmlformats.org/officeDocument/2006/relationships/image" Target="NULL"/><Relationship Id="rId7" Type="http://schemas.openxmlformats.org/officeDocument/2006/relationships/image" Target="NULL"/><Relationship Id="rId12" Type="http://schemas.openxmlformats.org/officeDocument/2006/relationships/image" Target="../media/image72.png"/><Relationship Id="rId17" Type="http://schemas.openxmlformats.org/officeDocument/2006/relationships/image" Target="NULL"/><Relationship Id="rId2" Type="http://schemas.openxmlformats.org/officeDocument/2006/relationships/image" Target="../media/image67.png"/><Relationship Id="rId16" Type="http://schemas.openxmlformats.org/officeDocument/2006/relationships/image" Target="../media/image74.png"/><Relationship Id="rId1" Type="http://schemas.openxmlformats.org/officeDocument/2006/relationships/slideLayout" Target="../slideLayouts/slideLayout172.xml"/><Relationship Id="rId6" Type="http://schemas.openxmlformats.org/officeDocument/2006/relationships/image" Target="../media/image69.png"/><Relationship Id="rId11" Type="http://schemas.openxmlformats.org/officeDocument/2006/relationships/image" Target="NULL"/><Relationship Id="rId5" Type="http://schemas.openxmlformats.org/officeDocument/2006/relationships/image" Target="NULL"/><Relationship Id="rId15" Type="http://schemas.openxmlformats.org/officeDocument/2006/relationships/image" Target="NULL"/><Relationship Id="rId10" Type="http://schemas.openxmlformats.org/officeDocument/2006/relationships/image" Target="../media/image71.png"/><Relationship Id="rId4" Type="http://schemas.openxmlformats.org/officeDocument/2006/relationships/image" Target="../media/image68.png"/><Relationship Id="rId9" Type="http://schemas.openxmlformats.org/officeDocument/2006/relationships/image" Target="NULL"/><Relationship Id="rId14" Type="http://schemas.openxmlformats.org/officeDocument/2006/relationships/image" Target="../media/image73.png"/></Relationships>
</file>

<file path=ppt/slides/_rels/slide51.xml.rels><?xml version="1.0" encoding="UTF-8" standalone="yes"?>
<Relationships xmlns="http://schemas.openxmlformats.org/package/2006/relationships"><Relationship Id="rId3" Type="http://schemas.openxmlformats.org/officeDocument/2006/relationships/notesSlide" Target="../notesSlides/notesSlide25.xml"/><Relationship Id="rId7" Type="http://schemas.openxmlformats.org/officeDocument/2006/relationships/image" Target="../media/image9.png"/><Relationship Id="rId2" Type="http://schemas.openxmlformats.org/officeDocument/2006/relationships/slideLayout" Target="../slideLayouts/slideLayout16.xml"/><Relationship Id="rId1" Type="http://schemas.openxmlformats.org/officeDocument/2006/relationships/themeOverride" Target="../theme/themeOverride9.xml"/><Relationship Id="rId6" Type="http://schemas.openxmlformats.org/officeDocument/2006/relationships/image" Target="../media/image113.svg"/><Relationship Id="rId4" Type="http://schemas.openxmlformats.org/officeDocument/2006/relationships/image" Target="../media/image29.png"/></Relationships>
</file>

<file path=ppt/slides/_rels/slide52.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16.xml"/><Relationship Id="rId1" Type="http://schemas.openxmlformats.org/officeDocument/2006/relationships/themeOverride" Target="../theme/themeOverride10.xml"/></Relationships>
</file>

<file path=ppt/slides/_rels/slide53.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16.xml"/><Relationship Id="rId1" Type="http://schemas.openxmlformats.org/officeDocument/2006/relationships/themeOverride" Target="../theme/themeOverride11.xml"/></Relationships>
</file>

<file path=ppt/slides/_rels/slide54.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17.xml"/><Relationship Id="rId1" Type="http://schemas.openxmlformats.org/officeDocument/2006/relationships/themeOverride" Target="../theme/themeOverride12.xml"/><Relationship Id="rId4" Type="http://schemas.openxmlformats.org/officeDocument/2006/relationships/image" Target="../media/image35.jpg"/></Relationships>
</file>

<file path=ppt/slides/_rels/slide6.xml.rels><?xml version="1.0" encoding="UTF-8" standalone="yes"?>
<Relationships xmlns="http://schemas.openxmlformats.org/package/2006/relationships"><Relationship Id="rId3" Type="http://schemas.openxmlformats.org/officeDocument/2006/relationships/image" Target="../media/image20.png"/><Relationship Id="rId7" Type="http://schemas.microsoft.com/office/2007/relationships/hdphoto" Target="../media/hdphoto4.wdp"/><Relationship Id="rId2" Type="http://schemas.openxmlformats.org/officeDocument/2006/relationships/image" Target="../media/image19.png"/><Relationship Id="rId1" Type="http://schemas.openxmlformats.org/officeDocument/2006/relationships/slideLayout" Target="../slideLayouts/slideLayout68.xml"/><Relationship Id="rId6" Type="http://schemas.openxmlformats.org/officeDocument/2006/relationships/image" Target="../media/image21.png"/><Relationship Id="rId5" Type="http://schemas.openxmlformats.org/officeDocument/2006/relationships/slide" Target="slide5.xml"/><Relationship Id="rId4" Type="http://schemas.microsoft.com/office/2007/relationships/hdphoto" Target="../media/hdphoto3.wdp"/></Relationships>
</file>

<file path=ppt/slides/_rels/slide7.xml.rels><?xml version="1.0" encoding="UTF-8" standalone="yes"?>
<Relationships xmlns="http://schemas.openxmlformats.org/package/2006/relationships"><Relationship Id="rId3" Type="http://schemas.openxmlformats.org/officeDocument/2006/relationships/image" Target="../media/image20.png"/><Relationship Id="rId7" Type="http://schemas.microsoft.com/office/2007/relationships/hdphoto" Target="../media/hdphoto4.wdp"/><Relationship Id="rId2" Type="http://schemas.openxmlformats.org/officeDocument/2006/relationships/image" Target="../media/image19.png"/><Relationship Id="rId1" Type="http://schemas.openxmlformats.org/officeDocument/2006/relationships/slideLayout" Target="../slideLayouts/slideLayout79.xml"/><Relationship Id="rId6" Type="http://schemas.openxmlformats.org/officeDocument/2006/relationships/image" Target="../media/image21.png"/><Relationship Id="rId5" Type="http://schemas.openxmlformats.org/officeDocument/2006/relationships/slide" Target="slide5.xml"/><Relationship Id="rId4" Type="http://schemas.microsoft.com/office/2007/relationships/hdphoto" Target="../media/hdphoto3.wdp"/></Relationships>
</file>

<file path=ppt/slides/_rels/slide8.xml.rels><?xml version="1.0" encoding="UTF-8" standalone="yes"?>
<Relationships xmlns="http://schemas.openxmlformats.org/package/2006/relationships"><Relationship Id="rId3" Type="http://schemas.openxmlformats.org/officeDocument/2006/relationships/image" Target="../media/image20.png"/><Relationship Id="rId7" Type="http://schemas.microsoft.com/office/2007/relationships/hdphoto" Target="../media/hdphoto4.wdp"/><Relationship Id="rId2" Type="http://schemas.openxmlformats.org/officeDocument/2006/relationships/image" Target="../media/image19.png"/><Relationship Id="rId1" Type="http://schemas.openxmlformats.org/officeDocument/2006/relationships/slideLayout" Target="../slideLayouts/slideLayout90.xml"/><Relationship Id="rId6" Type="http://schemas.openxmlformats.org/officeDocument/2006/relationships/image" Target="../media/image21.png"/><Relationship Id="rId5" Type="http://schemas.openxmlformats.org/officeDocument/2006/relationships/slide" Target="slide5.xml"/><Relationship Id="rId4" Type="http://schemas.microsoft.com/office/2007/relationships/hdphoto" Target="../media/hdphoto3.wdp"/></Relationships>
</file>

<file path=ppt/slides/_rels/slide9.xml.rels><?xml version="1.0" encoding="UTF-8" standalone="yes"?>
<Relationships xmlns="http://schemas.openxmlformats.org/package/2006/relationships"><Relationship Id="rId3" Type="http://schemas.openxmlformats.org/officeDocument/2006/relationships/image" Target="../media/image20.png"/><Relationship Id="rId7" Type="http://schemas.microsoft.com/office/2007/relationships/hdphoto" Target="../media/hdphoto4.wdp"/><Relationship Id="rId2" Type="http://schemas.openxmlformats.org/officeDocument/2006/relationships/image" Target="../media/image19.png"/><Relationship Id="rId1" Type="http://schemas.openxmlformats.org/officeDocument/2006/relationships/slideLayout" Target="../slideLayouts/slideLayout101.xml"/><Relationship Id="rId6" Type="http://schemas.openxmlformats.org/officeDocument/2006/relationships/image" Target="../media/image21.png"/><Relationship Id="rId5" Type="http://schemas.openxmlformats.org/officeDocument/2006/relationships/slide" Target="slide5.xml"/><Relationship Id="rId4" Type="http://schemas.microsoft.com/office/2007/relationships/hdphoto" Target="../media/hdphoto3.wdp"/></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t="9701" b="9701"/>
          <a:stretch>
            <a:fillRect/>
          </a:stretch>
        </p:blipFill>
        <p:spPr>
          <a:xfrm>
            <a:off x="0" y="0"/>
            <a:ext cx="9144000" cy="5143500"/>
          </a:xfrm>
          <a:prstGeom prst="rect">
            <a:avLst/>
          </a:prstGeom>
        </p:spPr>
      </p:pic>
      <p:sp>
        <p:nvSpPr>
          <p:cNvPr id="3" name="Freeform 3"/>
          <p:cNvSpPr/>
          <p:nvPr/>
        </p:nvSpPr>
        <p:spPr>
          <a:xfrm>
            <a:off x="2055233" y="-1383817"/>
            <a:ext cx="4710406" cy="3614061"/>
          </a:xfrm>
          <a:custGeom>
            <a:avLst/>
            <a:gdLst/>
            <a:ahLst/>
            <a:cxnLst/>
            <a:rect l="l" t="t" r="r" b="b"/>
            <a:pathLst>
              <a:path w="8647566" h="8229600">
                <a:moveTo>
                  <a:pt x="0" y="0"/>
                </a:moveTo>
                <a:lnTo>
                  <a:pt x="8647566" y="0"/>
                </a:lnTo>
                <a:lnTo>
                  <a:pt x="8647566" y="8229600"/>
                </a:lnTo>
                <a:lnTo>
                  <a:pt x="0" y="8229600"/>
                </a:lnTo>
                <a:lnTo>
                  <a:pt x="0" y="0"/>
                </a:lnTo>
                <a:close/>
              </a:path>
            </a:pathLst>
          </a:custGeom>
          <a:blipFill>
            <a:blip r:embed="rId3"/>
            <a:stretch>
              <a:fillRect/>
            </a:stretch>
          </a:blipFill>
        </p:spPr>
      </p:sp>
      <p:sp>
        <p:nvSpPr>
          <p:cNvPr id="4" name="Freeform 4"/>
          <p:cNvSpPr/>
          <p:nvPr/>
        </p:nvSpPr>
        <p:spPr>
          <a:xfrm>
            <a:off x="6467759" y="-801580"/>
            <a:ext cx="4323783" cy="4114800"/>
          </a:xfrm>
          <a:custGeom>
            <a:avLst/>
            <a:gdLst/>
            <a:ahLst/>
            <a:cxnLst/>
            <a:rect l="l" t="t" r="r" b="b"/>
            <a:pathLst>
              <a:path w="8647566" h="8229600">
                <a:moveTo>
                  <a:pt x="0" y="0"/>
                </a:moveTo>
                <a:lnTo>
                  <a:pt x="8647566" y="0"/>
                </a:lnTo>
                <a:lnTo>
                  <a:pt x="8647566" y="8229600"/>
                </a:lnTo>
                <a:lnTo>
                  <a:pt x="0" y="8229600"/>
                </a:lnTo>
                <a:lnTo>
                  <a:pt x="0" y="0"/>
                </a:lnTo>
                <a:close/>
              </a:path>
            </a:pathLst>
          </a:custGeom>
          <a:blipFill>
            <a:blip r:embed="rId3"/>
            <a:stretch>
              <a:fillRect/>
            </a:stretch>
          </a:blipFill>
        </p:spPr>
      </p:sp>
      <p:sp>
        <p:nvSpPr>
          <p:cNvPr id="5" name="Freeform 5"/>
          <p:cNvSpPr/>
          <p:nvPr/>
        </p:nvSpPr>
        <p:spPr>
          <a:xfrm>
            <a:off x="5357765" y="1028700"/>
            <a:ext cx="3880771" cy="4114800"/>
          </a:xfrm>
          <a:custGeom>
            <a:avLst/>
            <a:gdLst/>
            <a:ahLst/>
            <a:cxnLst/>
            <a:rect l="l" t="t" r="r" b="b"/>
            <a:pathLst>
              <a:path w="7761542" h="8229600">
                <a:moveTo>
                  <a:pt x="0" y="0"/>
                </a:moveTo>
                <a:lnTo>
                  <a:pt x="7761542" y="0"/>
                </a:lnTo>
                <a:lnTo>
                  <a:pt x="7761542" y="8229600"/>
                </a:lnTo>
                <a:lnTo>
                  <a:pt x="0" y="8229600"/>
                </a:lnTo>
                <a:lnTo>
                  <a:pt x="0" y="0"/>
                </a:lnTo>
                <a:close/>
              </a:path>
            </a:pathLst>
          </a:custGeom>
          <a:blipFill>
            <a:blip r:embed="rId4"/>
            <a:stretch>
              <a:fillRect/>
            </a:stretch>
          </a:blipFill>
        </p:spPr>
      </p:sp>
      <p:sp>
        <p:nvSpPr>
          <p:cNvPr id="10" name="Freeform 10"/>
          <p:cNvSpPr/>
          <p:nvPr/>
        </p:nvSpPr>
        <p:spPr>
          <a:xfrm>
            <a:off x="6189496" y="183045"/>
            <a:ext cx="1368755" cy="1349935"/>
          </a:xfrm>
          <a:custGeom>
            <a:avLst/>
            <a:gdLst/>
            <a:ahLst/>
            <a:cxnLst/>
            <a:rect l="l" t="t" r="r" b="b"/>
            <a:pathLst>
              <a:path w="2737510" h="2699870">
                <a:moveTo>
                  <a:pt x="0" y="0"/>
                </a:moveTo>
                <a:lnTo>
                  <a:pt x="2737510" y="0"/>
                </a:lnTo>
                <a:lnTo>
                  <a:pt x="2737510" y="2699870"/>
                </a:lnTo>
                <a:lnTo>
                  <a:pt x="0" y="2699870"/>
                </a:lnTo>
                <a:lnTo>
                  <a:pt x="0" y="0"/>
                </a:lnTo>
                <a:close/>
              </a:path>
            </a:pathLst>
          </a:custGeom>
          <a:blipFill>
            <a:blip r:embed="rId5"/>
            <a:stretch>
              <a:fillRect/>
            </a:stretch>
          </a:blipFill>
        </p:spPr>
      </p:sp>
      <p:sp>
        <p:nvSpPr>
          <p:cNvPr id="11" name="Freeform 11"/>
          <p:cNvSpPr/>
          <p:nvPr/>
        </p:nvSpPr>
        <p:spPr>
          <a:xfrm>
            <a:off x="955004" y="183045"/>
            <a:ext cx="995625" cy="887351"/>
          </a:xfrm>
          <a:custGeom>
            <a:avLst/>
            <a:gdLst/>
            <a:ahLst/>
            <a:cxnLst/>
            <a:rect l="l" t="t" r="r" b="b"/>
            <a:pathLst>
              <a:path w="1991250" h="1774702">
                <a:moveTo>
                  <a:pt x="0" y="0"/>
                </a:moveTo>
                <a:lnTo>
                  <a:pt x="1991250" y="0"/>
                </a:lnTo>
                <a:lnTo>
                  <a:pt x="1991250" y="1774702"/>
                </a:lnTo>
                <a:lnTo>
                  <a:pt x="0" y="1774702"/>
                </a:lnTo>
                <a:lnTo>
                  <a:pt x="0" y="0"/>
                </a:lnTo>
                <a:close/>
              </a:path>
            </a:pathLst>
          </a:custGeom>
          <a:blipFill>
            <a:blip r:embed="rId6"/>
            <a:stretch>
              <a:fillRect/>
            </a:stretch>
          </a:blipFill>
        </p:spPr>
      </p:sp>
      <p:sp>
        <p:nvSpPr>
          <p:cNvPr id="12" name="Freeform 12"/>
          <p:cNvSpPr/>
          <p:nvPr/>
        </p:nvSpPr>
        <p:spPr>
          <a:xfrm>
            <a:off x="2810475" y="272676"/>
            <a:ext cx="1186997" cy="1170675"/>
          </a:xfrm>
          <a:custGeom>
            <a:avLst/>
            <a:gdLst/>
            <a:ahLst/>
            <a:cxnLst/>
            <a:rect l="l" t="t" r="r" b="b"/>
            <a:pathLst>
              <a:path w="2373993" h="2341350">
                <a:moveTo>
                  <a:pt x="0" y="0"/>
                </a:moveTo>
                <a:lnTo>
                  <a:pt x="2373993" y="0"/>
                </a:lnTo>
                <a:lnTo>
                  <a:pt x="2373993" y="2341350"/>
                </a:lnTo>
                <a:lnTo>
                  <a:pt x="0" y="2341350"/>
                </a:lnTo>
                <a:lnTo>
                  <a:pt x="0" y="0"/>
                </a:lnTo>
                <a:close/>
              </a:path>
            </a:pathLst>
          </a:custGeom>
          <a:blipFill>
            <a:blip r:embed="rId7"/>
            <a:stretch>
              <a:fillRect/>
            </a:stretch>
          </a:blipFill>
        </p:spPr>
      </p:sp>
      <p:sp>
        <p:nvSpPr>
          <p:cNvPr id="13" name="Freeform 13"/>
          <p:cNvSpPr/>
          <p:nvPr/>
        </p:nvSpPr>
        <p:spPr>
          <a:xfrm>
            <a:off x="-1252018" y="-1199388"/>
            <a:ext cx="4323783" cy="3682393"/>
          </a:xfrm>
          <a:custGeom>
            <a:avLst/>
            <a:gdLst/>
            <a:ahLst/>
            <a:cxnLst/>
            <a:rect l="l" t="t" r="r" b="b"/>
            <a:pathLst>
              <a:path w="8647566" h="8229600">
                <a:moveTo>
                  <a:pt x="0" y="0"/>
                </a:moveTo>
                <a:lnTo>
                  <a:pt x="8647566" y="0"/>
                </a:lnTo>
                <a:lnTo>
                  <a:pt x="8647566" y="8229600"/>
                </a:lnTo>
                <a:lnTo>
                  <a:pt x="0" y="8229600"/>
                </a:lnTo>
                <a:lnTo>
                  <a:pt x="0" y="0"/>
                </a:lnTo>
                <a:close/>
              </a:path>
            </a:pathLst>
          </a:custGeom>
          <a:blipFill>
            <a:blip r:embed="rId3"/>
            <a:stretch>
              <a:fillRect/>
            </a:stretch>
          </a:blipFill>
        </p:spPr>
      </p:sp>
      <p:sp>
        <p:nvSpPr>
          <p:cNvPr id="14" name="Freeform 14"/>
          <p:cNvSpPr/>
          <p:nvPr/>
        </p:nvSpPr>
        <p:spPr>
          <a:xfrm>
            <a:off x="607558" y="667438"/>
            <a:ext cx="1169411" cy="1176766"/>
          </a:xfrm>
          <a:custGeom>
            <a:avLst/>
            <a:gdLst/>
            <a:ahLst/>
            <a:cxnLst/>
            <a:rect l="l" t="t" r="r" b="b"/>
            <a:pathLst>
              <a:path w="2338821" h="2353531">
                <a:moveTo>
                  <a:pt x="0" y="0"/>
                </a:moveTo>
                <a:lnTo>
                  <a:pt x="2338821" y="0"/>
                </a:lnTo>
                <a:lnTo>
                  <a:pt x="2338821" y="2353531"/>
                </a:lnTo>
                <a:lnTo>
                  <a:pt x="0" y="2353531"/>
                </a:lnTo>
                <a:lnTo>
                  <a:pt x="0" y="0"/>
                </a:lnTo>
                <a:close/>
              </a:path>
            </a:pathLst>
          </a:custGeom>
          <a:blipFill>
            <a:blip r:embed="rId8">
              <a:extLst>
                <a:ext uri="{96DAC541-7B7A-43D3-8B79-37D633B846F1}">
                  <asvg:svgBlip xmlns:asvg="http://schemas.microsoft.com/office/drawing/2016/SVG/main" xmlns="" r:embed="rId12"/>
                </a:ext>
              </a:extLst>
            </a:blip>
            <a:stretch>
              <a:fillRect/>
            </a:stretch>
          </a:blipFill>
        </p:spPr>
      </p:sp>
      <p:sp>
        <p:nvSpPr>
          <p:cNvPr id="15" name="Freeform 15"/>
          <p:cNvSpPr/>
          <p:nvPr/>
        </p:nvSpPr>
        <p:spPr>
          <a:xfrm>
            <a:off x="7090224" y="276381"/>
            <a:ext cx="1153441" cy="1766597"/>
          </a:xfrm>
          <a:custGeom>
            <a:avLst/>
            <a:gdLst/>
            <a:ahLst/>
            <a:cxnLst/>
            <a:rect l="l" t="t" r="r" b="b"/>
            <a:pathLst>
              <a:path w="2306881" h="3533194">
                <a:moveTo>
                  <a:pt x="0" y="0"/>
                </a:moveTo>
                <a:lnTo>
                  <a:pt x="2306881" y="0"/>
                </a:lnTo>
                <a:lnTo>
                  <a:pt x="2306881" y="3533194"/>
                </a:lnTo>
                <a:lnTo>
                  <a:pt x="0" y="3533194"/>
                </a:lnTo>
                <a:lnTo>
                  <a:pt x="0" y="0"/>
                </a:lnTo>
                <a:close/>
              </a:path>
            </a:pathLst>
          </a:custGeom>
          <a:blipFill>
            <a:blip r:embed="rId13"/>
            <a:stretch>
              <a:fillRect/>
            </a:stretch>
          </a:blipFill>
        </p:spPr>
      </p:sp>
      <p:sp>
        <p:nvSpPr>
          <p:cNvPr id="16" name="Freeform 16"/>
          <p:cNvSpPr/>
          <p:nvPr/>
        </p:nvSpPr>
        <p:spPr>
          <a:xfrm rot="17205714" flipH="1">
            <a:off x="7057212" y="-75332"/>
            <a:ext cx="2265216" cy="2470022"/>
          </a:xfrm>
          <a:custGeom>
            <a:avLst/>
            <a:gdLst/>
            <a:ahLst/>
            <a:cxnLst/>
            <a:rect l="l" t="t" r="r" b="b"/>
            <a:pathLst>
              <a:path w="4530432" h="4940044">
                <a:moveTo>
                  <a:pt x="4530432" y="0"/>
                </a:moveTo>
                <a:lnTo>
                  <a:pt x="0" y="0"/>
                </a:lnTo>
                <a:lnTo>
                  <a:pt x="0" y="4940044"/>
                </a:lnTo>
                <a:lnTo>
                  <a:pt x="4530432" y="4940044"/>
                </a:lnTo>
                <a:lnTo>
                  <a:pt x="4530432" y="0"/>
                </a:lnTo>
                <a:close/>
              </a:path>
            </a:pathLst>
          </a:custGeom>
          <a:blipFill>
            <a:blip r:embed="rId14"/>
            <a:stretch>
              <a:fillRect/>
            </a:stretch>
          </a:blipFill>
        </p:spPr>
      </p:sp>
      <p:sp>
        <p:nvSpPr>
          <p:cNvPr id="6" name="Rectangle 5"/>
          <p:cNvSpPr/>
          <p:nvPr/>
        </p:nvSpPr>
        <p:spPr>
          <a:xfrm>
            <a:off x="278483" y="1117390"/>
            <a:ext cx="5609549" cy="2640723"/>
          </a:xfrm>
          <a:prstGeom prst="rect">
            <a:avLst/>
          </a:prstGeom>
          <a:noFill/>
        </p:spPr>
        <p:txBody>
          <a:bodyPr wrap="none" lIns="91440" tIns="45720" rIns="91440" bIns="45720">
            <a:spAutoFit/>
          </a:bodyPr>
          <a:lstStyle/>
          <a:p>
            <a:pPr algn="ctr">
              <a:lnSpc>
                <a:spcPct val="115000"/>
              </a:lnSpc>
              <a:spcAft>
                <a:spcPts val="0"/>
              </a:spcAft>
              <a:tabLst>
                <a:tab pos="57150" algn="l"/>
              </a:tabLst>
            </a:pPr>
            <a:r>
              <a:rPr lang="vi-VN" sz="5400" b="1" cap="none" spc="0" dirty="0" smtClean="0">
                <a:ln w="9525">
                  <a:solidFill>
                    <a:schemeClr val="bg1"/>
                  </a:solidFill>
                  <a:prstDash val="solid"/>
                </a:ln>
                <a:solidFill>
                  <a:srgbClr val="FFFF00"/>
                </a:solidFill>
                <a:effectLst>
                  <a:outerShdw blurRad="12700" dist="38100" dir="2700000" algn="tl" rotWithShape="0">
                    <a:schemeClr val="bg1">
                      <a:lumMod val="50000"/>
                    </a:schemeClr>
                  </a:outerShdw>
                </a:effectLst>
                <a:latin typeface="Times New Roman" panose="02020603050405020304" pitchFamily="18" charset="0"/>
                <a:ea typeface="Times New Roman" panose="02020603050405020304" pitchFamily="18" charset="0"/>
                <a:cs typeface="Times New Roman" panose="02020603050405020304" pitchFamily="18" charset="0"/>
              </a:rPr>
              <a:t>TIẾT 56, 57: </a:t>
            </a:r>
          </a:p>
          <a:p>
            <a:pPr algn="ctr">
              <a:lnSpc>
                <a:spcPct val="115000"/>
              </a:lnSpc>
              <a:spcAft>
                <a:spcPts val="0"/>
              </a:spcAft>
              <a:tabLst>
                <a:tab pos="57150" algn="l"/>
              </a:tabLst>
            </a:pPr>
            <a:r>
              <a:rPr lang="vi-VN" sz="5400" b="1" cap="none" spc="0" dirty="0" smtClean="0">
                <a:ln w="9525">
                  <a:solidFill>
                    <a:schemeClr val="bg1"/>
                  </a:solidFill>
                  <a:prstDash val="solid"/>
                </a:ln>
                <a:solidFill>
                  <a:srgbClr val="FFFF00"/>
                </a:solidFill>
                <a:effectLst>
                  <a:outerShdw blurRad="12700" dist="38100" dir="2700000" algn="tl" rotWithShape="0">
                    <a:schemeClr val="bg1">
                      <a:lumMod val="50000"/>
                    </a:schemeClr>
                  </a:outerShdw>
                </a:effectLst>
                <a:latin typeface="Times New Roman" panose="02020603050405020304" pitchFamily="18" charset="0"/>
                <a:ea typeface="Times New Roman" panose="02020603050405020304" pitchFamily="18" charset="0"/>
                <a:cs typeface="Times New Roman" panose="02020603050405020304" pitchFamily="18" charset="0"/>
              </a:rPr>
              <a:t>HỊCH </a:t>
            </a:r>
            <a:r>
              <a:rPr lang="vi-VN" sz="5400" b="1" cap="none" spc="0" dirty="0">
                <a:ln w="9525">
                  <a:solidFill>
                    <a:schemeClr val="bg1"/>
                  </a:solidFill>
                  <a:prstDash val="solid"/>
                </a:ln>
                <a:solidFill>
                  <a:srgbClr val="FFFF00"/>
                </a:solidFill>
                <a:effectLst>
                  <a:outerShdw blurRad="12700" dist="38100" dir="2700000" algn="tl" rotWithShape="0">
                    <a:schemeClr val="bg1">
                      <a:lumMod val="50000"/>
                    </a:schemeClr>
                  </a:outerShdw>
                </a:effectLst>
                <a:latin typeface="Times New Roman" panose="02020603050405020304" pitchFamily="18" charset="0"/>
                <a:ea typeface="Times New Roman" panose="02020603050405020304" pitchFamily="18" charset="0"/>
                <a:cs typeface="Times New Roman" panose="02020603050405020304" pitchFamily="18" charset="0"/>
              </a:rPr>
              <a:t>TƯỚNG SĨ</a:t>
            </a:r>
            <a:endParaRPr lang="en-GB" sz="5400" b="1" cap="none" spc="0" dirty="0">
              <a:ln w="9525">
                <a:solidFill>
                  <a:schemeClr val="bg1"/>
                </a:solidFill>
                <a:prstDash val="solid"/>
              </a:ln>
              <a:solidFill>
                <a:srgbClr val="FFFF00"/>
              </a:solidFill>
              <a:effectLst>
                <a:outerShdw blurRad="12700" dist="38100" dir="2700000" algn="tl" rotWithShape="0">
                  <a:schemeClr val="bg1">
                    <a:lumMod val="50000"/>
                  </a:schemeClr>
                </a:outerShdw>
              </a:effectLst>
              <a:latin typeface="Times New Roman" panose="02020603050405020304" pitchFamily="18" charset="0"/>
              <a:ea typeface="Times New Roman" panose="02020603050405020304" pitchFamily="18" charset="0"/>
            </a:endParaRPr>
          </a:p>
          <a:p>
            <a:pPr algn="ctr">
              <a:lnSpc>
                <a:spcPct val="115000"/>
              </a:lnSpc>
              <a:spcAft>
                <a:spcPts val="0"/>
              </a:spcAft>
              <a:tabLst>
                <a:tab pos="57150" algn="l"/>
              </a:tabLst>
            </a:pPr>
            <a:r>
              <a:rPr lang="vi-VN" sz="3600" b="1" i="1" cap="none" spc="0" dirty="0">
                <a:ln w="9525">
                  <a:solidFill>
                    <a:schemeClr val="bg1"/>
                  </a:solidFill>
                  <a:prstDash val="solid"/>
                </a:ln>
                <a:solidFill>
                  <a:srgbClr val="FFFF00"/>
                </a:solidFill>
                <a:effectLst>
                  <a:outerShdw blurRad="12700" dist="38100" dir="2700000" algn="tl" rotWithShape="0">
                    <a:schemeClr val="bg1">
                      <a:lumMod val="50000"/>
                    </a:schemeClr>
                  </a:outerShdw>
                </a:effectLst>
                <a:latin typeface="Times New Roman" panose="02020603050405020304" pitchFamily="18" charset="0"/>
                <a:ea typeface="Times New Roman" panose="02020603050405020304" pitchFamily="18" charset="0"/>
                <a:cs typeface="Times New Roman" panose="02020603050405020304" pitchFamily="18" charset="0"/>
              </a:rPr>
              <a:t>(Dụ chư tì tướng hịch văn)</a:t>
            </a:r>
            <a:endParaRPr lang="en-GB" sz="3600" b="1" cap="none" spc="0" dirty="0">
              <a:ln w="9525">
                <a:solidFill>
                  <a:schemeClr val="bg1"/>
                </a:solidFill>
                <a:prstDash val="solid"/>
              </a:ln>
              <a:solidFill>
                <a:srgbClr val="FFFF00"/>
              </a:solidFill>
              <a:effectLst>
                <a:outerShdw blurRad="12700" dist="38100" dir="2700000" algn="tl" rotWithShape="0">
                  <a:schemeClr val="bg1">
                    <a:lumMod val="50000"/>
                  </a:schemeClr>
                </a:outerShdw>
              </a:effectLst>
            </a:endParaRPr>
          </a:p>
        </p:txBody>
      </p:sp>
      <p:sp>
        <p:nvSpPr>
          <p:cNvPr id="7" name="Rectangle 6"/>
          <p:cNvSpPr/>
          <p:nvPr/>
        </p:nvSpPr>
        <p:spPr>
          <a:xfrm>
            <a:off x="2549624" y="3758113"/>
            <a:ext cx="3094693" cy="548099"/>
          </a:xfrm>
          <a:prstGeom prst="rect">
            <a:avLst/>
          </a:prstGeom>
        </p:spPr>
        <p:txBody>
          <a:bodyPr wrap="none">
            <a:spAutoFit/>
          </a:bodyPr>
          <a:lstStyle/>
          <a:p>
            <a:pPr algn="ctr">
              <a:lnSpc>
                <a:spcPct val="115000"/>
              </a:lnSpc>
              <a:spcAft>
                <a:spcPts val="0"/>
              </a:spcAft>
              <a:tabLst>
                <a:tab pos="57150" algn="l"/>
              </a:tabLst>
            </a:pPr>
            <a:r>
              <a:rPr lang="vi-VN" sz="2800" b="1" i="1">
                <a:solidFill>
                  <a:srgbClr val="FFFF00"/>
                </a:solidFill>
                <a:latin typeface="Times New Roman" panose="02020603050405020304" pitchFamily="18" charset="0"/>
                <a:ea typeface="Times New Roman" panose="02020603050405020304" pitchFamily="18" charset="0"/>
                <a:cs typeface="Times New Roman" panose="02020603050405020304" pitchFamily="18" charset="0"/>
              </a:rPr>
              <a:t>- Trần Quốc Tuấn -</a:t>
            </a:r>
            <a:endParaRPr lang="en-GB" sz="2800">
              <a:solidFill>
                <a:srgbClr val="FFFF00"/>
              </a:solidFill>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24713741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fade">
                                      <p:cBhvr>
                                        <p:cTn id="14" dur="1000"/>
                                        <p:tgtEl>
                                          <p:spTgt spid="7"/>
                                        </p:tgtEl>
                                      </p:cBhvr>
                                    </p:animEffect>
                                    <p:anim calcmode="lin" valueType="num">
                                      <p:cBhvr>
                                        <p:cTn id="15" dur="1000" fill="hold"/>
                                        <p:tgtEl>
                                          <p:spTgt spid="7"/>
                                        </p:tgtEl>
                                        <p:attrNameLst>
                                          <p:attrName>ppt_x</p:attrName>
                                        </p:attrNameLst>
                                      </p:cBhvr>
                                      <p:tavLst>
                                        <p:tav tm="0">
                                          <p:val>
                                            <p:strVal val="#ppt_x"/>
                                          </p:val>
                                        </p:tav>
                                        <p:tav tm="100000">
                                          <p:val>
                                            <p:strVal val="#ppt_x"/>
                                          </p:val>
                                        </p:tav>
                                      </p:tavLst>
                                    </p:anim>
                                    <p:anim calcmode="lin" valueType="num">
                                      <p:cBhvr>
                                        <p:cTn id="16"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3">
            <a:extLst>
              <a:ext uri="{BEBA8EAE-BF5A-486C-A8C5-ECC9F3942E4B}">
                <a14:imgProps xmlns:a14="http://schemas.microsoft.com/office/drawing/2010/main">
                  <a14:imgLayer r:embed="rId4">
                    <a14:imgEffect>
                      <a14:backgroundRemoval t="10000" b="72917" l="10000" r="71771"/>
                    </a14:imgEffect>
                  </a14:imgLayer>
                </a14:imgProps>
              </a:ext>
              <a:ext uri="{28A0092B-C50C-407E-A947-70E740481C1C}">
                <a14:useLocalDpi xmlns:a14="http://schemas.microsoft.com/office/drawing/2010/main" val="0"/>
              </a:ext>
            </a:extLst>
          </a:blip>
          <a:srcRect l="29090" t="24848" r="29900" b="27475"/>
          <a:stretch/>
        </p:blipFill>
        <p:spPr>
          <a:xfrm>
            <a:off x="1148196" y="937344"/>
            <a:ext cx="1716085" cy="1995055"/>
          </a:xfrm>
          <a:prstGeom prst="rect">
            <a:avLst/>
          </a:prstGeom>
        </p:spPr>
      </p:pic>
      <p:pic>
        <p:nvPicPr>
          <p:cNvPr id="5" name="Picture 4">
            <a:hlinkClick r:id="rId5" action="ppaction://hlinksldjump"/>
          </p:cNvPr>
          <p:cNvPicPr>
            <a:picLocks noChangeAspect="1"/>
          </p:cNvPicPr>
          <p:nvPr/>
        </p:nvPicPr>
        <p:blipFill rotWithShape="1">
          <a:blip r:embed="rId6">
            <a:extLst>
              <a:ext uri="{BEBA8EAE-BF5A-486C-A8C5-ECC9F3942E4B}">
                <a14:imgProps xmlns:a14="http://schemas.microsoft.com/office/drawing/2010/main">
                  <a14:imgLayer r:embed="rId7">
                    <a14:imgEffect>
                      <a14:backgroundRemoval t="57667" b="100000" l="3667" r="26111"/>
                    </a14:imgEffect>
                  </a14:imgLayer>
                </a14:imgProps>
              </a:ext>
              <a:ext uri="{28A0092B-C50C-407E-A947-70E740481C1C}">
                <a14:useLocalDpi xmlns:a14="http://schemas.microsoft.com/office/drawing/2010/main" val="0"/>
              </a:ext>
            </a:extLst>
          </a:blip>
          <a:srcRect l="3454" t="58182" r="74243"/>
          <a:stretch/>
        </p:blipFill>
        <p:spPr>
          <a:xfrm>
            <a:off x="6728907" y="3330307"/>
            <a:ext cx="1433945" cy="1792412"/>
          </a:xfrm>
          <a:prstGeom prst="rect">
            <a:avLst/>
          </a:prstGeom>
        </p:spPr>
      </p:pic>
      <p:pic>
        <p:nvPicPr>
          <p:cNvPr id="6" name="Picture 5" descr="C:\Users\Admin\Desktop\hung-dao-dai-vuong-tran-quoc-tuan-nguoi-khai-sang-nen-khoa-hoc-quan-su-nuoc-nha-a687fba3-fee7-4e0e-9c38-796e70f0f36c.png"/>
          <p:cNvPicPr/>
          <p:nvPr/>
        </p:nvPicPr>
        <p:blipFill>
          <a:blip r:embed="rId8">
            <a:extLst>
              <a:ext uri="{28A0092B-C50C-407E-A947-70E740481C1C}">
                <a14:useLocalDpi xmlns:a14="http://schemas.microsoft.com/office/drawing/2010/main" val="0"/>
              </a:ext>
            </a:extLst>
          </a:blip>
          <a:srcRect/>
          <a:stretch>
            <a:fillRect/>
          </a:stretch>
        </p:blipFill>
        <p:spPr bwMode="auto">
          <a:xfrm>
            <a:off x="1148196" y="676508"/>
            <a:ext cx="6631258" cy="3538653"/>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Tree>
    <p:extLst>
      <p:ext uri="{BB962C8B-B14F-4D97-AF65-F5344CB8AC3E}">
        <p14:creationId xmlns:p14="http://schemas.microsoft.com/office/powerpoint/2010/main" val="3073893395"/>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l="5555" r="5555"/>
          <a:stretch>
            <a:fillRect/>
          </a:stretch>
        </p:blipFill>
        <p:spPr>
          <a:xfrm>
            <a:off x="0" y="0"/>
            <a:ext cx="9144000" cy="5880410"/>
          </a:xfrm>
          <a:prstGeom prst="rect">
            <a:avLst/>
          </a:prstGeom>
        </p:spPr>
      </p:pic>
      <p:sp>
        <p:nvSpPr>
          <p:cNvPr id="3" name="Rectangle 2"/>
          <p:cNvSpPr/>
          <p:nvPr/>
        </p:nvSpPr>
        <p:spPr>
          <a:xfrm>
            <a:off x="1723921" y="0"/>
            <a:ext cx="4448783" cy="2308324"/>
          </a:xfrm>
          <a:prstGeom prst="rect">
            <a:avLst/>
          </a:prstGeom>
          <a:scene3d>
            <a:camera prst="perspectiveHeroicExtremeRightFacing"/>
            <a:lightRig rig="threePt" dir="t"/>
          </a:scene3d>
        </p:spPr>
        <p:txBody>
          <a:bodyPr wrap="none">
            <a:spAutoFit/>
          </a:bodyPr>
          <a:lstStyle/>
          <a:p>
            <a:pPr algn="ctr"/>
            <a:r>
              <a:rPr lang="nl-NL" sz="4800" b="1">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HOẠT ĐỘNG </a:t>
            </a:r>
            <a:r>
              <a:rPr lang="nl-NL" sz="4800" b="1"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2</a:t>
            </a:r>
            <a:endParaRPr lang="vi-VN" sz="4800" b="1"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a:p>
            <a:pPr algn="ctr"/>
            <a:r>
              <a:rPr lang="nl-NL" sz="4800" b="1"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HÌNH </a:t>
            </a:r>
            <a:r>
              <a:rPr lang="nl-NL" sz="4800" b="1">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THÀNH </a:t>
            </a:r>
            <a:endParaRPr lang="vi-VN" sz="4800" b="1"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a:p>
            <a:pPr algn="ctr"/>
            <a:r>
              <a:rPr lang="nl-NL" sz="4800" b="1"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KIẾN THỨC</a:t>
            </a:r>
            <a:endParaRPr lang="en-GB" sz="480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304886607"/>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39144" y="704268"/>
            <a:ext cx="3702205" cy="1224951"/>
          </a:xfrm>
          <a:prstGeom prst="rect">
            <a:avLst/>
          </a:prstGeom>
        </p:spPr>
        <p:txBody>
          <a:bodyPr wrap="square">
            <a:spAutoFit/>
          </a:bodyPr>
          <a:lstStyle/>
          <a:p>
            <a:pPr algn="just">
              <a:lnSpc>
                <a:spcPct val="115000"/>
              </a:lnSpc>
              <a:spcAft>
                <a:spcPts val="0"/>
              </a:spcAft>
              <a:tabLst>
                <a:tab pos="1386840" algn="l"/>
              </a:tabLst>
            </a:pPr>
            <a:r>
              <a:rPr lang="de-DE" sz="3200" b="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I. KIẾN THỨC NGỮ VĂN</a:t>
            </a:r>
            <a:endParaRPr lang="en-GB" sz="3200">
              <a:effectLst/>
              <a:latin typeface="Times New Roman" panose="02020603050405020304" pitchFamily="18" charset="0"/>
              <a:ea typeface="Times New Roman" panose="02020603050405020304" pitchFamily="18" charset="0"/>
            </a:endParaRPr>
          </a:p>
        </p:txBody>
      </p:sp>
      <p:sp>
        <p:nvSpPr>
          <p:cNvPr id="3" name="Rectangle 2"/>
          <p:cNvSpPr/>
          <p:nvPr/>
        </p:nvSpPr>
        <p:spPr>
          <a:xfrm>
            <a:off x="339144" y="2067166"/>
            <a:ext cx="3541391" cy="1791260"/>
          </a:xfrm>
          <a:prstGeom prst="rect">
            <a:avLst/>
          </a:prstGeom>
        </p:spPr>
        <p:txBody>
          <a:bodyPr wrap="square">
            <a:spAutoFit/>
          </a:bodyPr>
          <a:lstStyle/>
          <a:p>
            <a:pPr marL="30480" marR="30480" algn="just">
              <a:lnSpc>
                <a:spcPct val="115000"/>
              </a:lnSpc>
              <a:spcAft>
                <a:spcPts val="1200"/>
              </a:spcAft>
            </a:pPr>
            <a:r>
              <a:rPr lang="de-DE" sz="3200" b="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1. Nghị luận xã hội và các kiểu nghị luận xã hội</a:t>
            </a:r>
            <a:endParaRPr lang="en-GB" sz="3200">
              <a:effectLst/>
              <a:latin typeface="Times New Roman" panose="02020603050405020304" pitchFamily="18" charset="0"/>
              <a:ea typeface="Times New Roman" panose="02020603050405020304" pitchFamily="18" charset="0"/>
            </a:endParaRPr>
          </a:p>
        </p:txBody>
      </p:sp>
      <p:sp>
        <p:nvSpPr>
          <p:cNvPr id="5" name="Rectangle 4"/>
          <p:cNvSpPr/>
          <p:nvPr/>
        </p:nvSpPr>
        <p:spPr>
          <a:xfrm>
            <a:off x="5798436" y="149158"/>
            <a:ext cx="2290114" cy="385362"/>
          </a:xfrm>
          <a:prstGeom prst="rect">
            <a:avLst/>
          </a:prstGeom>
        </p:spPr>
        <p:txBody>
          <a:bodyPr wrap="none">
            <a:spAutoFit/>
          </a:bodyPr>
          <a:lstStyle/>
          <a:p>
            <a:pPr algn="ctr">
              <a:lnSpc>
                <a:spcPct val="115000"/>
              </a:lnSpc>
              <a:spcAft>
                <a:spcPts val="0"/>
              </a:spcAft>
            </a:pPr>
            <a:r>
              <a:rPr lang="en-US" sz="1800" b="1">
                <a:solidFill>
                  <a:srgbClr val="FFFF00"/>
                </a:solidFill>
                <a:effectLst>
                  <a:outerShdw blurRad="38100" dist="38100" dir="2700000" algn="tl">
                    <a:srgbClr val="000000">
                      <a:alpha val="43137"/>
                    </a:srgbClr>
                  </a:outerShdw>
                </a:effectLst>
                <a:latin typeface="Times New Roman" panose="02020603050405020304" pitchFamily="18" charset="0"/>
                <a:ea typeface="Times New Roman" panose="02020603050405020304" pitchFamily="18" charset="0"/>
                <a:cs typeface="Times New Roman" panose="02020603050405020304" pitchFamily="18" charset="0"/>
              </a:rPr>
              <a:t>PHIẾU HỌC TẬP 01</a:t>
            </a:r>
            <a:endParaRPr lang="en-GB" sz="1800">
              <a:solidFill>
                <a:srgbClr val="FFFF00"/>
              </a:solidFill>
              <a:effectLst>
                <a:outerShdw blurRad="38100" dist="38100" dir="2700000" algn="tl">
                  <a:srgbClr val="000000">
                    <a:alpha val="43137"/>
                  </a:srgbClr>
                </a:outerShdw>
              </a:effectLst>
              <a:latin typeface="Times New Roman" panose="02020603050405020304" pitchFamily="18" charset="0"/>
              <a:ea typeface="Times New Roman" panose="02020603050405020304" pitchFamily="18" charset="0"/>
            </a:endParaRPr>
          </a:p>
        </p:txBody>
      </p:sp>
      <p:graphicFrame>
        <p:nvGraphicFramePr>
          <p:cNvPr id="6" name="Table 5"/>
          <p:cNvGraphicFramePr>
            <a:graphicFrameLocks noGrp="1"/>
          </p:cNvGraphicFramePr>
          <p:nvPr>
            <p:extLst>
              <p:ext uri="{D42A27DB-BD31-4B8C-83A1-F6EECF244321}">
                <p14:modId xmlns:p14="http://schemas.microsoft.com/office/powerpoint/2010/main" val="714362066"/>
              </p:ext>
            </p:extLst>
          </p:nvPr>
        </p:nvGraphicFramePr>
        <p:xfrm>
          <a:off x="4714689" y="704268"/>
          <a:ext cx="4161682" cy="4416552"/>
        </p:xfrm>
        <a:graphic>
          <a:graphicData uri="http://schemas.openxmlformats.org/drawingml/2006/table">
            <a:tbl>
              <a:tblPr firstRow="1" firstCol="1" bandRow="1"/>
              <a:tblGrid>
                <a:gridCol w="1537428">
                  <a:extLst>
                    <a:ext uri="{9D8B030D-6E8A-4147-A177-3AD203B41FA5}">
                      <a16:colId xmlns:a16="http://schemas.microsoft.com/office/drawing/2014/main" val="20000"/>
                    </a:ext>
                  </a:extLst>
                </a:gridCol>
                <a:gridCol w="1189463">
                  <a:extLst>
                    <a:ext uri="{9D8B030D-6E8A-4147-A177-3AD203B41FA5}">
                      <a16:colId xmlns:a16="http://schemas.microsoft.com/office/drawing/2014/main" val="20001"/>
                    </a:ext>
                  </a:extLst>
                </a:gridCol>
                <a:gridCol w="1434791">
                  <a:extLst>
                    <a:ext uri="{9D8B030D-6E8A-4147-A177-3AD203B41FA5}">
                      <a16:colId xmlns:a16="http://schemas.microsoft.com/office/drawing/2014/main" val="20002"/>
                    </a:ext>
                  </a:extLst>
                </a:gridCol>
              </a:tblGrid>
              <a:tr h="223877">
                <a:tc>
                  <a:txBody>
                    <a:bodyPr/>
                    <a:lstStyle/>
                    <a:p>
                      <a:pPr marL="30480" marR="30480" algn="just">
                        <a:lnSpc>
                          <a:spcPct val="115000"/>
                        </a:lnSpc>
                        <a:spcAft>
                          <a:spcPts val="1200"/>
                        </a:spcAft>
                      </a:pPr>
                      <a:r>
                        <a:rPr lang="en-US" sz="1800" b="1">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GB" sz="18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gridSpan="2">
                  <a:txBody>
                    <a:bodyPr/>
                    <a:lstStyle/>
                    <a:p>
                      <a:pPr marL="30480" marR="30480" algn="just">
                        <a:lnSpc>
                          <a:spcPct val="115000"/>
                        </a:lnSpc>
                        <a:spcAft>
                          <a:spcPts val="1200"/>
                        </a:spcAft>
                      </a:pPr>
                      <a:r>
                        <a:rPr lang="en-US" sz="1800" b="1">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Sự khác biệt giữa các kiểu nghị luận xã hội</a:t>
                      </a:r>
                      <a:endParaRPr lang="en-GB" sz="18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lang="en-GB"/>
                    </a:p>
                  </a:txBody>
                  <a:tcPr/>
                </a:tc>
                <a:extLst>
                  <a:ext uri="{0D108BD9-81ED-4DB2-BD59-A6C34878D82A}">
                    <a16:rowId xmlns:a16="http://schemas.microsoft.com/office/drawing/2014/main" val="10000"/>
                  </a:ext>
                </a:extLst>
              </a:tr>
              <a:tr h="447754">
                <a:tc>
                  <a:txBody>
                    <a:bodyPr/>
                    <a:lstStyle/>
                    <a:p>
                      <a:pPr algn="just">
                        <a:lnSpc>
                          <a:spcPct val="115000"/>
                        </a:lnSpc>
                        <a:spcAft>
                          <a:spcPts val="0"/>
                        </a:spcAft>
                      </a:pPr>
                      <a:r>
                        <a:rPr lang="en-US" sz="18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GB" sz="18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en-US" sz="1800" b="1">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Nghị luận xã hội thời trung đại</a:t>
                      </a:r>
                      <a:endParaRPr lang="en-GB" sz="18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30480" marR="30480" algn="just">
                        <a:lnSpc>
                          <a:spcPct val="115000"/>
                        </a:lnSpc>
                        <a:spcAft>
                          <a:spcPts val="1200"/>
                        </a:spcAft>
                      </a:pPr>
                      <a:r>
                        <a:rPr lang="en-US" sz="1800" b="1">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Nghị luận xã hội thời hiện đại</a:t>
                      </a:r>
                      <a:endParaRPr lang="en-GB" sz="18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223877">
                <a:tc>
                  <a:txBody>
                    <a:bodyPr/>
                    <a:lstStyle/>
                    <a:p>
                      <a:pPr algn="just">
                        <a:lnSpc>
                          <a:spcPct val="115000"/>
                        </a:lnSpc>
                        <a:spcAft>
                          <a:spcPts val="0"/>
                        </a:spcAft>
                      </a:pPr>
                      <a:r>
                        <a:rPr lang="en-US" sz="18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Ví dụ</a:t>
                      </a:r>
                      <a:endParaRPr lang="en-GB" sz="18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en-US" sz="1800" b="1">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GB" sz="18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30480" marR="30480" algn="just">
                        <a:lnSpc>
                          <a:spcPct val="115000"/>
                        </a:lnSpc>
                        <a:spcAft>
                          <a:spcPts val="1200"/>
                        </a:spcAft>
                      </a:pPr>
                      <a:r>
                        <a:rPr lang="en-US" sz="1800" b="1">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GB" sz="18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895509">
                <a:tc>
                  <a:txBody>
                    <a:bodyPr/>
                    <a:lstStyle/>
                    <a:p>
                      <a:pPr algn="just">
                        <a:lnSpc>
                          <a:spcPct val="115000"/>
                        </a:lnSpc>
                        <a:spcAft>
                          <a:spcPts val="0"/>
                        </a:spcAft>
                      </a:pPr>
                      <a:r>
                        <a:rPr lang="en-US" sz="18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Về nội dung</a:t>
                      </a:r>
                      <a:endParaRPr lang="en-GB" sz="18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15000"/>
                        </a:lnSpc>
                        <a:spcAft>
                          <a:spcPts val="0"/>
                        </a:spcAft>
                      </a:pPr>
                      <a:r>
                        <a:rPr lang="en-US" sz="18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(người viết, vấn đề được bàn luận)</a:t>
                      </a:r>
                      <a:endParaRPr lang="en-GB" sz="18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en-US" sz="18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GB" sz="18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15000"/>
                        </a:lnSpc>
                        <a:spcAft>
                          <a:spcPts val="0"/>
                        </a:spcAft>
                      </a:pPr>
                      <a:r>
                        <a:rPr lang="en-US" sz="18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GB" sz="18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en-US" sz="18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GB" sz="18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15000"/>
                        </a:lnSpc>
                        <a:spcAft>
                          <a:spcPts val="0"/>
                        </a:spcAft>
                      </a:pPr>
                      <a:r>
                        <a:rPr lang="en-US" sz="18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GB" sz="18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1006139">
                <a:tc>
                  <a:txBody>
                    <a:bodyPr/>
                    <a:lstStyle/>
                    <a:p>
                      <a:pPr algn="just">
                        <a:lnSpc>
                          <a:spcPct val="115000"/>
                        </a:lnSpc>
                        <a:spcAft>
                          <a:spcPts val="0"/>
                        </a:spcAft>
                      </a:pPr>
                      <a:r>
                        <a:rPr lang="en-US" sz="18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Về hình thức</a:t>
                      </a:r>
                      <a:endParaRPr lang="en-GB" sz="18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15000"/>
                        </a:lnSpc>
                        <a:spcAft>
                          <a:spcPts val="0"/>
                        </a:spcAft>
                      </a:pPr>
                      <a:r>
                        <a:rPr lang="en-US" sz="18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(chữ viết, thể loại, cách viết)</a:t>
                      </a:r>
                      <a:endParaRPr lang="en-GB" sz="18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en-US" sz="18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GB" sz="18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15000"/>
                        </a:lnSpc>
                        <a:spcAft>
                          <a:spcPts val="0"/>
                        </a:spcAft>
                      </a:pPr>
                      <a:r>
                        <a:rPr lang="en-US" sz="18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GB" sz="18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en-US" sz="18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GB" sz="18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15000"/>
                        </a:lnSpc>
                        <a:spcAft>
                          <a:spcPts val="0"/>
                        </a:spcAft>
                      </a:pPr>
                      <a:r>
                        <a:rPr lang="en-US" sz="18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GB" sz="18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bl>
          </a:graphicData>
        </a:graphic>
      </p:graphicFrame>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1000"/>
                                        <p:tgtEl>
                                          <p:spTgt spid="3"/>
                                        </p:tgtEl>
                                      </p:cBhvr>
                                    </p:animEffect>
                                    <p:anim calcmode="lin" valueType="num">
                                      <p:cBhvr>
                                        <p:cTn id="15" dur="1000" fill="hold"/>
                                        <p:tgtEl>
                                          <p:spTgt spid="3"/>
                                        </p:tgtEl>
                                        <p:attrNameLst>
                                          <p:attrName>ppt_x</p:attrName>
                                        </p:attrNameLst>
                                      </p:cBhvr>
                                      <p:tavLst>
                                        <p:tav tm="0">
                                          <p:val>
                                            <p:strVal val="#ppt_x"/>
                                          </p:val>
                                        </p:tav>
                                        <p:tav tm="100000">
                                          <p:val>
                                            <p:strVal val="#ppt_x"/>
                                          </p:val>
                                        </p:tav>
                                      </p:tavLst>
                                    </p:anim>
                                    <p:anim calcmode="lin" valueType="num">
                                      <p:cBhvr>
                                        <p:cTn id="16"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fade">
                                      <p:cBhvr>
                                        <p:cTn id="21" dur="1000"/>
                                        <p:tgtEl>
                                          <p:spTgt spid="5"/>
                                        </p:tgtEl>
                                      </p:cBhvr>
                                    </p:animEffect>
                                    <p:anim calcmode="lin" valueType="num">
                                      <p:cBhvr>
                                        <p:cTn id="22" dur="1000" fill="hold"/>
                                        <p:tgtEl>
                                          <p:spTgt spid="5"/>
                                        </p:tgtEl>
                                        <p:attrNameLst>
                                          <p:attrName>ppt_x</p:attrName>
                                        </p:attrNameLst>
                                      </p:cBhvr>
                                      <p:tavLst>
                                        <p:tav tm="0">
                                          <p:val>
                                            <p:strVal val="#ppt_x"/>
                                          </p:val>
                                        </p:tav>
                                        <p:tav tm="100000">
                                          <p:val>
                                            <p:strVal val="#ppt_x"/>
                                          </p:val>
                                        </p:tav>
                                      </p:tavLst>
                                    </p:anim>
                                    <p:anim calcmode="lin" valueType="num">
                                      <p:cBhvr>
                                        <p:cTn id="23"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2" presetClass="entr" presetSubtype="4" fill="hold" nodeType="click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wipe(down)">
                                      <p:cBhvr>
                                        <p:cTn id="28"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5" grpId="0"/>
    </p:bld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EFE9DD"/>
        </a:solidFill>
        <a:effectLst/>
      </p:bgPr>
    </p:bg>
    <p:spTree>
      <p:nvGrpSpPr>
        <p:cNvPr id="1" name=""/>
        <p:cNvGrpSpPr/>
        <p:nvPr/>
      </p:nvGrpSpPr>
      <p:grpSpPr>
        <a:xfrm>
          <a:off x="0" y="0"/>
          <a:ext cx="0" cy="0"/>
          <a:chOff x="0" y="0"/>
          <a:chExt cx="0" cy="0"/>
        </a:xfrm>
      </p:grpSpPr>
      <p:sp>
        <p:nvSpPr>
          <p:cNvPr id="4" name="矩形 3"/>
          <p:cNvSpPr/>
          <p:nvPr/>
        </p:nvSpPr>
        <p:spPr>
          <a:xfrm>
            <a:off x="-7620" y="-19685"/>
            <a:ext cx="252095" cy="5168900"/>
          </a:xfrm>
          <a:prstGeom prst="rect">
            <a:avLst/>
          </a:prstGeom>
          <a:solidFill>
            <a:srgbClr val="753D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Rectangle 2"/>
          <p:cNvSpPr/>
          <p:nvPr/>
        </p:nvSpPr>
        <p:spPr>
          <a:xfrm>
            <a:off x="363686" y="580383"/>
            <a:ext cx="3702101" cy="3490186"/>
          </a:xfrm>
          <a:prstGeom prst="rect">
            <a:avLst/>
          </a:prstGeom>
        </p:spPr>
        <p:txBody>
          <a:bodyPr wrap="square">
            <a:spAutoFit/>
          </a:bodyPr>
          <a:lstStyle/>
          <a:p>
            <a:pPr marL="30480" marR="30480" algn="just">
              <a:lnSpc>
                <a:spcPct val="115000"/>
              </a:lnSpc>
              <a:spcAft>
                <a:spcPts val="1200"/>
              </a:spcAft>
            </a:pPr>
            <a:r>
              <a:rPr lang="de-DE" sz="2400" b="1">
                <a:latin typeface="Times New Roman" panose="02020603050405020304" pitchFamily="18" charset="0"/>
                <a:ea typeface="Times New Roman" panose="02020603050405020304" pitchFamily="18" charset="0"/>
                <a:cs typeface="Times New Roman" panose="02020603050405020304" pitchFamily="18" charset="0"/>
              </a:rPr>
              <a:t>a. Khái niệm: </a:t>
            </a:r>
            <a:r>
              <a:rPr lang="de-DE" sz="2400">
                <a:latin typeface="Times New Roman" panose="02020603050405020304" pitchFamily="18" charset="0"/>
                <a:ea typeface="Times New Roman" panose="02020603050405020304" pitchFamily="18" charset="0"/>
                <a:cs typeface="Times New Roman" panose="02020603050405020304" pitchFamily="18" charset="0"/>
              </a:rPr>
              <a:t>Nghị luận xã hội là kiểu văn bản trong đó tác giả đưa ra ý kiến của mình về một vấn đề xã hội và dùng lí lẽ, bằng chứng để bàn luận, làm sáng tỏ và thuyết phục người đọc về ý kiến đã nêu.</a:t>
            </a:r>
            <a:endParaRPr lang="en-GB" sz="2400">
              <a:effectLst/>
              <a:latin typeface="Times New Roman" panose="02020603050405020304" pitchFamily="18" charset="0"/>
              <a:ea typeface="Times New Roman" panose="02020603050405020304" pitchFamily="18" charset="0"/>
            </a:endParaRPr>
          </a:p>
        </p:txBody>
      </p:sp>
      <p:sp>
        <p:nvSpPr>
          <p:cNvPr id="19" name="Freeform 5"/>
          <p:cNvSpPr/>
          <p:nvPr/>
        </p:nvSpPr>
        <p:spPr>
          <a:xfrm>
            <a:off x="5357765" y="1028700"/>
            <a:ext cx="3880771" cy="4114800"/>
          </a:xfrm>
          <a:custGeom>
            <a:avLst/>
            <a:gdLst/>
            <a:ahLst/>
            <a:cxnLst/>
            <a:rect l="l" t="t" r="r" b="b"/>
            <a:pathLst>
              <a:path w="7761542" h="8229600">
                <a:moveTo>
                  <a:pt x="0" y="0"/>
                </a:moveTo>
                <a:lnTo>
                  <a:pt x="7761542" y="0"/>
                </a:lnTo>
                <a:lnTo>
                  <a:pt x="7761542" y="8229600"/>
                </a:lnTo>
                <a:lnTo>
                  <a:pt x="0" y="8229600"/>
                </a:lnTo>
                <a:lnTo>
                  <a:pt x="0" y="0"/>
                </a:lnTo>
                <a:close/>
              </a:path>
            </a:pathLst>
          </a:custGeom>
          <a:blipFill>
            <a:blip r:embed="rId3"/>
            <a:stretch>
              <a:fillRect/>
            </a:stretch>
          </a:blipFill>
        </p:spPr>
      </p:sp>
      <p:sp>
        <p:nvSpPr>
          <p:cNvPr id="20" name="Freeform 10"/>
          <p:cNvSpPr/>
          <p:nvPr/>
        </p:nvSpPr>
        <p:spPr>
          <a:xfrm>
            <a:off x="6189496" y="183045"/>
            <a:ext cx="1368755" cy="1349935"/>
          </a:xfrm>
          <a:custGeom>
            <a:avLst/>
            <a:gdLst/>
            <a:ahLst/>
            <a:cxnLst/>
            <a:rect l="l" t="t" r="r" b="b"/>
            <a:pathLst>
              <a:path w="2737510" h="2699870">
                <a:moveTo>
                  <a:pt x="0" y="0"/>
                </a:moveTo>
                <a:lnTo>
                  <a:pt x="2737510" y="0"/>
                </a:lnTo>
                <a:lnTo>
                  <a:pt x="2737510" y="2699870"/>
                </a:lnTo>
                <a:lnTo>
                  <a:pt x="0" y="2699870"/>
                </a:lnTo>
                <a:lnTo>
                  <a:pt x="0" y="0"/>
                </a:lnTo>
                <a:close/>
              </a:path>
            </a:pathLst>
          </a:custGeom>
          <a:blipFill>
            <a:blip r:embed="rId4"/>
            <a:stretch>
              <a:fillRect/>
            </a:stretch>
          </a:blipFill>
        </p:spPr>
      </p:sp>
      <p:sp>
        <p:nvSpPr>
          <p:cNvPr id="21" name="Freeform 16"/>
          <p:cNvSpPr/>
          <p:nvPr/>
        </p:nvSpPr>
        <p:spPr>
          <a:xfrm rot="17205714" flipH="1">
            <a:off x="7040176" y="60354"/>
            <a:ext cx="2265216" cy="2470022"/>
          </a:xfrm>
          <a:custGeom>
            <a:avLst/>
            <a:gdLst/>
            <a:ahLst/>
            <a:cxnLst/>
            <a:rect l="l" t="t" r="r" b="b"/>
            <a:pathLst>
              <a:path w="4530432" h="4940044">
                <a:moveTo>
                  <a:pt x="4530432" y="0"/>
                </a:moveTo>
                <a:lnTo>
                  <a:pt x="0" y="0"/>
                </a:lnTo>
                <a:lnTo>
                  <a:pt x="0" y="4940044"/>
                </a:lnTo>
                <a:lnTo>
                  <a:pt x="4530432" y="4940044"/>
                </a:lnTo>
                <a:lnTo>
                  <a:pt x="4530432" y="0"/>
                </a:lnTo>
                <a:close/>
              </a:path>
            </a:pathLst>
          </a:custGeom>
          <a:blipFill>
            <a:blip r:embed="rId5"/>
            <a:stretch>
              <a:fillRect/>
            </a:stretch>
          </a:blipFill>
        </p:spPr>
      </p:sp>
      <p:sp>
        <p:nvSpPr>
          <p:cNvPr id="23" name="Freeform 15"/>
          <p:cNvSpPr/>
          <p:nvPr/>
        </p:nvSpPr>
        <p:spPr>
          <a:xfrm>
            <a:off x="4948547" y="558879"/>
            <a:ext cx="1153441" cy="1766597"/>
          </a:xfrm>
          <a:custGeom>
            <a:avLst/>
            <a:gdLst/>
            <a:ahLst/>
            <a:cxnLst/>
            <a:rect l="l" t="t" r="r" b="b"/>
            <a:pathLst>
              <a:path w="2306881" h="3533194">
                <a:moveTo>
                  <a:pt x="0" y="0"/>
                </a:moveTo>
                <a:lnTo>
                  <a:pt x="2306881" y="0"/>
                </a:lnTo>
                <a:lnTo>
                  <a:pt x="2306881" y="3533194"/>
                </a:lnTo>
                <a:lnTo>
                  <a:pt x="0" y="3533194"/>
                </a:lnTo>
                <a:lnTo>
                  <a:pt x="0" y="0"/>
                </a:lnTo>
                <a:close/>
              </a:path>
            </a:pathLst>
          </a:custGeom>
          <a:blipFill>
            <a:blip r:embed="rId6"/>
            <a:stretch>
              <a:fillRect/>
            </a:stretch>
          </a:blipFill>
        </p:spPr>
        <p:txBody>
          <a:bodyPr/>
          <a:lstStyle/>
          <a:p>
            <a:endParaRPr lang="en-GB"/>
          </a:p>
        </p:txBody>
      </p:sp>
      <p:sp>
        <p:nvSpPr>
          <p:cNvPr id="36" name="Freeform 15"/>
          <p:cNvSpPr/>
          <p:nvPr/>
        </p:nvSpPr>
        <p:spPr>
          <a:xfrm>
            <a:off x="4781044" y="2021348"/>
            <a:ext cx="1153441" cy="1766597"/>
          </a:xfrm>
          <a:custGeom>
            <a:avLst/>
            <a:gdLst/>
            <a:ahLst/>
            <a:cxnLst/>
            <a:rect l="l" t="t" r="r" b="b"/>
            <a:pathLst>
              <a:path w="2306881" h="3533194">
                <a:moveTo>
                  <a:pt x="0" y="0"/>
                </a:moveTo>
                <a:lnTo>
                  <a:pt x="2306881" y="0"/>
                </a:lnTo>
                <a:lnTo>
                  <a:pt x="2306881" y="3533194"/>
                </a:lnTo>
                <a:lnTo>
                  <a:pt x="0" y="3533194"/>
                </a:lnTo>
                <a:lnTo>
                  <a:pt x="0" y="0"/>
                </a:lnTo>
                <a:close/>
              </a:path>
            </a:pathLst>
          </a:custGeom>
          <a:blipFill>
            <a:blip r:embed="rId6"/>
            <a:stretch>
              <a:fillRect/>
            </a:stretch>
          </a:blipFill>
        </p:spPr>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EFE9DD"/>
        </a:solidFill>
        <a:effectLst/>
      </p:bgPr>
    </p:bg>
    <p:spTree>
      <p:nvGrpSpPr>
        <p:cNvPr id="1" name=""/>
        <p:cNvGrpSpPr/>
        <p:nvPr/>
      </p:nvGrpSpPr>
      <p:grpSpPr>
        <a:xfrm>
          <a:off x="0" y="0"/>
          <a:ext cx="0" cy="0"/>
          <a:chOff x="0" y="0"/>
          <a:chExt cx="0" cy="0"/>
        </a:xfrm>
      </p:grpSpPr>
      <p:sp>
        <p:nvSpPr>
          <p:cNvPr id="4" name="矩形 3"/>
          <p:cNvSpPr/>
          <p:nvPr/>
        </p:nvSpPr>
        <p:spPr>
          <a:xfrm>
            <a:off x="-7620" y="-19685"/>
            <a:ext cx="252095" cy="5168900"/>
          </a:xfrm>
          <a:prstGeom prst="rect">
            <a:avLst/>
          </a:prstGeom>
          <a:solidFill>
            <a:srgbClr val="753D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3" name="Rectangle 2"/>
          <p:cNvSpPr/>
          <p:nvPr/>
        </p:nvSpPr>
        <p:spPr>
          <a:xfrm>
            <a:off x="404272" y="463385"/>
            <a:ext cx="3970686" cy="517065"/>
          </a:xfrm>
          <a:prstGeom prst="rect">
            <a:avLst/>
          </a:prstGeom>
          <a:ln>
            <a:noFill/>
          </a:ln>
          <a:effectLst/>
          <a:scene3d>
            <a:camera prst="orthographicFront">
              <a:rot lat="0" lon="0" rev="0"/>
            </a:camera>
            <a:lightRig rig="chilly" dir="t">
              <a:rot lat="0" lon="0" rev="18480000"/>
            </a:lightRig>
          </a:scene3d>
          <a:sp3d prstMaterial="clear">
            <a:bevelT h="63500"/>
          </a:sp3d>
        </p:spPr>
        <p:txBody>
          <a:bodyPr wrap="square">
            <a:spAutoFit/>
          </a:bodyPr>
          <a:lstStyle/>
          <a:p>
            <a:pPr marL="30480" marR="30480" algn="just">
              <a:lnSpc>
                <a:spcPct val="115000"/>
              </a:lnSpc>
              <a:spcAft>
                <a:spcPts val="1200"/>
              </a:spcAft>
            </a:pPr>
            <a:r>
              <a:rPr lang="de-DE" sz="2400" b="1">
                <a:latin typeface="Times New Roman" panose="02020603050405020304" pitchFamily="18" charset="0"/>
                <a:cs typeface="Times New Roman" panose="02020603050405020304" pitchFamily="18" charset="0"/>
              </a:rPr>
              <a:t>b. Các kiểu nghị luận xã hội</a:t>
            </a:r>
            <a:endParaRPr lang="en-GB" sz="24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5" name="Rectangle 4"/>
          <p:cNvSpPr/>
          <p:nvPr/>
        </p:nvSpPr>
        <p:spPr>
          <a:xfrm>
            <a:off x="495733" y="1057181"/>
            <a:ext cx="3719430" cy="830997"/>
          </a:xfrm>
          <a:prstGeom prst="rect">
            <a:avLst/>
          </a:prstGeom>
          <a:ln>
            <a:noFill/>
          </a:ln>
          <a:effectLst/>
          <a:scene3d>
            <a:camera prst="orthographicFront">
              <a:rot lat="0" lon="0" rev="0"/>
            </a:camera>
            <a:lightRig rig="chilly" dir="t">
              <a:rot lat="0" lon="0" rev="18480000"/>
            </a:lightRig>
          </a:scene3d>
          <a:sp3d prstMaterial="clear">
            <a:bevelT h="63500"/>
          </a:sp3d>
        </p:spPr>
        <p:txBody>
          <a:bodyPr wrap="square">
            <a:spAutoFit/>
          </a:bodyPr>
          <a:lstStyle/>
          <a:p>
            <a:pPr algn="just"/>
            <a:r>
              <a:rPr lang="de-DE" sz="2400" b="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Nghị luận xã hội thời trung đại (Việt Nam):</a:t>
            </a:r>
            <a:endParaRPr lang="en-GB" sz="2400">
              <a:latin typeface="Times New Roman" panose="02020603050405020304" pitchFamily="18" charset="0"/>
              <a:cs typeface="Times New Roman" panose="02020603050405020304" pitchFamily="18" charset="0"/>
            </a:endParaRPr>
          </a:p>
        </p:txBody>
      </p:sp>
      <p:sp>
        <p:nvSpPr>
          <p:cNvPr id="6" name="Rectangle 5"/>
          <p:cNvSpPr/>
          <p:nvPr/>
        </p:nvSpPr>
        <p:spPr>
          <a:xfrm>
            <a:off x="495733" y="2363116"/>
            <a:ext cx="3558229" cy="1757212"/>
          </a:xfrm>
          <a:prstGeom prst="rect">
            <a:avLst/>
          </a:prstGeom>
        </p:spPr>
        <p:txBody>
          <a:bodyPr wrap="square">
            <a:spAutoFit/>
          </a:bodyPr>
          <a:lstStyle/>
          <a:p>
            <a:pPr marL="30480" marR="28575" algn="just">
              <a:lnSpc>
                <a:spcPct val="115000"/>
              </a:lnSpc>
              <a:spcAft>
                <a:spcPts val="0"/>
              </a:spcAft>
            </a:pPr>
            <a:r>
              <a:rPr lang="de-DE" sz="2400" b="1">
                <a:latin typeface="Times New Roman" panose="02020603050405020304" pitchFamily="18" charset="0"/>
                <a:ea typeface="Times New Roman" panose="02020603050405020304" pitchFamily="18" charset="0"/>
                <a:cs typeface="Times New Roman" panose="02020603050405020304" pitchFamily="18" charset="0"/>
              </a:rPr>
              <a:t>- Về nội dung</a:t>
            </a:r>
            <a:r>
              <a:rPr lang="de-DE" sz="2400">
                <a:latin typeface="Times New Roman" panose="02020603050405020304" pitchFamily="18" charset="0"/>
                <a:ea typeface="Times New Roman" panose="02020603050405020304" pitchFamily="18" charset="0"/>
                <a:cs typeface="Times New Roman" panose="02020603050405020304" pitchFamily="18" charset="0"/>
              </a:rPr>
              <a:t>: do vua, chúa dùng để ban bố trước dân về những sự kiện có tính chất quốc gia.</a:t>
            </a:r>
            <a:endParaRPr lang="en-GB" sz="2400">
              <a:effectLst/>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7" name="Rectangle 6"/>
          <p:cNvSpPr/>
          <p:nvPr/>
        </p:nvSpPr>
        <p:spPr>
          <a:xfrm>
            <a:off x="4534755" y="875060"/>
            <a:ext cx="2228046" cy="483017"/>
          </a:xfrm>
          <a:prstGeom prst="rect">
            <a:avLst/>
          </a:prstGeom>
        </p:spPr>
        <p:txBody>
          <a:bodyPr wrap="none">
            <a:spAutoFit/>
          </a:bodyPr>
          <a:lstStyle/>
          <a:p>
            <a:pPr marL="30480" marR="28575" algn="just">
              <a:lnSpc>
                <a:spcPct val="115000"/>
              </a:lnSpc>
              <a:spcAft>
                <a:spcPts val="0"/>
              </a:spcAft>
            </a:pPr>
            <a:r>
              <a:rPr lang="de-DE" sz="2400" b="1">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 Về </a:t>
            </a:r>
            <a:r>
              <a:rPr lang="de-DE" sz="2400" b="1" smtClean="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hình </a:t>
            </a:r>
            <a:r>
              <a:rPr lang="de-DE" sz="2400" b="1">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thức:</a:t>
            </a:r>
            <a:endParaRPr lang="en-GB" sz="24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8" name="Rectangle 7"/>
          <p:cNvSpPr/>
          <p:nvPr/>
        </p:nvSpPr>
        <p:spPr>
          <a:xfrm>
            <a:off x="4620321" y="1639919"/>
            <a:ext cx="4367561" cy="3490186"/>
          </a:xfrm>
          <a:prstGeom prst="rect">
            <a:avLst/>
          </a:prstGeom>
        </p:spPr>
        <p:txBody>
          <a:bodyPr wrap="square">
            <a:spAutoFit/>
          </a:bodyPr>
          <a:lstStyle/>
          <a:p>
            <a:pPr marL="30480" marR="28575" algn="just">
              <a:lnSpc>
                <a:spcPct val="115000"/>
              </a:lnSpc>
              <a:spcAft>
                <a:spcPts val="0"/>
              </a:spcAft>
            </a:pPr>
            <a:r>
              <a:rPr lang="de-DE" sz="240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 Chữ viết: Chữ Hán, chữ Nôm.</a:t>
            </a:r>
            <a:endParaRPr lang="en-GB" sz="240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endParaRPr>
          </a:p>
          <a:p>
            <a:pPr marL="30480" marR="28575" algn="just">
              <a:lnSpc>
                <a:spcPct val="115000"/>
              </a:lnSpc>
              <a:spcAft>
                <a:spcPts val="0"/>
              </a:spcAft>
            </a:pPr>
            <a:r>
              <a:rPr lang="de-DE" sz="240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 Thể loại: hịch, chiếu, cáo, biểu, tấu,..</a:t>
            </a:r>
            <a:endParaRPr lang="en-GB" sz="240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endParaRPr>
          </a:p>
          <a:p>
            <a:pPr marL="30480" marR="28575" algn="just">
              <a:lnSpc>
                <a:spcPct val="115000"/>
              </a:lnSpc>
              <a:spcAft>
                <a:spcPts val="0"/>
              </a:spcAft>
            </a:pPr>
            <a:r>
              <a:rPr lang="de-DE" sz="240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 Cách viết: viết bằng văn biền ngẫu, từ ngữ trang trọng, uyên bác, giàu tính ước lệ tượng trưng, có sự kết hợp hài hòa giữa lập luận và cảm xúc của người viết.</a:t>
            </a:r>
            <a:endParaRPr lang="en-GB" sz="24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3" name="Freeform 4"/>
          <p:cNvSpPr/>
          <p:nvPr/>
        </p:nvSpPr>
        <p:spPr>
          <a:xfrm>
            <a:off x="6162907" y="0"/>
            <a:ext cx="3181815" cy="1639919"/>
          </a:xfrm>
          <a:custGeom>
            <a:avLst/>
            <a:gdLst/>
            <a:ahLst/>
            <a:cxnLst/>
            <a:rect l="l" t="t" r="r" b="b"/>
            <a:pathLst>
              <a:path w="9209836" h="5475666">
                <a:moveTo>
                  <a:pt x="0" y="0"/>
                </a:moveTo>
                <a:lnTo>
                  <a:pt x="9209836" y="0"/>
                </a:lnTo>
                <a:lnTo>
                  <a:pt x="9209836" y="5475666"/>
                </a:lnTo>
                <a:lnTo>
                  <a:pt x="0" y="5475666"/>
                </a:lnTo>
                <a:lnTo>
                  <a:pt x="0" y="0"/>
                </a:lnTo>
                <a:close/>
              </a:path>
            </a:pathLst>
          </a:custGeom>
          <a:blipFill>
            <a:blip r:embed="rId3">
              <a:extLst>
                <a:ext uri="{96DAC541-7B7A-43D3-8B79-37D633B846F1}">
                  <asvg:svgBlip xmlns:asvg="http://schemas.microsoft.com/office/drawing/2016/SVG/main" xmlns="" r:embed="rId5"/>
                </a:ext>
              </a:extLst>
            </a:blip>
            <a:stretch>
              <a:fillRect/>
            </a:stretch>
          </a:blipFill>
        </p:spPr>
      </p:sp>
      <p:sp>
        <p:nvSpPr>
          <p:cNvPr id="38" name="Freeform 7"/>
          <p:cNvSpPr/>
          <p:nvPr/>
        </p:nvSpPr>
        <p:spPr>
          <a:xfrm>
            <a:off x="7152426" y="747099"/>
            <a:ext cx="2132823" cy="738941"/>
          </a:xfrm>
          <a:custGeom>
            <a:avLst/>
            <a:gdLst/>
            <a:ahLst/>
            <a:cxnLst/>
            <a:rect l="l" t="t" r="r" b="b"/>
            <a:pathLst>
              <a:path w="4649574" h="1716116">
                <a:moveTo>
                  <a:pt x="0" y="0"/>
                </a:moveTo>
                <a:lnTo>
                  <a:pt x="4649574" y="0"/>
                </a:lnTo>
                <a:lnTo>
                  <a:pt x="4649574" y="1716116"/>
                </a:lnTo>
                <a:lnTo>
                  <a:pt x="0" y="1716116"/>
                </a:lnTo>
                <a:lnTo>
                  <a:pt x="0" y="0"/>
                </a:lnTo>
                <a:close/>
              </a:path>
            </a:pathLst>
          </a:custGeom>
          <a:blipFill>
            <a:blip r:embed="rId6">
              <a:extLst>
                <a:ext uri="{96DAC541-7B7A-43D3-8B79-37D633B846F1}">
                  <asvg:svgBlip xmlns:asvg="http://schemas.microsoft.com/office/drawing/2016/SVG/main" xmlns="" r:embed="rId9"/>
                </a:ext>
              </a:extLst>
            </a:blip>
            <a:stretch>
              <a:fillRect/>
            </a:stretch>
          </a:blipFill>
        </p:spPr>
      </p:sp>
    </p:spTree>
    <p:extLst>
      <p:ext uri="{BB962C8B-B14F-4D97-AF65-F5344CB8AC3E}">
        <p14:creationId xmlns:p14="http://schemas.microsoft.com/office/powerpoint/2010/main" val="4616950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1000"/>
                                        <p:tgtEl>
                                          <p:spTgt spid="5"/>
                                        </p:tgtEl>
                                      </p:cBhvr>
                                    </p:animEffect>
                                    <p:anim calcmode="lin" valueType="num">
                                      <p:cBhvr>
                                        <p:cTn id="15" dur="1000" fill="hold"/>
                                        <p:tgtEl>
                                          <p:spTgt spid="5"/>
                                        </p:tgtEl>
                                        <p:attrNameLst>
                                          <p:attrName>ppt_x</p:attrName>
                                        </p:attrNameLst>
                                      </p:cBhvr>
                                      <p:tavLst>
                                        <p:tav tm="0">
                                          <p:val>
                                            <p:strVal val="#ppt_x"/>
                                          </p:val>
                                        </p:tav>
                                        <p:tav tm="100000">
                                          <p:val>
                                            <p:strVal val="#ppt_x"/>
                                          </p:val>
                                        </p:tav>
                                      </p:tavLst>
                                    </p:anim>
                                    <p:anim calcmode="lin" valueType="num">
                                      <p:cBhvr>
                                        <p:cTn id="16"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16" presetClass="entr" presetSubtype="21" fill="hold" grpId="0" nodeType="click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barn(inVertical)">
                                      <p:cBhvr>
                                        <p:cTn id="21" dur="500"/>
                                        <p:tgtEl>
                                          <p:spTgt spid="6"/>
                                        </p:tgtEl>
                                      </p:cBhvr>
                                    </p:animEffect>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7"/>
                                        </p:tgtEl>
                                        <p:attrNameLst>
                                          <p:attrName>style.visibility</p:attrName>
                                        </p:attrNameLst>
                                      </p:cBhvr>
                                      <p:to>
                                        <p:strVal val="visible"/>
                                      </p:to>
                                    </p:set>
                                    <p:animEffect transition="in" filter="fade">
                                      <p:cBhvr>
                                        <p:cTn id="26" dur="1000"/>
                                        <p:tgtEl>
                                          <p:spTgt spid="7"/>
                                        </p:tgtEl>
                                      </p:cBhvr>
                                    </p:animEffect>
                                    <p:anim calcmode="lin" valueType="num">
                                      <p:cBhvr>
                                        <p:cTn id="27" dur="1000" fill="hold"/>
                                        <p:tgtEl>
                                          <p:spTgt spid="7"/>
                                        </p:tgtEl>
                                        <p:attrNameLst>
                                          <p:attrName>ppt_x</p:attrName>
                                        </p:attrNameLst>
                                      </p:cBhvr>
                                      <p:tavLst>
                                        <p:tav tm="0">
                                          <p:val>
                                            <p:strVal val="#ppt_x"/>
                                          </p:val>
                                        </p:tav>
                                        <p:tav tm="100000">
                                          <p:val>
                                            <p:strVal val="#ppt_x"/>
                                          </p:val>
                                        </p:tav>
                                      </p:tavLst>
                                    </p:anim>
                                    <p:anim calcmode="lin" valueType="num">
                                      <p:cBhvr>
                                        <p:cTn id="28"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grpId="0" nodeType="clickEffect">
                                  <p:stCondLst>
                                    <p:cond delay="0"/>
                                  </p:stCondLst>
                                  <p:childTnLst>
                                    <p:set>
                                      <p:cBhvr>
                                        <p:cTn id="32" dur="1" fill="hold">
                                          <p:stCondLst>
                                            <p:cond delay="0"/>
                                          </p:stCondLst>
                                        </p:cTn>
                                        <p:tgtEl>
                                          <p:spTgt spid="8"/>
                                        </p:tgtEl>
                                        <p:attrNameLst>
                                          <p:attrName>style.visibility</p:attrName>
                                        </p:attrNameLst>
                                      </p:cBhvr>
                                      <p:to>
                                        <p:strVal val="visible"/>
                                      </p:to>
                                    </p:set>
                                    <p:animEffect transition="in" filter="fade">
                                      <p:cBhvr>
                                        <p:cTn id="33" dur="1000"/>
                                        <p:tgtEl>
                                          <p:spTgt spid="8"/>
                                        </p:tgtEl>
                                      </p:cBhvr>
                                    </p:animEffect>
                                    <p:anim calcmode="lin" valueType="num">
                                      <p:cBhvr>
                                        <p:cTn id="34" dur="1000" fill="hold"/>
                                        <p:tgtEl>
                                          <p:spTgt spid="8"/>
                                        </p:tgtEl>
                                        <p:attrNameLst>
                                          <p:attrName>ppt_x</p:attrName>
                                        </p:attrNameLst>
                                      </p:cBhvr>
                                      <p:tavLst>
                                        <p:tav tm="0">
                                          <p:val>
                                            <p:strVal val="#ppt_x"/>
                                          </p:val>
                                        </p:tav>
                                        <p:tav tm="100000">
                                          <p:val>
                                            <p:strVal val="#ppt_x"/>
                                          </p:val>
                                        </p:tav>
                                      </p:tavLst>
                                    </p:anim>
                                    <p:anim calcmode="lin" valueType="num">
                                      <p:cBhvr>
                                        <p:cTn id="35"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6" grpId="0"/>
      <p:bldP spid="7" grpId="0"/>
      <p:bldP spid="8" grpId="0"/>
    </p:bld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EFE9DD"/>
        </a:solidFill>
        <a:effectLst/>
      </p:bgPr>
    </p:bg>
    <p:spTree>
      <p:nvGrpSpPr>
        <p:cNvPr id="1" name=""/>
        <p:cNvGrpSpPr/>
        <p:nvPr/>
      </p:nvGrpSpPr>
      <p:grpSpPr>
        <a:xfrm>
          <a:off x="0" y="0"/>
          <a:ext cx="0" cy="0"/>
          <a:chOff x="0" y="0"/>
          <a:chExt cx="0" cy="0"/>
        </a:xfrm>
      </p:grpSpPr>
      <p:sp>
        <p:nvSpPr>
          <p:cNvPr id="4" name="矩形 3"/>
          <p:cNvSpPr/>
          <p:nvPr/>
        </p:nvSpPr>
        <p:spPr>
          <a:xfrm>
            <a:off x="-7620" y="-19685"/>
            <a:ext cx="252095" cy="5168900"/>
          </a:xfrm>
          <a:prstGeom prst="rect">
            <a:avLst/>
          </a:prstGeom>
          <a:solidFill>
            <a:srgbClr val="753D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8" name="Rectangle 7"/>
          <p:cNvSpPr/>
          <p:nvPr/>
        </p:nvSpPr>
        <p:spPr>
          <a:xfrm>
            <a:off x="4646149" y="0"/>
            <a:ext cx="4114800" cy="3490186"/>
          </a:xfrm>
          <a:prstGeom prst="rect">
            <a:avLst/>
          </a:prstGeom>
        </p:spPr>
        <p:txBody>
          <a:bodyPr wrap="square">
            <a:spAutoFit/>
          </a:bodyPr>
          <a:lstStyle/>
          <a:p>
            <a:pPr marL="30480" marR="28575" algn="just">
              <a:lnSpc>
                <a:spcPct val="115000"/>
              </a:lnSpc>
              <a:spcAft>
                <a:spcPts val="0"/>
              </a:spcAft>
            </a:pPr>
            <a:r>
              <a:rPr lang="de-DE" sz="2400" b="1">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 Về nội dung</a:t>
            </a:r>
            <a:r>
              <a:rPr lang="de-DE" sz="240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 </a:t>
            </a:r>
            <a:endParaRPr lang="en-GB" sz="2400">
              <a:solidFill>
                <a:schemeClr val="bg1"/>
              </a:solidFill>
              <a:latin typeface="Times New Roman" panose="02020603050405020304" pitchFamily="18" charset="0"/>
              <a:ea typeface="Times New Roman" panose="02020603050405020304" pitchFamily="18" charset="0"/>
            </a:endParaRPr>
          </a:p>
          <a:p>
            <a:pPr marL="30480" marR="28575" algn="just">
              <a:lnSpc>
                <a:spcPct val="115000"/>
              </a:lnSpc>
              <a:spcAft>
                <a:spcPts val="0"/>
              </a:spcAft>
            </a:pPr>
            <a:r>
              <a:rPr lang="de-DE" sz="2400" b="1">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 </a:t>
            </a:r>
            <a:r>
              <a:rPr lang="de-DE" sz="240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Người viết là người có uy tín, vị trí trong xã hội, hoặc người dân thường</a:t>
            </a:r>
            <a:endParaRPr lang="en-GB" sz="2400">
              <a:solidFill>
                <a:schemeClr val="bg1"/>
              </a:solidFill>
              <a:latin typeface="Times New Roman" panose="02020603050405020304" pitchFamily="18" charset="0"/>
              <a:ea typeface="Times New Roman" panose="02020603050405020304" pitchFamily="18" charset="0"/>
            </a:endParaRPr>
          </a:p>
          <a:p>
            <a:pPr marL="30480" marR="28575" algn="just">
              <a:lnSpc>
                <a:spcPct val="115000"/>
              </a:lnSpc>
              <a:spcAft>
                <a:spcPts val="0"/>
              </a:spcAft>
            </a:pPr>
            <a:r>
              <a:rPr lang="de-DE" sz="2400" b="1">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 </a:t>
            </a:r>
            <a:r>
              <a:rPr lang="de-DE" sz="240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Vấn đề được bàn luận: có thể là vấn đề có tính chất quốc gia, quốc tế; hoặc vấn đề của cuộc sống đời thường.</a:t>
            </a:r>
            <a:endParaRPr lang="en-GB" sz="2400">
              <a:solidFill>
                <a:schemeClr val="bg1"/>
              </a:solidFill>
              <a:effectLst/>
              <a:latin typeface="Times New Roman" panose="02020603050405020304" pitchFamily="18" charset="0"/>
              <a:ea typeface="Times New Roman" panose="02020603050405020304" pitchFamily="18" charset="0"/>
            </a:endParaRPr>
          </a:p>
        </p:txBody>
      </p:sp>
      <p:sp>
        <p:nvSpPr>
          <p:cNvPr id="9" name="Rectangle 8"/>
          <p:cNvSpPr/>
          <p:nvPr/>
        </p:nvSpPr>
        <p:spPr>
          <a:xfrm>
            <a:off x="4720490" y="3615429"/>
            <a:ext cx="3290859" cy="1366528"/>
          </a:xfrm>
          <a:prstGeom prst="rect">
            <a:avLst/>
          </a:prstGeom>
        </p:spPr>
        <p:txBody>
          <a:bodyPr wrap="square">
            <a:spAutoFit/>
          </a:bodyPr>
          <a:lstStyle/>
          <a:p>
            <a:pPr marL="30480" marR="28575" algn="just">
              <a:lnSpc>
                <a:spcPct val="115000"/>
              </a:lnSpc>
              <a:spcAft>
                <a:spcPts val="0"/>
              </a:spcAft>
            </a:pPr>
            <a:r>
              <a:rPr lang="de-DE" sz="2400" b="1">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 Về hình thức:</a:t>
            </a:r>
            <a:endParaRPr lang="en-GB" sz="2400">
              <a:solidFill>
                <a:schemeClr val="bg1"/>
              </a:solidFill>
              <a:latin typeface="Times New Roman" panose="02020603050405020304" pitchFamily="18" charset="0"/>
              <a:ea typeface="Times New Roman" panose="02020603050405020304" pitchFamily="18" charset="0"/>
            </a:endParaRPr>
          </a:p>
          <a:p>
            <a:pPr marL="30480" marR="28575" algn="just">
              <a:lnSpc>
                <a:spcPct val="115000"/>
              </a:lnSpc>
              <a:spcAft>
                <a:spcPts val="0"/>
              </a:spcAft>
            </a:pPr>
            <a:r>
              <a:rPr lang="de-DE" sz="240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 Chữ viết: quốc ngữ.</a:t>
            </a:r>
            <a:endParaRPr lang="en-GB" sz="2400">
              <a:solidFill>
                <a:schemeClr val="bg1"/>
              </a:solidFill>
              <a:latin typeface="Times New Roman" panose="02020603050405020304" pitchFamily="18" charset="0"/>
              <a:ea typeface="Times New Roman" panose="02020603050405020304" pitchFamily="18" charset="0"/>
            </a:endParaRPr>
          </a:p>
          <a:p>
            <a:pPr marL="30480" marR="28575" algn="just">
              <a:lnSpc>
                <a:spcPct val="115000"/>
              </a:lnSpc>
              <a:spcAft>
                <a:spcPts val="0"/>
              </a:spcAft>
            </a:pPr>
            <a:r>
              <a:rPr lang="de-DE" sz="240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 Thể loại: văn xuôi.</a:t>
            </a:r>
            <a:endParaRPr lang="en-GB" sz="2400">
              <a:solidFill>
                <a:schemeClr val="bg1"/>
              </a:solidFill>
              <a:effectLst/>
              <a:latin typeface="Times New Roman" panose="02020603050405020304" pitchFamily="18" charset="0"/>
              <a:ea typeface="Times New Roman" panose="02020603050405020304" pitchFamily="18" charset="0"/>
            </a:endParaRPr>
          </a:p>
        </p:txBody>
      </p:sp>
      <p:sp>
        <p:nvSpPr>
          <p:cNvPr id="23" name="Rectangle 22"/>
          <p:cNvSpPr/>
          <p:nvPr/>
        </p:nvSpPr>
        <p:spPr>
          <a:xfrm>
            <a:off x="786975" y="2791798"/>
            <a:ext cx="3316674" cy="1077218"/>
          </a:xfrm>
          <a:prstGeom prst="rect">
            <a:avLst/>
          </a:prstGeom>
          <a:ln>
            <a:noFill/>
          </a:ln>
          <a:effectLst/>
          <a:scene3d>
            <a:camera prst="orthographicFront">
              <a:rot lat="0" lon="0" rev="0"/>
            </a:camera>
            <a:lightRig rig="chilly" dir="t">
              <a:rot lat="0" lon="0" rev="18480000"/>
            </a:lightRig>
          </a:scene3d>
          <a:sp3d prstMaterial="clear">
            <a:bevelT h="63500"/>
          </a:sp3d>
        </p:spPr>
        <p:txBody>
          <a:bodyPr wrap="square">
            <a:spAutoFit/>
          </a:bodyPr>
          <a:lstStyle/>
          <a:p>
            <a:pPr algn="just"/>
            <a:r>
              <a:rPr lang="de-DE" sz="3200" b="1">
                <a:solidFill>
                  <a:srgbClr val="0070C0"/>
                </a:solidFill>
                <a:latin typeface="Times New Roman" panose="02020603050405020304" pitchFamily="18" charset="0"/>
                <a:ea typeface="Times New Roman" panose="02020603050405020304" pitchFamily="18" charset="0"/>
              </a:rPr>
              <a:t>* Nghị luận xã hội thời hiện đại</a:t>
            </a:r>
            <a:endParaRPr lang="en-GB" sz="3200"/>
          </a:p>
        </p:txBody>
      </p:sp>
      <p:sp>
        <p:nvSpPr>
          <p:cNvPr id="38" name="Freeform 5"/>
          <p:cNvSpPr/>
          <p:nvPr/>
        </p:nvSpPr>
        <p:spPr>
          <a:xfrm rot="16200000">
            <a:off x="818639" y="-675624"/>
            <a:ext cx="2383743" cy="3532071"/>
          </a:xfrm>
          <a:custGeom>
            <a:avLst/>
            <a:gdLst/>
            <a:ahLst/>
            <a:cxnLst/>
            <a:rect l="l" t="t" r="r" b="b"/>
            <a:pathLst>
              <a:path w="7830855" h="6258158">
                <a:moveTo>
                  <a:pt x="0" y="0"/>
                </a:moveTo>
                <a:lnTo>
                  <a:pt x="7830854" y="0"/>
                </a:lnTo>
                <a:lnTo>
                  <a:pt x="7830854" y="6258158"/>
                </a:lnTo>
                <a:lnTo>
                  <a:pt x="0" y="6258158"/>
                </a:lnTo>
                <a:lnTo>
                  <a:pt x="0" y="0"/>
                </a:lnTo>
                <a:close/>
              </a:path>
            </a:pathLst>
          </a:custGeom>
          <a:blipFill>
            <a:blip r:embed="rId3"/>
            <a:stretch>
              <a:fillRect/>
            </a:stretch>
          </a:blipFill>
        </p:spPr>
      </p:sp>
    </p:spTree>
    <p:extLst>
      <p:ext uri="{BB962C8B-B14F-4D97-AF65-F5344CB8AC3E}">
        <p14:creationId xmlns:p14="http://schemas.microsoft.com/office/powerpoint/2010/main" val="4466035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1000"/>
                                        <p:tgtEl>
                                          <p:spTgt spid="23"/>
                                        </p:tgtEl>
                                      </p:cBhvr>
                                    </p:animEffect>
                                    <p:anim calcmode="lin" valueType="num">
                                      <p:cBhvr>
                                        <p:cTn id="8" dur="1000" fill="hold"/>
                                        <p:tgtEl>
                                          <p:spTgt spid="23"/>
                                        </p:tgtEl>
                                        <p:attrNameLst>
                                          <p:attrName>ppt_x</p:attrName>
                                        </p:attrNameLst>
                                      </p:cBhvr>
                                      <p:tavLst>
                                        <p:tav tm="0">
                                          <p:val>
                                            <p:strVal val="#ppt_x"/>
                                          </p:val>
                                        </p:tav>
                                        <p:tav tm="100000">
                                          <p:val>
                                            <p:strVal val="#ppt_x"/>
                                          </p:val>
                                        </p:tav>
                                      </p:tavLst>
                                    </p:anim>
                                    <p:anim calcmode="lin" valueType="num">
                                      <p:cBhvr>
                                        <p:cTn id="9"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1000"/>
                                        <p:tgtEl>
                                          <p:spTgt spid="8"/>
                                        </p:tgtEl>
                                      </p:cBhvr>
                                    </p:animEffect>
                                    <p:anim calcmode="lin" valueType="num">
                                      <p:cBhvr>
                                        <p:cTn id="15" dur="1000" fill="hold"/>
                                        <p:tgtEl>
                                          <p:spTgt spid="8"/>
                                        </p:tgtEl>
                                        <p:attrNameLst>
                                          <p:attrName>ppt_x</p:attrName>
                                        </p:attrNameLst>
                                      </p:cBhvr>
                                      <p:tavLst>
                                        <p:tav tm="0">
                                          <p:val>
                                            <p:strVal val="#ppt_x"/>
                                          </p:val>
                                        </p:tav>
                                        <p:tav tm="100000">
                                          <p:val>
                                            <p:strVal val="#ppt_x"/>
                                          </p:val>
                                        </p:tav>
                                      </p:tavLst>
                                    </p:anim>
                                    <p:anim calcmode="lin" valueType="num">
                                      <p:cBhvr>
                                        <p:cTn id="16"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fade">
                                      <p:cBhvr>
                                        <p:cTn id="21" dur="1000"/>
                                        <p:tgtEl>
                                          <p:spTgt spid="9"/>
                                        </p:tgtEl>
                                      </p:cBhvr>
                                    </p:animEffect>
                                    <p:anim calcmode="lin" valueType="num">
                                      <p:cBhvr>
                                        <p:cTn id="22" dur="1000" fill="hold"/>
                                        <p:tgtEl>
                                          <p:spTgt spid="9"/>
                                        </p:tgtEl>
                                        <p:attrNameLst>
                                          <p:attrName>ppt_x</p:attrName>
                                        </p:attrNameLst>
                                      </p:cBhvr>
                                      <p:tavLst>
                                        <p:tav tm="0">
                                          <p:val>
                                            <p:strVal val="#ppt_x"/>
                                          </p:val>
                                        </p:tav>
                                        <p:tav tm="100000">
                                          <p:val>
                                            <p:strVal val="#ppt_x"/>
                                          </p:val>
                                        </p:tav>
                                      </p:tavLst>
                                    </p:anim>
                                    <p:anim calcmode="lin" valueType="num">
                                      <p:cBhvr>
                                        <p:cTn id="23"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23" grpId="0"/>
    </p:bld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EFE9DD"/>
        </a:solidFill>
        <a:effectLst/>
      </p:bgPr>
    </p:bg>
    <p:spTree>
      <p:nvGrpSpPr>
        <p:cNvPr id="1" name=""/>
        <p:cNvGrpSpPr/>
        <p:nvPr/>
      </p:nvGrpSpPr>
      <p:grpSpPr>
        <a:xfrm>
          <a:off x="0" y="0"/>
          <a:ext cx="0" cy="0"/>
          <a:chOff x="0" y="0"/>
          <a:chExt cx="0" cy="0"/>
        </a:xfrm>
      </p:grpSpPr>
      <p:sp>
        <p:nvSpPr>
          <p:cNvPr id="4" name="矩形 3"/>
          <p:cNvSpPr/>
          <p:nvPr/>
        </p:nvSpPr>
        <p:spPr>
          <a:xfrm>
            <a:off x="-7620" y="-19685"/>
            <a:ext cx="252095" cy="5168900"/>
          </a:xfrm>
          <a:prstGeom prst="rect">
            <a:avLst/>
          </a:prstGeom>
          <a:solidFill>
            <a:srgbClr val="753D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2" name="Rectangle 1"/>
          <p:cNvSpPr/>
          <p:nvPr/>
        </p:nvSpPr>
        <p:spPr>
          <a:xfrm>
            <a:off x="5322652" y="100433"/>
            <a:ext cx="2290114" cy="385362"/>
          </a:xfrm>
          <a:prstGeom prst="rect">
            <a:avLst/>
          </a:prstGeom>
        </p:spPr>
        <p:txBody>
          <a:bodyPr wrap="none">
            <a:spAutoFit/>
          </a:bodyPr>
          <a:lstStyle/>
          <a:p>
            <a:pPr algn="ctr">
              <a:lnSpc>
                <a:spcPct val="115000"/>
              </a:lnSpc>
              <a:spcAft>
                <a:spcPts val="0"/>
              </a:spcAft>
            </a:pPr>
            <a:r>
              <a:rPr lang="en-US" sz="1800" b="1">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PHIẾU HỌC TẬP 02</a:t>
            </a:r>
            <a:endParaRPr lang="en-GB" sz="1800">
              <a:solidFill>
                <a:schemeClr val="bg1"/>
              </a:solidFill>
              <a:effectLst/>
              <a:latin typeface="Times New Roman" panose="02020603050405020304" pitchFamily="18" charset="0"/>
              <a:ea typeface="Times New Roman" panose="02020603050405020304" pitchFamily="18" charset="0"/>
            </a:endParaRPr>
          </a:p>
        </p:txBody>
      </p:sp>
      <p:sp>
        <p:nvSpPr>
          <p:cNvPr id="10" name="Freeform 16"/>
          <p:cNvSpPr/>
          <p:nvPr/>
        </p:nvSpPr>
        <p:spPr>
          <a:xfrm rot="7526970" flipH="1">
            <a:off x="-118907" y="491535"/>
            <a:ext cx="2265216" cy="2470022"/>
          </a:xfrm>
          <a:custGeom>
            <a:avLst/>
            <a:gdLst/>
            <a:ahLst/>
            <a:cxnLst/>
            <a:rect l="l" t="t" r="r" b="b"/>
            <a:pathLst>
              <a:path w="4530432" h="4940044">
                <a:moveTo>
                  <a:pt x="4530432" y="0"/>
                </a:moveTo>
                <a:lnTo>
                  <a:pt x="0" y="0"/>
                </a:lnTo>
                <a:lnTo>
                  <a:pt x="0" y="4940044"/>
                </a:lnTo>
                <a:lnTo>
                  <a:pt x="4530432" y="4940044"/>
                </a:lnTo>
                <a:lnTo>
                  <a:pt x="4530432" y="0"/>
                </a:lnTo>
                <a:close/>
              </a:path>
            </a:pathLst>
          </a:custGeom>
          <a:blipFill>
            <a:blip r:embed="rId3"/>
            <a:stretch>
              <a:fillRect/>
            </a:stretch>
          </a:blipFill>
        </p:spPr>
      </p:sp>
      <p:sp>
        <p:nvSpPr>
          <p:cNvPr id="11" name="Freeform 15"/>
          <p:cNvSpPr/>
          <p:nvPr/>
        </p:nvSpPr>
        <p:spPr>
          <a:xfrm rot="11921256">
            <a:off x="70068" y="2989845"/>
            <a:ext cx="1153441" cy="1766597"/>
          </a:xfrm>
          <a:custGeom>
            <a:avLst/>
            <a:gdLst/>
            <a:ahLst/>
            <a:cxnLst/>
            <a:rect l="l" t="t" r="r" b="b"/>
            <a:pathLst>
              <a:path w="2306881" h="3533194">
                <a:moveTo>
                  <a:pt x="0" y="0"/>
                </a:moveTo>
                <a:lnTo>
                  <a:pt x="2306881" y="0"/>
                </a:lnTo>
                <a:lnTo>
                  <a:pt x="2306881" y="3533194"/>
                </a:lnTo>
                <a:lnTo>
                  <a:pt x="0" y="3533194"/>
                </a:lnTo>
                <a:lnTo>
                  <a:pt x="0" y="0"/>
                </a:lnTo>
                <a:close/>
              </a:path>
            </a:pathLst>
          </a:custGeom>
          <a:blipFill>
            <a:blip r:embed="rId4"/>
            <a:stretch>
              <a:fillRect/>
            </a:stretch>
          </a:blipFill>
        </p:spPr>
        <p:txBody>
          <a:bodyPr/>
          <a:lstStyle/>
          <a:p>
            <a:endParaRPr lang="en-GB"/>
          </a:p>
        </p:txBody>
      </p:sp>
      <p:sp>
        <p:nvSpPr>
          <p:cNvPr id="12" name="Freeform 15"/>
          <p:cNvSpPr/>
          <p:nvPr/>
        </p:nvSpPr>
        <p:spPr>
          <a:xfrm rot="11921256">
            <a:off x="1405619" y="183637"/>
            <a:ext cx="1153441" cy="1766597"/>
          </a:xfrm>
          <a:custGeom>
            <a:avLst/>
            <a:gdLst/>
            <a:ahLst/>
            <a:cxnLst/>
            <a:rect l="l" t="t" r="r" b="b"/>
            <a:pathLst>
              <a:path w="2306881" h="3533194">
                <a:moveTo>
                  <a:pt x="0" y="0"/>
                </a:moveTo>
                <a:lnTo>
                  <a:pt x="2306881" y="0"/>
                </a:lnTo>
                <a:lnTo>
                  <a:pt x="2306881" y="3533194"/>
                </a:lnTo>
                <a:lnTo>
                  <a:pt x="0" y="3533194"/>
                </a:lnTo>
                <a:lnTo>
                  <a:pt x="0" y="0"/>
                </a:lnTo>
                <a:close/>
              </a:path>
            </a:pathLst>
          </a:custGeom>
          <a:blipFill>
            <a:blip r:embed="rId4"/>
            <a:stretch>
              <a:fillRect/>
            </a:stretch>
          </a:blipFill>
        </p:spPr>
      </p:sp>
      <p:sp>
        <p:nvSpPr>
          <p:cNvPr id="13" name="Freeform 16"/>
          <p:cNvSpPr/>
          <p:nvPr/>
        </p:nvSpPr>
        <p:spPr>
          <a:xfrm rot="5805845" flipH="1">
            <a:off x="471683" y="-84611"/>
            <a:ext cx="2265216" cy="2470022"/>
          </a:xfrm>
          <a:custGeom>
            <a:avLst/>
            <a:gdLst/>
            <a:ahLst/>
            <a:cxnLst/>
            <a:rect l="l" t="t" r="r" b="b"/>
            <a:pathLst>
              <a:path w="4530432" h="4940044">
                <a:moveTo>
                  <a:pt x="4530432" y="0"/>
                </a:moveTo>
                <a:lnTo>
                  <a:pt x="0" y="0"/>
                </a:lnTo>
                <a:lnTo>
                  <a:pt x="0" y="4940044"/>
                </a:lnTo>
                <a:lnTo>
                  <a:pt x="4530432" y="4940044"/>
                </a:lnTo>
                <a:lnTo>
                  <a:pt x="4530432" y="0"/>
                </a:lnTo>
                <a:close/>
              </a:path>
            </a:pathLst>
          </a:custGeom>
          <a:blipFill>
            <a:blip r:embed="rId3"/>
            <a:stretch>
              <a:fillRect/>
            </a:stretch>
          </a:blipFill>
        </p:spPr>
      </p:sp>
      <p:sp>
        <p:nvSpPr>
          <p:cNvPr id="14" name="Freeform 15"/>
          <p:cNvSpPr/>
          <p:nvPr/>
        </p:nvSpPr>
        <p:spPr>
          <a:xfrm rot="10200131">
            <a:off x="3019863" y="183638"/>
            <a:ext cx="1153441" cy="1766597"/>
          </a:xfrm>
          <a:custGeom>
            <a:avLst/>
            <a:gdLst/>
            <a:ahLst/>
            <a:cxnLst/>
            <a:rect l="l" t="t" r="r" b="b"/>
            <a:pathLst>
              <a:path w="2306881" h="3533194">
                <a:moveTo>
                  <a:pt x="0" y="0"/>
                </a:moveTo>
                <a:lnTo>
                  <a:pt x="2306881" y="0"/>
                </a:lnTo>
                <a:lnTo>
                  <a:pt x="2306881" y="3533194"/>
                </a:lnTo>
                <a:lnTo>
                  <a:pt x="0" y="3533194"/>
                </a:lnTo>
                <a:lnTo>
                  <a:pt x="0" y="0"/>
                </a:lnTo>
                <a:close/>
              </a:path>
            </a:pathLst>
          </a:custGeom>
          <a:blipFill>
            <a:blip r:embed="rId4"/>
            <a:stretch>
              <a:fillRect/>
            </a:stretch>
          </a:blipFill>
        </p:spPr>
        <p:txBody>
          <a:bodyPr/>
          <a:lstStyle/>
          <a:p>
            <a:endParaRPr lang="en-GB"/>
          </a:p>
        </p:txBody>
      </p:sp>
      <p:sp>
        <p:nvSpPr>
          <p:cNvPr id="15" name="Freeform 15"/>
          <p:cNvSpPr/>
          <p:nvPr/>
        </p:nvSpPr>
        <p:spPr>
          <a:xfrm rot="10200131">
            <a:off x="2852360" y="1646107"/>
            <a:ext cx="1153441" cy="1766597"/>
          </a:xfrm>
          <a:custGeom>
            <a:avLst/>
            <a:gdLst/>
            <a:ahLst/>
            <a:cxnLst/>
            <a:rect l="l" t="t" r="r" b="b"/>
            <a:pathLst>
              <a:path w="2306881" h="3533194">
                <a:moveTo>
                  <a:pt x="0" y="0"/>
                </a:moveTo>
                <a:lnTo>
                  <a:pt x="2306881" y="0"/>
                </a:lnTo>
                <a:lnTo>
                  <a:pt x="2306881" y="3533194"/>
                </a:lnTo>
                <a:lnTo>
                  <a:pt x="0" y="3533194"/>
                </a:lnTo>
                <a:lnTo>
                  <a:pt x="0" y="0"/>
                </a:lnTo>
                <a:close/>
              </a:path>
            </a:pathLst>
          </a:custGeom>
          <a:blipFill>
            <a:blip r:embed="rId4"/>
            <a:stretch>
              <a:fillRect/>
            </a:stretch>
          </a:blipFill>
        </p:spPr>
      </p:sp>
      <p:graphicFrame>
        <p:nvGraphicFramePr>
          <p:cNvPr id="3" name="Table 2"/>
          <p:cNvGraphicFramePr>
            <a:graphicFrameLocks noGrp="1"/>
          </p:cNvGraphicFramePr>
          <p:nvPr>
            <p:extLst>
              <p:ext uri="{D42A27DB-BD31-4B8C-83A1-F6EECF244321}">
                <p14:modId xmlns:p14="http://schemas.microsoft.com/office/powerpoint/2010/main" val="2846871497"/>
              </p:ext>
            </p:extLst>
          </p:nvPr>
        </p:nvGraphicFramePr>
        <p:xfrm>
          <a:off x="4609171" y="610308"/>
          <a:ext cx="4393580" cy="4279494"/>
        </p:xfrm>
        <a:graphic>
          <a:graphicData uri="http://schemas.openxmlformats.org/drawingml/2006/table">
            <a:tbl>
              <a:tblPr firstRow="1" firstCol="1" bandRow="1"/>
              <a:tblGrid>
                <a:gridCol w="3442009">
                  <a:extLst>
                    <a:ext uri="{9D8B030D-6E8A-4147-A177-3AD203B41FA5}">
                      <a16:colId xmlns:a16="http://schemas.microsoft.com/office/drawing/2014/main" val="20000"/>
                    </a:ext>
                  </a:extLst>
                </a:gridCol>
                <a:gridCol w="951571">
                  <a:extLst>
                    <a:ext uri="{9D8B030D-6E8A-4147-A177-3AD203B41FA5}">
                      <a16:colId xmlns:a16="http://schemas.microsoft.com/office/drawing/2014/main" val="20001"/>
                    </a:ext>
                  </a:extLst>
                </a:gridCol>
              </a:tblGrid>
              <a:tr h="565636">
                <a:tc gridSpan="2">
                  <a:txBody>
                    <a:bodyPr/>
                    <a:lstStyle/>
                    <a:p>
                      <a:pPr algn="ctr">
                        <a:lnSpc>
                          <a:spcPct val="115000"/>
                        </a:lnSpc>
                        <a:spcAft>
                          <a:spcPts val="0"/>
                        </a:spcAft>
                      </a:pPr>
                      <a:r>
                        <a:rPr lang="en-US" sz="1600" b="1">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Điền từ thích hợp vào dấu (…) chỉ tên thành tố của văn bản nghị luận </a:t>
                      </a:r>
                      <a:endParaRPr lang="en-GB" sz="16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GB"/>
                    </a:p>
                  </a:txBody>
                  <a:tcPr/>
                </a:tc>
                <a:extLst>
                  <a:ext uri="{0D108BD9-81ED-4DB2-BD59-A6C34878D82A}">
                    <a16:rowId xmlns:a16="http://schemas.microsoft.com/office/drawing/2014/main" val="10000"/>
                  </a:ext>
                </a:extLst>
              </a:tr>
              <a:tr h="1149077">
                <a:tc>
                  <a:txBody>
                    <a:bodyPr/>
                    <a:lstStyle/>
                    <a:p>
                      <a:pPr algn="just">
                        <a:lnSpc>
                          <a:spcPct val="115000"/>
                        </a:lnSpc>
                        <a:spcAft>
                          <a:spcPts val="0"/>
                        </a:spcAft>
                      </a:pPr>
                      <a:r>
                        <a:rPr lang="en-US" sz="1600" b="1">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6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là quan điểm tư tưởng bao trùm toàn bộ bài viết. thường được nêu ở nhan đề hoặc ở phần mở đầu của văn bản.</a:t>
                      </a:r>
                      <a:endParaRPr lang="en-GB" sz="16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en-US" sz="1600" i="1" smtClean="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GB" sz="16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282818">
                <a:tc>
                  <a:txBody>
                    <a:bodyPr/>
                    <a:lstStyle/>
                    <a:p>
                      <a:pPr algn="just">
                        <a:lnSpc>
                          <a:spcPct val="115000"/>
                        </a:lnSpc>
                        <a:spcAft>
                          <a:spcPts val="0"/>
                        </a:spcAft>
                      </a:pPr>
                      <a:r>
                        <a:rPr lang="en-US" sz="1600" b="1">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GB" sz="16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en-US" sz="1600" b="1">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GB" sz="16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549807">
                <a:tc>
                  <a:txBody>
                    <a:bodyPr/>
                    <a:lstStyle/>
                    <a:p>
                      <a:pPr marL="30480" marR="30480" algn="just">
                        <a:lnSpc>
                          <a:spcPct val="115000"/>
                        </a:lnSpc>
                        <a:spcAft>
                          <a:spcPts val="1200"/>
                        </a:spcAft>
                      </a:pPr>
                      <a:r>
                        <a:rPr lang="en-US" sz="1600" i="1">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a:t>
                      </a:r>
                      <a:r>
                        <a:rPr lang="en-US" sz="16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 nhằm triển khai làm rõ luận đề. </a:t>
                      </a:r>
                      <a:endParaRPr lang="en-GB" sz="16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en-US" sz="1600" i="1" smtClean="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GB" sz="16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848454">
                <a:tc>
                  <a:txBody>
                    <a:bodyPr/>
                    <a:lstStyle/>
                    <a:p>
                      <a:pPr marL="30480" marR="30480" algn="just">
                        <a:lnSpc>
                          <a:spcPct val="115000"/>
                        </a:lnSpc>
                        <a:spcAft>
                          <a:spcPts val="1200"/>
                        </a:spcAft>
                      </a:pPr>
                      <a:r>
                        <a:rPr lang="en-US" sz="16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a:t>
                      </a:r>
                      <a:r>
                        <a:rPr lang="en-US" sz="1600" i="1">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a:t>
                      </a:r>
                      <a:r>
                        <a:rPr lang="en-US" sz="16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 là những phát biểu nhận định mang tính quan điểm riêng của tác giả.</a:t>
                      </a:r>
                      <a:endParaRPr lang="en-GB" sz="16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en-US" sz="1600" i="1">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GB" sz="16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r h="883702">
                <a:tc>
                  <a:txBody>
                    <a:bodyPr/>
                    <a:lstStyle/>
                    <a:p>
                      <a:pPr marL="30480" marR="30480" algn="just">
                        <a:lnSpc>
                          <a:spcPct val="115000"/>
                        </a:lnSpc>
                        <a:spcAft>
                          <a:spcPts val="1200"/>
                        </a:spcAft>
                      </a:pPr>
                      <a:r>
                        <a:rPr lang="en-US" sz="1600" i="1">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a:t>
                      </a:r>
                      <a:r>
                        <a:rPr lang="en-US" sz="16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 là những đồ vật sự vật số liệu có thật có thể kiểm nghiệm được trong thực tế đời sống </a:t>
                      </a:r>
                      <a:endParaRPr lang="en-GB" sz="16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en-US" sz="1600" i="1">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GB" sz="16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5"/>
                  </a:ext>
                </a:extLst>
              </a:tr>
            </a:tbl>
          </a:graphicData>
        </a:graphic>
      </p:graphicFrame>
      <p:sp>
        <p:nvSpPr>
          <p:cNvPr id="16" name="Rectangle 15"/>
          <p:cNvSpPr/>
          <p:nvPr/>
        </p:nvSpPr>
        <p:spPr>
          <a:xfrm>
            <a:off x="592872" y="3007081"/>
            <a:ext cx="3557521" cy="1083374"/>
          </a:xfrm>
          <a:prstGeom prst="rect">
            <a:avLst/>
          </a:prstGeom>
          <a:ln>
            <a:noFill/>
          </a:ln>
          <a:effectLst/>
          <a:scene3d>
            <a:camera prst="orthographicFront">
              <a:rot lat="0" lon="0" rev="0"/>
            </a:camera>
            <a:lightRig rig="chilly" dir="t">
              <a:rot lat="0" lon="0" rev="18480000"/>
            </a:lightRig>
          </a:scene3d>
          <a:sp3d prstMaterial="clear">
            <a:bevelT h="63500"/>
          </a:sp3d>
        </p:spPr>
        <p:txBody>
          <a:bodyPr wrap="square">
            <a:spAutoFit/>
          </a:bodyPr>
          <a:lstStyle/>
          <a:p>
            <a:pPr marL="28575" marR="28575" algn="just">
              <a:lnSpc>
                <a:spcPct val="115000"/>
              </a:lnSpc>
              <a:spcAft>
                <a:spcPts val="0"/>
              </a:spcAft>
            </a:pPr>
            <a:r>
              <a:rPr lang="de-DE" sz="2800" b="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2. Một số thành tố của nghị luận xã hội</a:t>
            </a:r>
            <a:endParaRPr lang="en-GB" sz="280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40507002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circle(in)">
                                      <p:cBhvr>
                                        <p:cTn id="12"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c3b08bf4-c8a8-40d5-acdb-7555a3de94a5"/>
          <p:cNvGrpSpPr>
            <a:grpSpLocks noChangeAspect="1"/>
          </p:cNvGrpSpPr>
          <p:nvPr/>
        </p:nvGrpSpPr>
        <p:grpSpPr>
          <a:xfrm>
            <a:off x="223024" y="148683"/>
            <a:ext cx="8824332" cy="4994817"/>
            <a:chOff x="1192039" y="1251149"/>
            <a:chExt cx="9336732" cy="4734135"/>
          </a:xfrm>
        </p:grpSpPr>
        <p:sp>
          <p:nvSpPr>
            <p:cNvPr id="5" name="Freeform: Shape 3"/>
            <p:cNvSpPr/>
            <p:nvPr/>
          </p:nvSpPr>
          <p:spPr bwMode="auto">
            <a:xfrm>
              <a:off x="6909718" y="2285140"/>
              <a:ext cx="3326743" cy="1030112"/>
            </a:xfrm>
            <a:custGeom>
              <a:avLst/>
              <a:gdLst>
                <a:gd name="T0" fmla="*/ 706 w 706"/>
                <a:gd name="T1" fmla="*/ 76 h 324"/>
                <a:gd name="T2" fmla="*/ 662 w 706"/>
                <a:gd name="T3" fmla="*/ 0 h 324"/>
                <a:gd name="T4" fmla="*/ 618 w 706"/>
                <a:gd name="T5" fmla="*/ 76 h 324"/>
                <a:gd name="T6" fmla="*/ 642 w 706"/>
                <a:gd name="T7" fmla="*/ 76 h 324"/>
                <a:gd name="T8" fmla="*/ 642 w 706"/>
                <a:gd name="T9" fmla="*/ 204 h 324"/>
                <a:gd name="T10" fmla="*/ 562 w 706"/>
                <a:gd name="T11" fmla="*/ 284 h 324"/>
                <a:gd name="T12" fmla="*/ 0 w 706"/>
                <a:gd name="T13" fmla="*/ 284 h 324"/>
                <a:gd name="T14" fmla="*/ 0 w 706"/>
                <a:gd name="T15" fmla="*/ 324 h 324"/>
                <a:gd name="T16" fmla="*/ 562 w 706"/>
                <a:gd name="T17" fmla="*/ 324 h 324"/>
                <a:gd name="T18" fmla="*/ 682 w 706"/>
                <a:gd name="T19" fmla="*/ 204 h 324"/>
                <a:gd name="T20" fmla="*/ 682 w 706"/>
                <a:gd name="T21" fmla="*/ 76 h 324"/>
                <a:gd name="T22" fmla="*/ 706 w 706"/>
                <a:gd name="T23" fmla="*/ 76 h 3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06" h="324">
                  <a:moveTo>
                    <a:pt x="706" y="76"/>
                  </a:moveTo>
                  <a:cubicBezTo>
                    <a:pt x="662" y="0"/>
                    <a:pt x="662" y="0"/>
                    <a:pt x="662" y="0"/>
                  </a:cubicBezTo>
                  <a:cubicBezTo>
                    <a:pt x="618" y="76"/>
                    <a:pt x="618" y="76"/>
                    <a:pt x="618" y="76"/>
                  </a:cubicBezTo>
                  <a:cubicBezTo>
                    <a:pt x="642" y="76"/>
                    <a:pt x="642" y="76"/>
                    <a:pt x="642" y="76"/>
                  </a:cubicBezTo>
                  <a:cubicBezTo>
                    <a:pt x="642" y="204"/>
                    <a:pt x="642" y="204"/>
                    <a:pt x="642" y="204"/>
                  </a:cubicBezTo>
                  <a:cubicBezTo>
                    <a:pt x="642" y="248"/>
                    <a:pt x="606" y="284"/>
                    <a:pt x="562" y="284"/>
                  </a:cubicBezTo>
                  <a:cubicBezTo>
                    <a:pt x="0" y="284"/>
                    <a:pt x="0" y="284"/>
                    <a:pt x="0" y="284"/>
                  </a:cubicBezTo>
                  <a:cubicBezTo>
                    <a:pt x="0" y="324"/>
                    <a:pt x="0" y="324"/>
                    <a:pt x="0" y="324"/>
                  </a:cubicBezTo>
                  <a:cubicBezTo>
                    <a:pt x="562" y="324"/>
                    <a:pt x="562" y="324"/>
                    <a:pt x="562" y="324"/>
                  </a:cubicBezTo>
                  <a:cubicBezTo>
                    <a:pt x="628" y="324"/>
                    <a:pt x="682" y="270"/>
                    <a:pt x="682" y="204"/>
                  </a:cubicBezTo>
                  <a:cubicBezTo>
                    <a:pt x="682" y="76"/>
                    <a:pt x="682" y="76"/>
                    <a:pt x="682" y="76"/>
                  </a:cubicBezTo>
                  <a:lnTo>
                    <a:pt x="706" y="76"/>
                  </a:lnTo>
                  <a:close/>
                </a:path>
              </a:pathLst>
            </a:custGeom>
            <a:solidFill>
              <a:srgbClr val="EFE9DD"/>
            </a:solidFill>
            <a:ln>
              <a:noFill/>
            </a:ln>
            <a:effectLst/>
          </p:spPr>
          <p:txBody>
            <a:bodyPr vert="horz" wrap="square" lIns="121920" tIns="144000" rIns="121920" bIns="60960" anchor="t" anchorCtr="0" compatLnSpc="1">
              <a:normAutofit/>
            </a:bodyPr>
            <a:lstStyle/>
            <a:p>
              <a:pPr>
                <a:lnSpc>
                  <a:spcPct val="120000"/>
                </a:lnSpc>
              </a:pPr>
              <a:endParaRPr lang="zh-CN" altLang="en-US" sz="1100" dirty="0">
                <a:solidFill>
                  <a:srgbClr val="FFFFFF"/>
                </a:solidFill>
                <a:latin typeface="微软雅黑" panose="020B0503020204020204" pitchFamily="34" charset="-122"/>
                <a:ea typeface="微软雅黑" panose="020B0503020204020204" pitchFamily="34" charset="-122"/>
              </a:endParaRPr>
            </a:p>
          </p:txBody>
        </p:sp>
        <p:sp>
          <p:nvSpPr>
            <p:cNvPr id="6" name="Freeform: Shape 4"/>
            <p:cNvSpPr/>
            <p:nvPr/>
          </p:nvSpPr>
          <p:spPr bwMode="auto">
            <a:xfrm>
              <a:off x="6204108" y="1686574"/>
              <a:ext cx="3655739" cy="1110476"/>
            </a:xfrm>
            <a:custGeom>
              <a:avLst/>
              <a:gdLst>
                <a:gd name="T0" fmla="*/ 144 w 776"/>
                <a:gd name="T1" fmla="*/ 0 h 349"/>
                <a:gd name="T2" fmla="*/ 24 w 776"/>
                <a:gd name="T3" fmla="*/ 120 h 349"/>
                <a:gd name="T4" fmla="*/ 24 w 776"/>
                <a:gd name="T5" fmla="*/ 273 h 349"/>
                <a:gd name="T6" fmla="*/ 0 w 776"/>
                <a:gd name="T7" fmla="*/ 273 h 349"/>
                <a:gd name="T8" fmla="*/ 44 w 776"/>
                <a:gd name="T9" fmla="*/ 349 h 349"/>
                <a:gd name="T10" fmla="*/ 88 w 776"/>
                <a:gd name="T11" fmla="*/ 273 h 349"/>
                <a:gd name="T12" fmla="*/ 64 w 776"/>
                <a:gd name="T13" fmla="*/ 273 h 349"/>
                <a:gd name="T14" fmla="*/ 64 w 776"/>
                <a:gd name="T15" fmla="*/ 120 h 349"/>
                <a:gd name="T16" fmla="*/ 144 w 776"/>
                <a:gd name="T17" fmla="*/ 40 h 349"/>
                <a:gd name="T18" fmla="*/ 776 w 776"/>
                <a:gd name="T19" fmla="*/ 40 h 349"/>
                <a:gd name="T20" fmla="*/ 776 w 776"/>
                <a:gd name="T21" fmla="*/ 0 h 349"/>
                <a:gd name="T22" fmla="*/ 144 w 776"/>
                <a:gd name="T23" fmla="*/ 0 h 3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76" h="349">
                  <a:moveTo>
                    <a:pt x="144" y="0"/>
                  </a:moveTo>
                  <a:cubicBezTo>
                    <a:pt x="78" y="0"/>
                    <a:pt x="24" y="53"/>
                    <a:pt x="24" y="120"/>
                  </a:cubicBezTo>
                  <a:cubicBezTo>
                    <a:pt x="24" y="273"/>
                    <a:pt x="24" y="273"/>
                    <a:pt x="24" y="273"/>
                  </a:cubicBezTo>
                  <a:cubicBezTo>
                    <a:pt x="0" y="273"/>
                    <a:pt x="0" y="273"/>
                    <a:pt x="0" y="273"/>
                  </a:cubicBezTo>
                  <a:cubicBezTo>
                    <a:pt x="44" y="349"/>
                    <a:pt x="44" y="349"/>
                    <a:pt x="44" y="349"/>
                  </a:cubicBezTo>
                  <a:cubicBezTo>
                    <a:pt x="88" y="273"/>
                    <a:pt x="88" y="273"/>
                    <a:pt x="88" y="273"/>
                  </a:cubicBezTo>
                  <a:cubicBezTo>
                    <a:pt x="64" y="273"/>
                    <a:pt x="64" y="273"/>
                    <a:pt x="64" y="273"/>
                  </a:cubicBezTo>
                  <a:cubicBezTo>
                    <a:pt x="64" y="120"/>
                    <a:pt x="64" y="120"/>
                    <a:pt x="64" y="120"/>
                  </a:cubicBezTo>
                  <a:cubicBezTo>
                    <a:pt x="64" y="76"/>
                    <a:pt x="100" y="40"/>
                    <a:pt x="144" y="40"/>
                  </a:cubicBezTo>
                  <a:cubicBezTo>
                    <a:pt x="776" y="40"/>
                    <a:pt x="776" y="40"/>
                    <a:pt x="776" y="40"/>
                  </a:cubicBezTo>
                  <a:cubicBezTo>
                    <a:pt x="776" y="0"/>
                    <a:pt x="776" y="0"/>
                    <a:pt x="776" y="0"/>
                  </a:cubicBezTo>
                  <a:lnTo>
                    <a:pt x="144" y="0"/>
                  </a:lnTo>
                  <a:close/>
                </a:path>
              </a:pathLst>
            </a:custGeom>
            <a:solidFill>
              <a:srgbClr val="EFE9DD"/>
            </a:solidFill>
            <a:ln>
              <a:noFill/>
            </a:ln>
            <a:effectLst/>
          </p:spPr>
          <p:txBody>
            <a:bodyPr anchor="ctr"/>
            <a:lstStyle/>
            <a:p>
              <a:pPr algn="ctr"/>
              <a:endParaRPr>
                <a:solidFill>
                  <a:srgbClr val="000000"/>
                </a:solidFill>
              </a:endParaRPr>
            </a:p>
          </p:txBody>
        </p:sp>
        <p:sp>
          <p:nvSpPr>
            <p:cNvPr id="7" name="Freeform: Shape 5"/>
            <p:cNvSpPr/>
            <p:nvPr/>
          </p:nvSpPr>
          <p:spPr bwMode="auto">
            <a:xfrm>
              <a:off x="1455334" y="2277832"/>
              <a:ext cx="3326743" cy="1031573"/>
            </a:xfrm>
            <a:custGeom>
              <a:avLst/>
              <a:gdLst>
                <a:gd name="T0" fmla="*/ 144 w 706"/>
                <a:gd name="T1" fmla="*/ 284 h 324"/>
                <a:gd name="T2" fmla="*/ 64 w 706"/>
                <a:gd name="T3" fmla="*/ 204 h 324"/>
                <a:gd name="T4" fmla="*/ 64 w 706"/>
                <a:gd name="T5" fmla="*/ 76 h 324"/>
                <a:gd name="T6" fmla="*/ 88 w 706"/>
                <a:gd name="T7" fmla="*/ 76 h 324"/>
                <a:gd name="T8" fmla="*/ 44 w 706"/>
                <a:gd name="T9" fmla="*/ 0 h 324"/>
                <a:gd name="T10" fmla="*/ 0 w 706"/>
                <a:gd name="T11" fmla="*/ 76 h 324"/>
                <a:gd name="T12" fmla="*/ 24 w 706"/>
                <a:gd name="T13" fmla="*/ 76 h 324"/>
                <a:gd name="T14" fmla="*/ 24 w 706"/>
                <a:gd name="T15" fmla="*/ 204 h 324"/>
                <a:gd name="T16" fmla="*/ 144 w 706"/>
                <a:gd name="T17" fmla="*/ 324 h 324"/>
                <a:gd name="T18" fmla="*/ 706 w 706"/>
                <a:gd name="T19" fmla="*/ 324 h 324"/>
                <a:gd name="T20" fmla="*/ 706 w 706"/>
                <a:gd name="T21" fmla="*/ 284 h 324"/>
                <a:gd name="T22" fmla="*/ 144 w 706"/>
                <a:gd name="T23" fmla="*/ 284 h 3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06" h="324">
                  <a:moveTo>
                    <a:pt x="144" y="284"/>
                  </a:moveTo>
                  <a:cubicBezTo>
                    <a:pt x="100" y="284"/>
                    <a:pt x="64" y="248"/>
                    <a:pt x="64" y="204"/>
                  </a:cubicBezTo>
                  <a:cubicBezTo>
                    <a:pt x="64" y="76"/>
                    <a:pt x="64" y="76"/>
                    <a:pt x="64" y="76"/>
                  </a:cubicBezTo>
                  <a:cubicBezTo>
                    <a:pt x="88" y="76"/>
                    <a:pt x="88" y="76"/>
                    <a:pt x="88" y="76"/>
                  </a:cubicBezTo>
                  <a:cubicBezTo>
                    <a:pt x="44" y="0"/>
                    <a:pt x="44" y="0"/>
                    <a:pt x="44" y="0"/>
                  </a:cubicBezTo>
                  <a:cubicBezTo>
                    <a:pt x="0" y="76"/>
                    <a:pt x="0" y="76"/>
                    <a:pt x="0" y="76"/>
                  </a:cubicBezTo>
                  <a:cubicBezTo>
                    <a:pt x="24" y="76"/>
                    <a:pt x="24" y="76"/>
                    <a:pt x="24" y="76"/>
                  </a:cubicBezTo>
                  <a:cubicBezTo>
                    <a:pt x="24" y="204"/>
                    <a:pt x="24" y="204"/>
                    <a:pt x="24" y="204"/>
                  </a:cubicBezTo>
                  <a:cubicBezTo>
                    <a:pt x="24" y="270"/>
                    <a:pt x="78" y="324"/>
                    <a:pt x="144" y="324"/>
                  </a:cubicBezTo>
                  <a:cubicBezTo>
                    <a:pt x="706" y="324"/>
                    <a:pt x="706" y="324"/>
                    <a:pt x="706" y="324"/>
                  </a:cubicBezTo>
                  <a:cubicBezTo>
                    <a:pt x="706" y="284"/>
                    <a:pt x="706" y="284"/>
                    <a:pt x="706" y="284"/>
                  </a:cubicBezTo>
                  <a:lnTo>
                    <a:pt x="144" y="284"/>
                  </a:lnTo>
                  <a:close/>
                </a:path>
              </a:pathLst>
            </a:custGeom>
            <a:solidFill>
              <a:srgbClr val="753D13"/>
            </a:solidFill>
            <a:ln>
              <a:noFill/>
            </a:ln>
            <a:effectLst/>
          </p:spPr>
          <p:txBody>
            <a:bodyPr vert="horz" wrap="square" lIns="121920" tIns="144000" rIns="121920" bIns="60960" anchor="t" anchorCtr="0" compatLnSpc="1">
              <a:normAutofit/>
            </a:bodyPr>
            <a:lstStyle/>
            <a:p>
              <a:pPr algn="r">
                <a:lnSpc>
                  <a:spcPct val="120000"/>
                </a:lnSpc>
              </a:pPr>
              <a:endParaRPr lang="zh-CN" altLang="en-US" sz="1100" dirty="0">
                <a:solidFill>
                  <a:srgbClr val="000000">
                    <a:lumMod val="95000"/>
                    <a:lumOff val="5000"/>
                  </a:srgbClr>
                </a:solidFill>
                <a:latin typeface="微软雅黑" panose="020B0503020204020204" pitchFamily="34" charset="-122"/>
                <a:ea typeface="微软雅黑" panose="020B0503020204020204" pitchFamily="34" charset="-122"/>
              </a:endParaRPr>
            </a:p>
          </p:txBody>
        </p:sp>
        <p:sp>
          <p:nvSpPr>
            <p:cNvPr id="8" name="Freeform: Shape 6"/>
            <p:cNvSpPr/>
            <p:nvPr/>
          </p:nvSpPr>
          <p:spPr bwMode="auto">
            <a:xfrm>
              <a:off x="1831941" y="1680729"/>
              <a:ext cx="3655739" cy="1110476"/>
            </a:xfrm>
            <a:custGeom>
              <a:avLst/>
              <a:gdLst>
                <a:gd name="T0" fmla="*/ 752 w 776"/>
                <a:gd name="T1" fmla="*/ 273 h 349"/>
                <a:gd name="T2" fmla="*/ 752 w 776"/>
                <a:gd name="T3" fmla="*/ 120 h 349"/>
                <a:gd name="T4" fmla="*/ 632 w 776"/>
                <a:gd name="T5" fmla="*/ 0 h 349"/>
                <a:gd name="T6" fmla="*/ 0 w 776"/>
                <a:gd name="T7" fmla="*/ 0 h 349"/>
                <a:gd name="T8" fmla="*/ 0 w 776"/>
                <a:gd name="T9" fmla="*/ 40 h 349"/>
                <a:gd name="T10" fmla="*/ 632 w 776"/>
                <a:gd name="T11" fmla="*/ 40 h 349"/>
                <a:gd name="T12" fmla="*/ 712 w 776"/>
                <a:gd name="T13" fmla="*/ 120 h 349"/>
                <a:gd name="T14" fmla="*/ 712 w 776"/>
                <a:gd name="T15" fmla="*/ 273 h 349"/>
                <a:gd name="T16" fmla="*/ 688 w 776"/>
                <a:gd name="T17" fmla="*/ 273 h 349"/>
                <a:gd name="T18" fmla="*/ 732 w 776"/>
                <a:gd name="T19" fmla="*/ 349 h 349"/>
                <a:gd name="T20" fmla="*/ 776 w 776"/>
                <a:gd name="T21" fmla="*/ 273 h 349"/>
                <a:gd name="T22" fmla="*/ 752 w 776"/>
                <a:gd name="T23" fmla="*/ 273 h 3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76" h="349">
                  <a:moveTo>
                    <a:pt x="752" y="273"/>
                  </a:moveTo>
                  <a:cubicBezTo>
                    <a:pt x="752" y="120"/>
                    <a:pt x="752" y="120"/>
                    <a:pt x="752" y="120"/>
                  </a:cubicBezTo>
                  <a:cubicBezTo>
                    <a:pt x="752" y="53"/>
                    <a:pt x="698" y="0"/>
                    <a:pt x="632" y="0"/>
                  </a:cubicBezTo>
                  <a:cubicBezTo>
                    <a:pt x="0" y="0"/>
                    <a:pt x="0" y="0"/>
                    <a:pt x="0" y="0"/>
                  </a:cubicBezTo>
                  <a:cubicBezTo>
                    <a:pt x="0" y="40"/>
                    <a:pt x="0" y="40"/>
                    <a:pt x="0" y="40"/>
                  </a:cubicBezTo>
                  <a:cubicBezTo>
                    <a:pt x="632" y="40"/>
                    <a:pt x="632" y="40"/>
                    <a:pt x="632" y="40"/>
                  </a:cubicBezTo>
                  <a:cubicBezTo>
                    <a:pt x="676" y="40"/>
                    <a:pt x="712" y="75"/>
                    <a:pt x="712" y="120"/>
                  </a:cubicBezTo>
                  <a:cubicBezTo>
                    <a:pt x="712" y="273"/>
                    <a:pt x="712" y="273"/>
                    <a:pt x="712" y="273"/>
                  </a:cubicBezTo>
                  <a:cubicBezTo>
                    <a:pt x="688" y="273"/>
                    <a:pt x="688" y="273"/>
                    <a:pt x="688" y="273"/>
                  </a:cubicBezTo>
                  <a:cubicBezTo>
                    <a:pt x="732" y="349"/>
                    <a:pt x="732" y="349"/>
                    <a:pt x="732" y="349"/>
                  </a:cubicBezTo>
                  <a:cubicBezTo>
                    <a:pt x="776" y="273"/>
                    <a:pt x="776" y="273"/>
                    <a:pt x="776" y="273"/>
                  </a:cubicBezTo>
                  <a:lnTo>
                    <a:pt x="752" y="273"/>
                  </a:lnTo>
                  <a:close/>
                </a:path>
              </a:pathLst>
            </a:custGeom>
            <a:solidFill>
              <a:srgbClr val="753D13"/>
            </a:solidFill>
            <a:ln>
              <a:noFill/>
            </a:ln>
            <a:effectLst/>
          </p:spPr>
          <p:txBody>
            <a:bodyPr anchor="ctr"/>
            <a:lstStyle/>
            <a:p>
              <a:pPr algn="ctr"/>
              <a:endParaRPr dirty="0">
                <a:solidFill>
                  <a:srgbClr val="000000"/>
                </a:solidFill>
              </a:endParaRPr>
            </a:p>
          </p:txBody>
        </p:sp>
        <p:sp>
          <p:nvSpPr>
            <p:cNvPr id="9" name="Freeform: Shape 7"/>
            <p:cNvSpPr/>
            <p:nvPr/>
          </p:nvSpPr>
          <p:spPr bwMode="auto">
            <a:xfrm>
              <a:off x="6909717" y="3936747"/>
              <a:ext cx="3326743" cy="1030112"/>
            </a:xfrm>
            <a:custGeom>
              <a:avLst/>
              <a:gdLst>
                <a:gd name="T0" fmla="*/ 682 w 706"/>
                <a:gd name="T1" fmla="*/ 248 h 324"/>
                <a:gd name="T2" fmla="*/ 682 w 706"/>
                <a:gd name="T3" fmla="*/ 120 h 324"/>
                <a:gd name="T4" fmla="*/ 562 w 706"/>
                <a:gd name="T5" fmla="*/ 0 h 324"/>
                <a:gd name="T6" fmla="*/ 0 w 706"/>
                <a:gd name="T7" fmla="*/ 0 h 324"/>
                <a:gd name="T8" fmla="*/ 0 w 706"/>
                <a:gd name="T9" fmla="*/ 40 h 324"/>
                <a:gd name="T10" fmla="*/ 562 w 706"/>
                <a:gd name="T11" fmla="*/ 40 h 324"/>
                <a:gd name="T12" fmla="*/ 642 w 706"/>
                <a:gd name="T13" fmla="*/ 120 h 324"/>
                <a:gd name="T14" fmla="*/ 642 w 706"/>
                <a:gd name="T15" fmla="*/ 248 h 324"/>
                <a:gd name="T16" fmla="*/ 618 w 706"/>
                <a:gd name="T17" fmla="*/ 248 h 324"/>
                <a:gd name="T18" fmla="*/ 662 w 706"/>
                <a:gd name="T19" fmla="*/ 324 h 324"/>
                <a:gd name="T20" fmla="*/ 706 w 706"/>
                <a:gd name="T21" fmla="*/ 248 h 324"/>
                <a:gd name="T22" fmla="*/ 682 w 706"/>
                <a:gd name="T23" fmla="*/ 248 h 3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06" h="324">
                  <a:moveTo>
                    <a:pt x="682" y="248"/>
                  </a:moveTo>
                  <a:cubicBezTo>
                    <a:pt x="682" y="120"/>
                    <a:pt x="682" y="120"/>
                    <a:pt x="682" y="120"/>
                  </a:cubicBezTo>
                  <a:cubicBezTo>
                    <a:pt x="682" y="54"/>
                    <a:pt x="628" y="0"/>
                    <a:pt x="562" y="0"/>
                  </a:cubicBezTo>
                  <a:cubicBezTo>
                    <a:pt x="0" y="0"/>
                    <a:pt x="0" y="0"/>
                    <a:pt x="0" y="0"/>
                  </a:cubicBezTo>
                  <a:cubicBezTo>
                    <a:pt x="0" y="40"/>
                    <a:pt x="0" y="40"/>
                    <a:pt x="0" y="40"/>
                  </a:cubicBezTo>
                  <a:cubicBezTo>
                    <a:pt x="562" y="40"/>
                    <a:pt x="562" y="40"/>
                    <a:pt x="562" y="40"/>
                  </a:cubicBezTo>
                  <a:cubicBezTo>
                    <a:pt x="606" y="40"/>
                    <a:pt x="642" y="76"/>
                    <a:pt x="642" y="120"/>
                  </a:cubicBezTo>
                  <a:cubicBezTo>
                    <a:pt x="642" y="248"/>
                    <a:pt x="642" y="248"/>
                    <a:pt x="642" y="248"/>
                  </a:cubicBezTo>
                  <a:cubicBezTo>
                    <a:pt x="618" y="248"/>
                    <a:pt x="618" y="248"/>
                    <a:pt x="618" y="248"/>
                  </a:cubicBezTo>
                  <a:cubicBezTo>
                    <a:pt x="662" y="324"/>
                    <a:pt x="662" y="324"/>
                    <a:pt x="662" y="324"/>
                  </a:cubicBezTo>
                  <a:cubicBezTo>
                    <a:pt x="706" y="248"/>
                    <a:pt x="706" y="248"/>
                    <a:pt x="706" y="248"/>
                  </a:cubicBezTo>
                  <a:lnTo>
                    <a:pt x="682" y="248"/>
                  </a:lnTo>
                  <a:close/>
                </a:path>
              </a:pathLst>
            </a:custGeom>
            <a:solidFill>
              <a:srgbClr val="EFE9DD"/>
            </a:solidFill>
            <a:ln>
              <a:noFill/>
            </a:ln>
            <a:effectLst/>
          </p:spPr>
          <p:txBody>
            <a:bodyPr anchor="ctr"/>
            <a:lstStyle/>
            <a:p>
              <a:pPr algn="ctr"/>
              <a:endParaRPr>
                <a:solidFill>
                  <a:srgbClr val="000000"/>
                </a:solidFill>
              </a:endParaRPr>
            </a:p>
          </p:txBody>
        </p:sp>
        <p:sp>
          <p:nvSpPr>
            <p:cNvPr id="10" name="Freeform: Shape 8"/>
            <p:cNvSpPr/>
            <p:nvPr/>
          </p:nvSpPr>
          <p:spPr bwMode="auto">
            <a:xfrm>
              <a:off x="6000199" y="4524255"/>
              <a:ext cx="4448429" cy="1110476"/>
            </a:xfrm>
            <a:custGeom>
              <a:avLst/>
              <a:gdLst>
                <a:gd name="T0" fmla="*/ 144 w 776"/>
                <a:gd name="T1" fmla="*/ 309 h 349"/>
                <a:gd name="T2" fmla="*/ 64 w 776"/>
                <a:gd name="T3" fmla="*/ 229 h 349"/>
                <a:gd name="T4" fmla="*/ 64 w 776"/>
                <a:gd name="T5" fmla="*/ 76 h 349"/>
                <a:gd name="T6" fmla="*/ 88 w 776"/>
                <a:gd name="T7" fmla="*/ 76 h 349"/>
                <a:gd name="T8" fmla="*/ 44 w 776"/>
                <a:gd name="T9" fmla="*/ 0 h 349"/>
                <a:gd name="T10" fmla="*/ 0 w 776"/>
                <a:gd name="T11" fmla="*/ 76 h 349"/>
                <a:gd name="T12" fmla="*/ 24 w 776"/>
                <a:gd name="T13" fmla="*/ 76 h 349"/>
                <a:gd name="T14" fmla="*/ 24 w 776"/>
                <a:gd name="T15" fmla="*/ 229 h 349"/>
                <a:gd name="T16" fmla="*/ 144 w 776"/>
                <a:gd name="T17" fmla="*/ 349 h 349"/>
                <a:gd name="T18" fmla="*/ 776 w 776"/>
                <a:gd name="T19" fmla="*/ 349 h 349"/>
                <a:gd name="T20" fmla="*/ 776 w 776"/>
                <a:gd name="T21" fmla="*/ 309 h 349"/>
                <a:gd name="T22" fmla="*/ 144 w 776"/>
                <a:gd name="T23" fmla="*/ 309 h 3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76" h="349">
                  <a:moveTo>
                    <a:pt x="144" y="309"/>
                  </a:moveTo>
                  <a:cubicBezTo>
                    <a:pt x="100" y="309"/>
                    <a:pt x="64" y="273"/>
                    <a:pt x="64" y="229"/>
                  </a:cubicBezTo>
                  <a:cubicBezTo>
                    <a:pt x="64" y="76"/>
                    <a:pt x="64" y="76"/>
                    <a:pt x="64" y="76"/>
                  </a:cubicBezTo>
                  <a:cubicBezTo>
                    <a:pt x="88" y="76"/>
                    <a:pt x="88" y="76"/>
                    <a:pt x="88" y="76"/>
                  </a:cubicBezTo>
                  <a:cubicBezTo>
                    <a:pt x="44" y="0"/>
                    <a:pt x="44" y="0"/>
                    <a:pt x="44" y="0"/>
                  </a:cubicBezTo>
                  <a:cubicBezTo>
                    <a:pt x="0" y="76"/>
                    <a:pt x="0" y="76"/>
                    <a:pt x="0" y="76"/>
                  </a:cubicBezTo>
                  <a:cubicBezTo>
                    <a:pt x="24" y="76"/>
                    <a:pt x="24" y="76"/>
                    <a:pt x="24" y="76"/>
                  </a:cubicBezTo>
                  <a:cubicBezTo>
                    <a:pt x="24" y="229"/>
                    <a:pt x="24" y="229"/>
                    <a:pt x="24" y="229"/>
                  </a:cubicBezTo>
                  <a:cubicBezTo>
                    <a:pt x="24" y="296"/>
                    <a:pt x="78" y="349"/>
                    <a:pt x="144" y="349"/>
                  </a:cubicBezTo>
                  <a:cubicBezTo>
                    <a:pt x="776" y="349"/>
                    <a:pt x="776" y="349"/>
                    <a:pt x="776" y="349"/>
                  </a:cubicBezTo>
                  <a:cubicBezTo>
                    <a:pt x="776" y="309"/>
                    <a:pt x="776" y="309"/>
                    <a:pt x="776" y="309"/>
                  </a:cubicBezTo>
                  <a:lnTo>
                    <a:pt x="144" y="309"/>
                  </a:lnTo>
                  <a:close/>
                </a:path>
              </a:pathLst>
            </a:custGeom>
            <a:solidFill>
              <a:srgbClr val="EFE9DD"/>
            </a:solidFill>
            <a:ln>
              <a:noFill/>
            </a:ln>
            <a:effectLst/>
          </p:spPr>
          <p:txBody>
            <a:bodyPr vert="horz" wrap="square" lIns="828000" tIns="216000" rIns="121920" bIns="60960" anchor="t" anchorCtr="0" compatLnSpc="1">
              <a:normAutofit/>
            </a:bodyPr>
            <a:lstStyle/>
            <a:p>
              <a:pPr>
                <a:lnSpc>
                  <a:spcPct val="120000"/>
                </a:lnSpc>
              </a:pPr>
              <a:endParaRPr lang="zh-CN" altLang="en-US" sz="1100">
                <a:solidFill>
                  <a:srgbClr val="FFFFFF"/>
                </a:solidFill>
                <a:latin typeface="微软雅黑" panose="020B0503020204020204" pitchFamily="34" charset="-122"/>
                <a:ea typeface="微软雅黑" panose="020B0503020204020204" pitchFamily="34" charset="-122"/>
              </a:endParaRPr>
            </a:p>
          </p:txBody>
        </p:sp>
        <p:sp>
          <p:nvSpPr>
            <p:cNvPr id="11" name="Freeform: Shape 9"/>
            <p:cNvSpPr/>
            <p:nvPr/>
          </p:nvSpPr>
          <p:spPr bwMode="auto">
            <a:xfrm>
              <a:off x="1455334" y="3942590"/>
              <a:ext cx="3326743" cy="1030112"/>
            </a:xfrm>
            <a:custGeom>
              <a:avLst/>
              <a:gdLst>
                <a:gd name="T0" fmla="*/ 144 w 706"/>
                <a:gd name="T1" fmla="*/ 0 h 324"/>
                <a:gd name="T2" fmla="*/ 24 w 706"/>
                <a:gd name="T3" fmla="*/ 120 h 324"/>
                <a:gd name="T4" fmla="*/ 24 w 706"/>
                <a:gd name="T5" fmla="*/ 248 h 324"/>
                <a:gd name="T6" fmla="*/ 0 w 706"/>
                <a:gd name="T7" fmla="*/ 248 h 324"/>
                <a:gd name="T8" fmla="*/ 44 w 706"/>
                <a:gd name="T9" fmla="*/ 324 h 324"/>
                <a:gd name="T10" fmla="*/ 88 w 706"/>
                <a:gd name="T11" fmla="*/ 248 h 324"/>
                <a:gd name="T12" fmla="*/ 64 w 706"/>
                <a:gd name="T13" fmla="*/ 248 h 324"/>
                <a:gd name="T14" fmla="*/ 64 w 706"/>
                <a:gd name="T15" fmla="*/ 120 h 324"/>
                <a:gd name="T16" fmla="*/ 144 w 706"/>
                <a:gd name="T17" fmla="*/ 40 h 324"/>
                <a:gd name="T18" fmla="*/ 706 w 706"/>
                <a:gd name="T19" fmla="*/ 40 h 324"/>
                <a:gd name="T20" fmla="*/ 706 w 706"/>
                <a:gd name="T21" fmla="*/ 0 h 324"/>
                <a:gd name="T22" fmla="*/ 144 w 706"/>
                <a:gd name="T23" fmla="*/ 0 h 3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06" h="324">
                  <a:moveTo>
                    <a:pt x="144" y="0"/>
                  </a:moveTo>
                  <a:cubicBezTo>
                    <a:pt x="78" y="0"/>
                    <a:pt x="24" y="54"/>
                    <a:pt x="24" y="120"/>
                  </a:cubicBezTo>
                  <a:cubicBezTo>
                    <a:pt x="24" y="248"/>
                    <a:pt x="24" y="248"/>
                    <a:pt x="24" y="248"/>
                  </a:cubicBezTo>
                  <a:cubicBezTo>
                    <a:pt x="0" y="248"/>
                    <a:pt x="0" y="248"/>
                    <a:pt x="0" y="248"/>
                  </a:cubicBezTo>
                  <a:cubicBezTo>
                    <a:pt x="44" y="324"/>
                    <a:pt x="44" y="324"/>
                    <a:pt x="44" y="324"/>
                  </a:cubicBezTo>
                  <a:cubicBezTo>
                    <a:pt x="88" y="248"/>
                    <a:pt x="88" y="248"/>
                    <a:pt x="88" y="248"/>
                  </a:cubicBezTo>
                  <a:cubicBezTo>
                    <a:pt x="64" y="248"/>
                    <a:pt x="64" y="248"/>
                    <a:pt x="64" y="248"/>
                  </a:cubicBezTo>
                  <a:cubicBezTo>
                    <a:pt x="64" y="120"/>
                    <a:pt x="64" y="120"/>
                    <a:pt x="64" y="120"/>
                  </a:cubicBezTo>
                  <a:cubicBezTo>
                    <a:pt x="64" y="76"/>
                    <a:pt x="100" y="40"/>
                    <a:pt x="144" y="40"/>
                  </a:cubicBezTo>
                  <a:cubicBezTo>
                    <a:pt x="706" y="40"/>
                    <a:pt x="706" y="40"/>
                    <a:pt x="706" y="40"/>
                  </a:cubicBezTo>
                  <a:cubicBezTo>
                    <a:pt x="706" y="0"/>
                    <a:pt x="706" y="0"/>
                    <a:pt x="706" y="0"/>
                  </a:cubicBezTo>
                  <a:lnTo>
                    <a:pt x="144" y="0"/>
                  </a:lnTo>
                  <a:close/>
                </a:path>
              </a:pathLst>
            </a:custGeom>
            <a:solidFill>
              <a:srgbClr val="753D13"/>
            </a:solidFill>
            <a:ln>
              <a:noFill/>
            </a:ln>
            <a:effectLst/>
          </p:spPr>
          <p:txBody>
            <a:bodyPr anchor="ctr"/>
            <a:lstStyle/>
            <a:p>
              <a:pPr algn="ctr"/>
              <a:endParaRPr dirty="0">
                <a:solidFill>
                  <a:srgbClr val="000000"/>
                </a:solidFill>
              </a:endParaRPr>
            </a:p>
          </p:txBody>
        </p:sp>
        <p:sp>
          <p:nvSpPr>
            <p:cNvPr id="12" name="Freeform: Shape 10"/>
            <p:cNvSpPr/>
            <p:nvPr/>
          </p:nvSpPr>
          <p:spPr bwMode="auto">
            <a:xfrm>
              <a:off x="1322459" y="4530045"/>
              <a:ext cx="4357152" cy="1113397"/>
            </a:xfrm>
            <a:custGeom>
              <a:avLst/>
              <a:gdLst>
                <a:gd name="T0" fmla="*/ 776 w 776"/>
                <a:gd name="T1" fmla="*/ 76 h 350"/>
                <a:gd name="T2" fmla="*/ 732 w 776"/>
                <a:gd name="T3" fmla="*/ 0 h 350"/>
                <a:gd name="T4" fmla="*/ 688 w 776"/>
                <a:gd name="T5" fmla="*/ 76 h 350"/>
                <a:gd name="T6" fmla="*/ 712 w 776"/>
                <a:gd name="T7" fmla="*/ 76 h 350"/>
                <a:gd name="T8" fmla="*/ 712 w 776"/>
                <a:gd name="T9" fmla="*/ 230 h 350"/>
                <a:gd name="T10" fmla="*/ 632 w 776"/>
                <a:gd name="T11" fmla="*/ 310 h 350"/>
                <a:gd name="T12" fmla="*/ 0 w 776"/>
                <a:gd name="T13" fmla="*/ 310 h 350"/>
                <a:gd name="T14" fmla="*/ 0 w 776"/>
                <a:gd name="T15" fmla="*/ 350 h 350"/>
                <a:gd name="T16" fmla="*/ 632 w 776"/>
                <a:gd name="T17" fmla="*/ 350 h 350"/>
                <a:gd name="T18" fmla="*/ 752 w 776"/>
                <a:gd name="T19" fmla="*/ 230 h 350"/>
                <a:gd name="T20" fmla="*/ 752 w 776"/>
                <a:gd name="T21" fmla="*/ 76 h 350"/>
                <a:gd name="T22" fmla="*/ 776 w 776"/>
                <a:gd name="T23" fmla="*/ 76 h 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76" h="350">
                  <a:moveTo>
                    <a:pt x="776" y="76"/>
                  </a:moveTo>
                  <a:cubicBezTo>
                    <a:pt x="732" y="0"/>
                    <a:pt x="732" y="0"/>
                    <a:pt x="732" y="0"/>
                  </a:cubicBezTo>
                  <a:cubicBezTo>
                    <a:pt x="688" y="76"/>
                    <a:pt x="688" y="76"/>
                    <a:pt x="688" y="76"/>
                  </a:cubicBezTo>
                  <a:cubicBezTo>
                    <a:pt x="712" y="76"/>
                    <a:pt x="712" y="76"/>
                    <a:pt x="712" y="76"/>
                  </a:cubicBezTo>
                  <a:cubicBezTo>
                    <a:pt x="712" y="230"/>
                    <a:pt x="712" y="230"/>
                    <a:pt x="712" y="230"/>
                  </a:cubicBezTo>
                  <a:cubicBezTo>
                    <a:pt x="712" y="274"/>
                    <a:pt x="676" y="310"/>
                    <a:pt x="632" y="310"/>
                  </a:cubicBezTo>
                  <a:cubicBezTo>
                    <a:pt x="0" y="310"/>
                    <a:pt x="0" y="310"/>
                    <a:pt x="0" y="310"/>
                  </a:cubicBezTo>
                  <a:cubicBezTo>
                    <a:pt x="0" y="350"/>
                    <a:pt x="0" y="350"/>
                    <a:pt x="0" y="350"/>
                  </a:cubicBezTo>
                  <a:cubicBezTo>
                    <a:pt x="632" y="350"/>
                    <a:pt x="632" y="350"/>
                    <a:pt x="632" y="350"/>
                  </a:cubicBezTo>
                  <a:cubicBezTo>
                    <a:pt x="698" y="350"/>
                    <a:pt x="752" y="296"/>
                    <a:pt x="752" y="230"/>
                  </a:cubicBezTo>
                  <a:cubicBezTo>
                    <a:pt x="752" y="76"/>
                    <a:pt x="752" y="76"/>
                    <a:pt x="752" y="76"/>
                  </a:cubicBezTo>
                  <a:lnTo>
                    <a:pt x="776" y="76"/>
                  </a:lnTo>
                  <a:close/>
                </a:path>
              </a:pathLst>
            </a:custGeom>
            <a:solidFill>
              <a:srgbClr val="753D13"/>
            </a:solidFill>
            <a:ln>
              <a:noFill/>
            </a:ln>
            <a:effectLst/>
          </p:spPr>
          <p:txBody>
            <a:bodyPr vert="horz" wrap="square" lIns="121920" tIns="216000" rIns="792000" bIns="60960" anchor="t" anchorCtr="0" compatLnSpc="1">
              <a:normAutofit/>
            </a:bodyPr>
            <a:lstStyle/>
            <a:p>
              <a:pPr algn="r">
                <a:lnSpc>
                  <a:spcPct val="120000"/>
                </a:lnSpc>
              </a:pPr>
              <a:endParaRPr lang="zh-CN" altLang="en-US" sz="1100">
                <a:solidFill>
                  <a:srgbClr val="000000">
                    <a:lumMod val="95000"/>
                    <a:lumOff val="5000"/>
                  </a:srgbClr>
                </a:solidFill>
                <a:latin typeface="微软雅黑" panose="020B0503020204020204" pitchFamily="34" charset="-122"/>
                <a:ea typeface="微软雅黑" panose="020B0503020204020204" pitchFamily="34" charset="-122"/>
              </a:endParaRPr>
            </a:p>
          </p:txBody>
        </p:sp>
        <p:sp>
          <p:nvSpPr>
            <p:cNvPr id="13" name="Oval 19"/>
            <p:cNvSpPr/>
            <p:nvPr/>
          </p:nvSpPr>
          <p:spPr bwMode="auto">
            <a:xfrm>
              <a:off x="1192039" y="1251149"/>
              <a:ext cx="978972" cy="983356"/>
            </a:xfrm>
            <a:prstGeom prst="ellipse">
              <a:avLst/>
            </a:prstGeom>
            <a:solidFill>
              <a:srgbClr val="753D13"/>
            </a:solidFill>
            <a:ln>
              <a:noFill/>
            </a:ln>
            <a:effectLst/>
          </p:spPr>
          <p:txBody>
            <a:bodyPr anchor="ctr"/>
            <a:lstStyle/>
            <a:p>
              <a:pPr algn="ctr"/>
              <a:endParaRPr dirty="0">
                <a:solidFill>
                  <a:srgbClr val="000000"/>
                </a:solidFill>
              </a:endParaRPr>
            </a:p>
          </p:txBody>
        </p:sp>
        <p:grpSp>
          <p:nvGrpSpPr>
            <p:cNvPr id="14" name="Group 20"/>
            <p:cNvGrpSpPr/>
            <p:nvPr/>
          </p:nvGrpSpPr>
          <p:grpSpPr>
            <a:xfrm>
              <a:off x="1432069" y="1564682"/>
              <a:ext cx="498859" cy="393907"/>
              <a:chOff x="7466013" y="3032126"/>
              <a:chExt cx="611188" cy="482600"/>
            </a:xfrm>
          </p:grpSpPr>
          <p:sp>
            <p:nvSpPr>
              <p:cNvPr id="37" name="Freeform: Shape 21"/>
              <p:cNvSpPr/>
              <p:nvPr/>
            </p:nvSpPr>
            <p:spPr bwMode="auto">
              <a:xfrm>
                <a:off x="7677150" y="3098801"/>
                <a:ext cx="206375" cy="206375"/>
              </a:xfrm>
              <a:custGeom>
                <a:avLst/>
                <a:gdLst>
                  <a:gd name="T0" fmla="*/ 154 w 308"/>
                  <a:gd name="T1" fmla="*/ 0 h 309"/>
                  <a:gd name="T2" fmla="*/ 154 w 308"/>
                  <a:gd name="T3" fmla="*/ 81 h 309"/>
                  <a:gd name="T4" fmla="*/ 227 w 308"/>
                  <a:gd name="T5" fmla="*/ 155 h 309"/>
                  <a:gd name="T6" fmla="*/ 154 w 308"/>
                  <a:gd name="T7" fmla="*/ 228 h 309"/>
                  <a:gd name="T8" fmla="*/ 81 w 308"/>
                  <a:gd name="T9" fmla="*/ 155 h 309"/>
                  <a:gd name="T10" fmla="*/ 0 w 308"/>
                  <a:gd name="T11" fmla="*/ 155 h 309"/>
                  <a:gd name="T12" fmla="*/ 154 w 308"/>
                  <a:gd name="T13" fmla="*/ 309 h 309"/>
                  <a:gd name="T14" fmla="*/ 308 w 308"/>
                  <a:gd name="T15" fmla="*/ 155 h 309"/>
                  <a:gd name="T16" fmla="*/ 154 w 308"/>
                  <a:gd name="T17" fmla="*/ 0 h 3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8" h="309">
                    <a:moveTo>
                      <a:pt x="154" y="0"/>
                    </a:moveTo>
                    <a:cubicBezTo>
                      <a:pt x="154" y="81"/>
                      <a:pt x="154" y="81"/>
                      <a:pt x="154" y="81"/>
                    </a:cubicBezTo>
                    <a:cubicBezTo>
                      <a:pt x="194" y="81"/>
                      <a:pt x="227" y="114"/>
                      <a:pt x="227" y="155"/>
                    </a:cubicBezTo>
                    <a:cubicBezTo>
                      <a:pt x="227" y="195"/>
                      <a:pt x="194" y="228"/>
                      <a:pt x="154" y="228"/>
                    </a:cubicBezTo>
                    <a:cubicBezTo>
                      <a:pt x="113" y="228"/>
                      <a:pt x="81" y="195"/>
                      <a:pt x="81" y="155"/>
                    </a:cubicBezTo>
                    <a:cubicBezTo>
                      <a:pt x="0" y="155"/>
                      <a:pt x="0" y="155"/>
                      <a:pt x="0" y="155"/>
                    </a:cubicBezTo>
                    <a:cubicBezTo>
                      <a:pt x="0" y="240"/>
                      <a:pt x="69" y="309"/>
                      <a:pt x="154" y="309"/>
                    </a:cubicBezTo>
                    <a:cubicBezTo>
                      <a:pt x="239" y="309"/>
                      <a:pt x="308" y="240"/>
                      <a:pt x="308" y="155"/>
                    </a:cubicBezTo>
                    <a:cubicBezTo>
                      <a:pt x="308" y="69"/>
                      <a:pt x="239" y="0"/>
                      <a:pt x="154" y="0"/>
                    </a:cubicBezTo>
                    <a:close/>
                  </a:path>
                </a:pathLst>
              </a:custGeom>
              <a:solidFill>
                <a:srgbClr val="FFFFFF"/>
              </a:solidFill>
              <a:ln>
                <a:noFill/>
              </a:ln>
            </p:spPr>
            <p:txBody>
              <a:bodyPr anchor="ctr"/>
              <a:lstStyle/>
              <a:p>
                <a:pPr algn="ctr"/>
                <a:endParaRPr>
                  <a:solidFill>
                    <a:srgbClr val="000000"/>
                  </a:solidFill>
                </a:endParaRPr>
              </a:p>
            </p:txBody>
          </p:sp>
          <p:sp>
            <p:nvSpPr>
              <p:cNvPr id="38" name="Freeform: Shape 22"/>
              <p:cNvSpPr/>
              <p:nvPr/>
            </p:nvSpPr>
            <p:spPr bwMode="auto">
              <a:xfrm>
                <a:off x="7650163" y="3071813"/>
                <a:ext cx="103188" cy="101600"/>
              </a:xfrm>
              <a:custGeom>
                <a:avLst/>
                <a:gdLst>
                  <a:gd name="T0" fmla="*/ 138 w 154"/>
                  <a:gd name="T1" fmla="*/ 17 h 154"/>
                  <a:gd name="T2" fmla="*/ 138 w 154"/>
                  <a:gd name="T3" fmla="*/ 66 h 154"/>
                  <a:gd name="T4" fmla="*/ 66 w 154"/>
                  <a:gd name="T5" fmla="*/ 138 h 154"/>
                  <a:gd name="T6" fmla="*/ 17 w 154"/>
                  <a:gd name="T7" fmla="*/ 138 h 154"/>
                  <a:gd name="T8" fmla="*/ 138 w 154"/>
                  <a:gd name="T9" fmla="*/ 17 h 154"/>
                  <a:gd name="T10" fmla="*/ 154 w 154"/>
                  <a:gd name="T11" fmla="*/ 0 h 154"/>
                  <a:gd name="T12" fmla="*/ 0 w 154"/>
                  <a:gd name="T13" fmla="*/ 154 h 154"/>
                  <a:gd name="T14" fmla="*/ 81 w 154"/>
                  <a:gd name="T15" fmla="*/ 154 h 154"/>
                  <a:gd name="T16" fmla="*/ 154 w 154"/>
                  <a:gd name="T17" fmla="*/ 80 h 154"/>
                  <a:gd name="T18" fmla="*/ 154 w 154"/>
                  <a:gd name="T19" fmla="*/ 0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4" h="154">
                    <a:moveTo>
                      <a:pt x="138" y="17"/>
                    </a:moveTo>
                    <a:cubicBezTo>
                      <a:pt x="138" y="66"/>
                      <a:pt x="138" y="66"/>
                      <a:pt x="138" y="66"/>
                    </a:cubicBezTo>
                    <a:cubicBezTo>
                      <a:pt x="102" y="72"/>
                      <a:pt x="73" y="101"/>
                      <a:pt x="66" y="138"/>
                    </a:cubicBezTo>
                    <a:cubicBezTo>
                      <a:pt x="17" y="138"/>
                      <a:pt x="17" y="138"/>
                      <a:pt x="17" y="138"/>
                    </a:cubicBezTo>
                    <a:cubicBezTo>
                      <a:pt x="24" y="74"/>
                      <a:pt x="75" y="24"/>
                      <a:pt x="138" y="17"/>
                    </a:cubicBezTo>
                    <a:moveTo>
                      <a:pt x="154" y="0"/>
                    </a:moveTo>
                    <a:cubicBezTo>
                      <a:pt x="69" y="0"/>
                      <a:pt x="0" y="69"/>
                      <a:pt x="0" y="154"/>
                    </a:cubicBezTo>
                    <a:cubicBezTo>
                      <a:pt x="81" y="154"/>
                      <a:pt x="81" y="154"/>
                      <a:pt x="81" y="154"/>
                    </a:cubicBezTo>
                    <a:cubicBezTo>
                      <a:pt x="81" y="113"/>
                      <a:pt x="114" y="80"/>
                      <a:pt x="154" y="80"/>
                    </a:cubicBezTo>
                    <a:cubicBezTo>
                      <a:pt x="154" y="0"/>
                      <a:pt x="154" y="0"/>
                      <a:pt x="154" y="0"/>
                    </a:cubicBezTo>
                    <a:close/>
                  </a:path>
                </a:pathLst>
              </a:custGeom>
              <a:solidFill>
                <a:srgbClr val="FFFFFF"/>
              </a:solidFill>
              <a:ln>
                <a:noFill/>
              </a:ln>
            </p:spPr>
            <p:txBody>
              <a:bodyPr anchor="ctr"/>
              <a:lstStyle/>
              <a:p>
                <a:pPr algn="ctr"/>
                <a:endParaRPr>
                  <a:solidFill>
                    <a:srgbClr val="000000"/>
                  </a:solidFill>
                </a:endParaRPr>
              </a:p>
            </p:txBody>
          </p:sp>
          <p:sp>
            <p:nvSpPr>
              <p:cNvPr id="39" name="Freeform: Shape 23"/>
              <p:cNvSpPr/>
              <p:nvPr/>
            </p:nvSpPr>
            <p:spPr bwMode="auto">
              <a:xfrm>
                <a:off x="7466013" y="3032126"/>
                <a:ext cx="611188" cy="322263"/>
              </a:xfrm>
              <a:custGeom>
                <a:avLst/>
                <a:gdLst>
                  <a:gd name="T0" fmla="*/ 885 w 913"/>
                  <a:gd name="T1" fmla="*/ 0 h 484"/>
                  <a:gd name="T2" fmla="*/ 28 w 913"/>
                  <a:gd name="T3" fmla="*/ 0 h 484"/>
                  <a:gd name="T4" fmla="*/ 0 w 913"/>
                  <a:gd name="T5" fmla="*/ 28 h 484"/>
                  <a:gd name="T6" fmla="*/ 0 w 913"/>
                  <a:gd name="T7" fmla="*/ 484 h 484"/>
                  <a:gd name="T8" fmla="*/ 913 w 913"/>
                  <a:gd name="T9" fmla="*/ 484 h 484"/>
                  <a:gd name="T10" fmla="*/ 913 w 913"/>
                  <a:gd name="T11" fmla="*/ 28 h 484"/>
                  <a:gd name="T12" fmla="*/ 885 w 913"/>
                  <a:gd name="T13" fmla="*/ 0 h 484"/>
                  <a:gd name="T14" fmla="*/ 45 w 913"/>
                  <a:gd name="T15" fmla="*/ 38 h 484"/>
                  <a:gd name="T16" fmla="*/ 868 w 913"/>
                  <a:gd name="T17" fmla="*/ 38 h 484"/>
                  <a:gd name="T18" fmla="*/ 868 w 913"/>
                  <a:gd name="T19" fmla="*/ 448 h 484"/>
                  <a:gd name="T20" fmla="*/ 45 w 913"/>
                  <a:gd name="T21" fmla="*/ 448 h 4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13" h="484">
                    <a:moveTo>
                      <a:pt x="885" y="0"/>
                    </a:moveTo>
                    <a:cubicBezTo>
                      <a:pt x="28" y="0"/>
                      <a:pt x="28" y="0"/>
                      <a:pt x="28" y="0"/>
                    </a:cubicBezTo>
                    <a:cubicBezTo>
                      <a:pt x="13" y="0"/>
                      <a:pt x="0" y="13"/>
                      <a:pt x="0" y="28"/>
                    </a:cubicBezTo>
                    <a:cubicBezTo>
                      <a:pt x="0" y="484"/>
                      <a:pt x="0" y="484"/>
                      <a:pt x="0" y="484"/>
                    </a:cubicBezTo>
                    <a:cubicBezTo>
                      <a:pt x="913" y="484"/>
                      <a:pt x="913" y="484"/>
                      <a:pt x="913" y="484"/>
                    </a:cubicBezTo>
                    <a:cubicBezTo>
                      <a:pt x="913" y="28"/>
                      <a:pt x="913" y="28"/>
                      <a:pt x="913" y="28"/>
                    </a:cubicBezTo>
                    <a:cubicBezTo>
                      <a:pt x="913" y="13"/>
                      <a:pt x="901" y="0"/>
                      <a:pt x="885" y="0"/>
                    </a:cubicBezTo>
                    <a:close/>
                    <a:moveTo>
                      <a:pt x="45" y="38"/>
                    </a:moveTo>
                    <a:cubicBezTo>
                      <a:pt x="868" y="38"/>
                      <a:pt x="868" y="38"/>
                      <a:pt x="868" y="38"/>
                    </a:cubicBezTo>
                    <a:cubicBezTo>
                      <a:pt x="868" y="448"/>
                      <a:pt x="868" y="448"/>
                      <a:pt x="868" y="448"/>
                    </a:cubicBezTo>
                    <a:cubicBezTo>
                      <a:pt x="45" y="448"/>
                      <a:pt x="45" y="448"/>
                      <a:pt x="45" y="448"/>
                    </a:cubicBezTo>
                  </a:path>
                </a:pathLst>
              </a:custGeom>
              <a:solidFill>
                <a:srgbClr val="FFFFFF"/>
              </a:solidFill>
              <a:ln>
                <a:noFill/>
              </a:ln>
            </p:spPr>
            <p:txBody>
              <a:bodyPr anchor="ctr"/>
              <a:lstStyle/>
              <a:p>
                <a:pPr algn="ctr"/>
                <a:endParaRPr>
                  <a:solidFill>
                    <a:srgbClr val="000000"/>
                  </a:solidFill>
                </a:endParaRPr>
              </a:p>
            </p:txBody>
          </p:sp>
          <p:sp>
            <p:nvSpPr>
              <p:cNvPr id="40" name="Freeform: Shape 24"/>
              <p:cNvSpPr/>
              <p:nvPr/>
            </p:nvSpPr>
            <p:spPr bwMode="auto">
              <a:xfrm>
                <a:off x="7466013" y="3375026"/>
                <a:ext cx="611188" cy="49213"/>
              </a:xfrm>
              <a:custGeom>
                <a:avLst/>
                <a:gdLst>
                  <a:gd name="T0" fmla="*/ 0 w 913"/>
                  <a:gd name="T1" fmla="*/ 0 h 75"/>
                  <a:gd name="T2" fmla="*/ 0 w 913"/>
                  <a:gd name="T3" fmla="*/ 47 h 75"/>
                  <a:gd name="T4" fmla="*/ 28 w 913"/>
                  <a:gd name="T5" fmla="*/ 75 h 75"/>
                  <a:gd name="T6" fmla="*/ 885 w 913"/>
                  <a:gd name="T7" fmla="*/ 75 h 75"/>
                  <a:gd name="T8" fmla="*/ 913 w 913"/>
                  <a:gd name="T9" fmla="*/ 47 h 75"/>
                  <a:gd name="T10" fmla="*/ 913 w 913"/>
                  <a:gd name="T11" fmla="*/ 0 h 75"/>
                  <a:gd name="T12" fmla="*/ 0 w 913"/>
                  <a:gd name="T13" fmla="*/ 0 h 75"/>
                </a:gdLst>
                <a:ahLst/>
                <a:cxnLst>
                  <a:cxn ang="0">
                    <a:pos x="T0" y="T1"/>
                  </a:cxn>
                  <a:cxn ang="0">
                    <a:pos x="T2" y="T3"/>
                  </a:cxn>
                  <a:cxn ang="0">
                    <a:pos x="T4" y="T5"/>
                  </a:cxn>
                  <a:cxn ang="0">
                    <a:pos x="T6" y="T7"/>
                  </a:cxn>
                  <a:cxn ang="0">
                    <a:pos x="T8" y="T9"/>
                  </a:cxn>
                  <a:cxn ang="0">
                    <a:pos x="T10" y="T11"/>
                  </a:cxn>
                  <a:cxn ang="0">
                    <a:pos x="T12" y="T13"/>
                  </a:cxn>
                </a:cxnLst>
                <a:rect l="0" t="0" r="r" b="b"/>
                <a:pathLst>
                  <a:path w="913" h="75">
                    <a:moveTo>
                      <a:pt x="0" y="0"/>
                    </a:moveTo>
                    <a:cubicBezTo>
                      <a:pt x="0" y="47"/>
                      <a:pt x="0" y="47"/>
                      <a:pt x="0" y="47"/>
                    </a:cubicBezTo>
                    <a:cubicBezTo>
                      <a:pt x="0" y="62"/>
                      <a:pt x="13" y="75"/>
                      <a:pt x="28" y="75"/>
                    </a:cubicBezTo>
                    <a:cubicBezTo>
                      <a:pt x="885" y="75"/>
                      <a:pt x="885" y="75"/>
                      <a:pt x="885" y="75"/>
                    </a:cubicBezTo>
                    <a:cubicBezTo>
                      <a:pt x="901" y="75"/>
                      <a:pt x="913" y="62"/>
                      <a:pt x="913" y="47"/>
                    </a:cubicBezTo>
                    <a:cubicBezTo>
                      <a:pt x="913" y="0"/>
                      <a:pt x="913" y="0"/>
                      <a:pt x="913" y="0"/>
                    </a:cubicBezTo>
                    <a:lnTo>
                      <a:pt x="0" y="0"/>
                    </a:lnTo>
                    <a:close/>
                  </a:path>
                </a:pathLst>
              </a:custGeom>
              <a:solidFill>
                <a:srgbClr val="FFFFFF"/>
              </a:solidFill>
              <a:ln>
                <a:noFill/>
              </a:ln>
            </p:spPr>
            <p:txBody>
              <a:bodyPr anchor="ctr"/>
              <a:lstStyle/>
              <a:p>
                <a:pPr algn="ctr"/>
                <a:endParaRPr>
                  <a:solidFill>
                    <a:srgbClr val="000000"/>
                  </a:solidFill>
                </a:endParaRPr>
              </a:p>
            </p:txBody>
          </p:sp>
          <p:sp>
            <p:nvSpPr>
              <p:cNvPr id="41" name="Freeform: Shape 25"/>
              <p:cNvSpPr/>
              <p:nvPr/>
            </p:nvSpPr>
            <p:spPr bwMode="auto">
              <a:xfrm>
                <a:off x="7666038" y="3443288"/>
                <a:ext cx="212725" cy="71438"/>
              </a:xfrm>
              <a:custGeom>
                <a:avLst/>
                <a:gdLst>
                  <a:gd name="T0" fmla="*/ 313 w 318"/>
                  <a:gd name="T1" fmla="*/ 96 h 106"/>
                  <a:gd name="T2" fmla="*/ 274 w 318"/>
                  <a:gd name="T3" fmla="*/ 60 h 106"/>
                  <a:gd name="T4" fmla="*/ 265 w 318"/>
                  <a:gd name="T5" fmla="*/ 0 h 106"/>
                  <a:gd name="T6" fmla="*/ 52 w 318"/>
                  <a:gd name="T7" fmla="*/ 0 h 106"/>
                  <a:gd name="T8" fmla="*/ 43 w 318"/>
                  <a:gd name="T9" fmla="*/ 60 h 106"/>
                  <a:gd name="T10" fmla="*/ 4 w 318"/>
                  <a:gd name="T11" fmla="*/ 96 h 106"/>
                  <a:gd name="T12" fmla="*/ 3 w 318"/>
                  <a:gd name="T13" fmla="*/ 101 h 106"/>
                  <a:gd name="T14" fmla="*/ 43 w 318"/>
                  <a:gd name="T15" fmla="*/ 105 h 106"/>
                  <a:gd name="T16" fmla="*/ 274 w 318"/>
                  <a:gd name="T17" fmla="*/ 105 h 106"/>
                  <a:gd name="T18" fmla="*/ 314 w 318"/>
                  <a:gd name="T19" fmla="*/ 101 h 106"/>
                  <a:gd name="T20" fmla="*/ 313 w 318"/>
                  <a:gd name="T21" fmla="*/ 96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18" h="106">
                    <a:moveTo>
                      <a:pt x="313" y="96"/>
                    </a:moveTo>
                    <a:cubicBezTo>
                      <a:pt x="287" y="86"/>
                      <a:pt x="278" y="68"/>
                      <a:pt x="274" y="60"/>
                    </a:cubicBezTo>
                    <a:cubicBezTo>
                      <a:pt x="270" y="53"/>
                      <a:pt x="265" y="0"/>
                      <a:pt x="265" y="0"/>
                    </a:cubicBezTo>
                    <a:cubicBezTo>
                      <a:pt x="52" y="0"/>
                      <a:pt x="52" y="0"/>
                      <a:pt x="52" y="0"/>
                    </a:cubicBezTo>
                    <a:cubicBezTo>
                      <a:pt x="52" y="0"/>
                      <a:pt x="47" y="53"/>
                      <a:pt x="43" y="60"/>
                    </a:cubicBezTo>
                    <a:cubicBezTo>
                      <a:pt x="39" y="68"/>
                      <a:pt x="31" y="86"/>
                      <a:pt x="4" y="96"/>
                    </a:cubicBezTo>
                    <a:cubicBezTo>
                      <a:pt x="4" y="96"/>
                      <a:pt x="0" y="99"/>
                      <a:pt x="3" y="101"/>
                    </a:cubicBezTo>
                    <a:cubicBezTo>
                      <a:pt x="7" y="104"/>
                      <a:pt x="33" y="106"/>
                      <a:pt x="43" y="105"/>
                    </a:cubicBezTo>
                    <a:cubicBezTo>
                      <a:pt x="52" y="105"/>
                      <a:pt x="266" y="105"/>
                      <a:pt x="274" y="105"/>
                    </a:cubicBezTo>
                    <a:cubicBezTo>
                      <a:pt x="284" y="106"/>
                      <a:pt x="310" y="104"/>
                      <a:pt x="314" y="101"/>
                    </a:cubicBezTo>
                    <a:cubicBezTo>
                      <a:pt x="318" y="99"/>
                      <a:pt x="313" y="96"/>
                      <a:pt x="313" y="96"/>
                    </a:cubicBezTo>
                    <a:close/>
                  </a:path>
                </a:pathLst>
              </a:custGeom>
              <a:solidFill>
                <a:srgbClr val="FFFFFF"/>
              </a:solidFill>
              <a:ln>
                <a:noFill/>
              </a:ln>
            </p:spPr>
            <p:txBody>
              <a:bodyPr anchor="ctr"/>
              <a:lstStyle/>
              <a:p>
                <a:pPr algn="ctr"/>
                <a:endParaRPr>
                  <a:solidFill>
                    <a:srgbClr val="000000"/>
                  </a:solidFill>
                </a:endParaRPr>
              </a:p>
            </p:txBody>
          </p:sp>
        </p:grpSp>
        <p:sp>
          <p:nvSpPr>
            <p:cNvPr id="15" name="Oval 27"/>
            <p:cNvSpPr/>
            <p:nvPr/>
          </p:nvSpPr>
          <p:spPr bwMode="auto">
            <a:xfrm>
              <a:off x="1199164" y="5001928"/>
              <a:ext cx="978972" cy="983356"/>
            </a:xfrm>
            <a:prstGeom prst="ellipse">
              <a:avLst/>
            </a:prstGeom>
            <a:solidFill>
              <a:srgbClr val="753D13"/>
            </a:solidFill>
            <a:ln>
              <a:noFill/>
            </a:ln>
            <a:effectLst/>
          </p:spPr>
          <p:txBody>
            <a:bodyPr anchor="ctr"/>
            <a:lstStyle/>
            <a:p>
              <a:pPr algn="ctr"/>
              <a:endParaRPr dirty="0">
                <a:solidFill>
                  <a:srgbClr val="000000"/>
                </a:solidFill>
              </a:endParaRPr>
            </a:p>
          </p:txBody>
        </p:sp>
        <p:sp>
          <p:nvSpPr>
            <p:cNvPr id="16" name="Freeform: Shape 28"/>
            <p:cNvSpPr/>
            <p:nvPr/>
          </p:nvSpPr>
          <p:spPr bwMode="auto">
            <a:xfrm>
              <a:off x="1439219" y="5261381"/>
              <a:ext cx="498861" cy="498861"/>
            </a:xfrm>
            <a:custGeom>
              <a:avLst/>
              <a:gdLst>
                <a:gd name="T0" fmla="*/ 545 w 913"/>
                <a:gd name="T1" fmla="*/ 9 h 913"/>
                <a:gd name="T2" fmla="*/ 367 w 913"/>
                <a:gd name="T3" fmla="*/ 9 h 913"/>
                <a:gd name="T4" fmla="*/ 0 w 913"/>
                <a:gd name="T5" fmla="*/ 456 h 913"/>
                <a:gd name="T6" fmla="*/ 367 w 913"/>
                <a:gd name="T7" fmla="*/ 904 h 913"/>
                <a:gd name="T8" fmla="*/ 545 w 913"/>
                <a:gd name="T9" fmla="*/ 904 h 913"/>
                <a:gd name="T10" fmla="*/ 913 w 913"/>
                <a:gd name="T11" fmla="*/ 456 h 913"/>
                <a:gd name="T12" fmla="*/ 339 w 913"/>
                <a:gd name="T13" fmla="*/ 108 h 913"/>
                <a:gd name="T14" fmla="*/ 171 w 913"/>
                <a:gd name="T15" fmla="*/ 225 h 913"/>
                <a:gd name="T16" fmla="*/ 118 w 913"/>
                <a:gd name="T17" fmla="*/ 314 h 913"/>
                <a:gd name="T18" fmla="*/ 181 w 913"/>
                <a:gd name="T19" fmla="*/ 403 h 913"/>
                <a:gd name="T20" fmla="*/ 118 w 913"/>
                <a:gd name="T21" fmla="*/ 314 h 913"/>
                <a:gd name="T22" fmla="*/ 91 w 913"/>
                <a:gd name="T23" fmla="*/ 492 h 913"/>
                <a:gd name="T24" fmla="*/ 196 w 913"/>
                <a:gd name="T25" fmla="*/ 581 h 913"/>
                <a:gd name="T26" fmla="*/ 158 w 913"/>
                <a:gd name="T27" fmla="*/ 670 h 913"/>
                <a:gd name="T28" fmla="*/ 339 w 913"/>
                <a:gd name="T29" fmla="*/ 804 h 913"/>
                <a:gd name="T30" fmla="*/ 412 w 913"/>
                <a:gd name="T31" fmla="*/ 748 h 913"/>
                <a:gd name="T32" fmla="*/ 412 w 913"/>
                <a:gd name="T33" fmla="*/ 670 h 913"/>
                <a:gd name="T34" fmla="*/ 412 w 913"/>
                <a:gd name="T35" fmla="*/ 581 h 913"/>
                <a:gd name="T36" fmla="*/ 269 w 913"/>
                <a:gd name="T37" fmla="*/ 492 h 913"/>
                <a:gd name="T38" fmla="*/ 412 w 913"/>
                <a:gd name="T39" fmla="*/ 581 h 913"/>
                <a:gd name="T40" fmla="*/ 271 w 913"/>
                <a:gd name="T41" fmla="*/ 403 h 913"/>
                <a:gd name="T42" fmla="*/ 412 w 913"/>
                <a:gd name="T43" fmla="*/ 314 h 913"/>
                <a:gd name="T44" fmla="*/ 412 w 913"/>
                <a:gd name="T45" fmla="*/ 225 h 913"/>
                <a:gd name="T46" fmla="*/ 412 w 913"/>
                <a:gd name="T47" fmla="*/ 165 h 913"/>
                <a:gd name="T48" fmla="*/ 795 w 913"/>
                <a:gd name="T49" fmla="*/ 314 h 913"/>
                <a:gd name="T50" fmla="*/ 732 w 913"/>
                <a:gd name="T51" fmla="*/ 403 h 913"/>
                <a:gd name="T52" fmla="*/ 795 w 913"/>
                <a:gd name="T53" fmla="*/ 314 h 913"/>
                <a:gd name="T54" fmla="*/ 672 w 913"/>
                <a:gd name="T55" fmla="*/ 225 h 913"/>
                <a:gd name="T56" fmla="*/ 742 w 913"/>
                <a:gd name="T57" fmla="*/ 225 h 913"/>
                <a:gd name="T58" fmla="*/ 564 w 913"/>
                <a:gd name="T59" fmla="*/ 225 h 913"/>
                <a:gd name="T60" fmla="*/ 501 w 913"/>
                <a:gd name="T61" fmla="*/ 165 h 913"/>
                <a:gd name="T62" fmla="*/ 617 w 913"/>
                <a:gd name="T63" fmla="*/ 314 h 913"/>
                <a:gd name="T64" fmla="*/ 501 w 913"/>
                <a:gd name="T65" fmla="*/ 403 h 913"/>
                <a:gd name="T66" fmla="*/ 501 w 913"/>
                <a:gd name="T67" fmla="*/ 492 h 913"/>
                <a:gd name="T68" fmla="*/ 624 w 913"/>
                <a:gd name="T69" fmla="*/ 581 h 913"/>
                <a:gd name="T70" fmla="*/ 501 w 913"/>
                <a:gd name="T71" fmla="*/ 492 h 913"/>
                <a:gd name="T72" fmla="*/ 501 w 913"/>
                <a:gd name="T73" fmla="*/ 670 h 913"/>
                <a:gd name="T74" fmla="*/ 501 w 913"/>
                <a:gd name="T75" fmla="*/ 748 h 913"/>
                <a:gd name="T76" fmla="*/ 682 w 913"/>
                <a:gd name="T77" fmla="*/ 670 h 913"/>
                <a:gd name="T78" fmla="*/ 573 w 913"/>
                <a:gd name="T79" fmla="*/ 804 h 913"/>
                <a:gd name="T80" fmla="*/ 733 w 913"/>
                <a:gd name="T81" fmla="*/ 492 h 913"/>
                <a:gd name="T82" fmla="*/ 802 w 913"/>
                <a:gd name="T83" fmla="*/ 581 h 9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913" h="913">
                  <a:moveTo>
                    <a:pt x="751" y="108"/>
                  </a:moveTo>
                  <a:cubicBezTo>
                    <a:pt x="693" y="59"/>
                    <a:pt x="623" y="24"/>
                    <a:pt x="545" y="9"/>
                  </a:cubicBezTo>
                  <a:cubicBezTo>
                    <a:pt x="517" y="3"/>
                    <a:pt x="487" y="0"/>
                    <a:pt x="456" y="0"/>
                  </a:cubicBezTo>
                  <a:cubicBezTo>
                    <a:pt x="426" y="0"/>
                    <a:pt x="396" y="3"/>
                    <a:pt x="367" y="9"/>
                  </a:cubicBezTo>
                  <a:cubicBezTo>
                    <a:pt x="290" y="24"/>
                    <a:pt x="219" y="59"/>
                    <a:pt x="161" y="108"/>
                  </a:cubicBezTo>
                  <a:cubicBezTo>
                    <a:pt x="63" y="192"/>
                    <a:pt x="0" y="317"/>
                    <a:pt x="0" y="456"/>
                  </a:cubicBezTo>
                  <a:cubicBezTo>
                    <a:pt x="0" y="596"/>
                    <a:pt x="63" y="721"/>
                    <a:pt x="161" y="804"/>
                  </a:cubicBezTo>
                  <a:cubicBezTo>
                    <a:pt x="219" y="854"/>
                    <a:pt x="290" y="889"/>
                    <a:pt x="367" y="904"/>
                  </a:cubicBezTo>
                  <a:cubicBezTo>
                    <a:pt x="396" y="910"/>
                    <a:pt x="426" y="913"/>
                    <a:pt x="456" y="913"/>
                  </a:cubicBezTo>
                  <a:cubicBezTo>
                    <a:pt x="487" y="913"/>
                    <a:pt x="517" y="910"/>
                    <a:pt x="545" y="904"/>
                  </a:cubicBezTo>
                  <a:cubicBezTo>
                    <a:pt x="623" y="889"/>
                    <a:pt x="693" y="854"/>
                    <a:pt x="751" y="804"/>
                  </a:cubicBezTo>
                  <a:cubicBezTo>
                    <a:pt x="850" y="721"/>
                    <a:pt x="913" y="596"/>
                    <a:pt x="913" y="456"/>
                  </a:cubicBezTo>
                  <a:cubicBezTo>
                    <a:pt x="913" y="317"/>
                    <a:pt x="850" y="192"/>
                    <a:pt x="751" y="108"/>
                  </a:cubicBezTo>
                  <a:close/>
                  <a:moveTo>
                    <a:pt x="339" y="108"/>
                  </a:moveTo>
                  <a:cubicBezTo>
                    <a:pt x="301" y="141"/>
                    <a:pt x="267" y="181"/>
                    <a:pt x="241" y="225"/>
                  </a:cubicBezTo>
                  <a:cubicBezTo>
                    <a:pt x="171" y="225"/>
                    <a:pt x="171" y="225"/>
                    <a:pt x="171" y="225"/>
                  </a:cubicBezTo>
                  <a:cubicBezTo>
                    <a:pt x="215" y="172"/>
                    <a:pt x="273" y="131"/>
                    <a:pt x="339" y="108"/>
                  </a:cubicBezTo>
                  <a:close/>
                  <a:moveTo>
                    <a:pt x="118" y="314"/>
                  </a:moveTo>
                  <a:cubicBezTo>
                    <a:pt x="201" y="314"/>
                    <a:pt x="201" y="314"/>
                    <a:pt x="201" y="314"/>
                  </a:cubicBezTo>
                  <a:cubicBezTo>
                    <a:pt x="191" y="343"/>
                    <a:pt x="185" y="372"/>
                    <a:pt x="181" y="403"/>
                  </a:cubicBezTo>
                  <a:cubicBezTo>
                    <a:pt x="93" y="403"/>
                    <a:pt x="93" y="403"/>
                    <a:pt x="93" y="403"/>
                  </a:cubicBezTo>
                  <a:cubicBezTo>
                    <a:pt x="98" y="372"/>
                    <a:pt x="106" y="342"/>
                    <a:pt x="118" y="314"/>
                  </a:cubicBezTo>
                  <a:close/>
                  <a:moveTo>
                    <a:pt x="111" y="581"/>
                  </a:moveTo>
                  <a:cubicBezTo>
                    <a:pt x="101" y="553"/>
                    <a:pt x="94" y="523"/>
                    <a:pt x="91" y="492"/>
                  </a:cubicBezTo>
                  <a:cubicBezTo>
                    <a:pt x="180" y="492"/>
                    <a:pt x="180" y="492"/>
                    <a:pt x="180" y="492"/>
                  </a:cubicBezTo>
                  <a:cubicBezTo>
                    <a:pt x="182" y="523"/>
                    <a:pt x="188" y="553"/>
                    <a:pt x="196" y="581"/>
                  </a:cubicBezTo>
                  <a:lnTo>
                    <a:pt x="111" y="581"/>
                  </a:lnTo>
                  <a:close/>
                  <a:moveTo>
                    <a:pt x="158" y="670"/>
                  </a:moveTo>
                  <a:cubicBezTo>
                    <a:pt x="231" y="670"/>
                    <a:pt x="231" y="670"/>
                    <a:pt x="231" y="670"/>
                  </a:cubicBezTo>
                  <a:cubicBezTo>
                    <a:pt x="259" y="722"/>
                    <a:pt x="295" y="767"/>
                    <a:pt x="339" y="804"/>
                  </a:cubicBezTo>
                  <a:cubicBezTo>
                    <a:pt x="266" y="780"/>
                    <a:pt x="203" y="732"/>
                    <a:pt x="158" y="670"/>
                  </a:cubicBezTo>
                  <a:close/>
                  <a:moveTo>
                    <a:pt x="412" y="748"/>
                  </a:moveTo>
                  <a:cubicBezTo>
                    <a:pt x="383" y="726"/>
                    <a:pt x="357" y="700"/>
                    <a:pt x="336" y="670"/>
                  </a:cubicBezTo>
                  <a:cubicBezTo>
                    <a:pt x="412" y="670"/>
                    <a:pt x="412" y="670"/>
                    <a:pt x="412" y="670"/>
                  </a:cubicBezTo>
                  <a:lnTo>
                    <a:pt x="412" y="748"/>
                  </a:lnTo>
                  <a:close/>
                  <a:moveTo>
                    <a:pt x="412" y="581"/>
                  </a:moveTo>
                  <a:cubicBezTo>
                    <a:pt x="289" y="581"/>
                    <a:pt x="289" y="581"/>
                    <a:pt x="289" y="581"/>
                  </a:cubicBezTo>
                  <a:cubicBezTo>
                    <a:pt x="279" y="553"/>
                    <a:pt x="272" y="523"/>
                    <a:pt x="269" y="492"/>
                  </a:cubicBezTo>
                  <a:cubicBezTo>
                    <a:pt x="412" y="492"/>
                    <a:pt x="412" y="492"/>
                    <a:pt x="412" y="492"/>
                  </a:cubicBezTo>
                  <a:lnTo>
                    <a:pt x="412" y="581"/>
                  </a:lnTo>
                  <a:close/>
                  <a:moveTo>
                    <a:pt x="412" y="403"/>
                  </a:moveTo>
                  <a:cubicBezTo>
                    <a:pt x="271" y="403"/>
                    <a:pt x="271" y="403"/>
                    <a:pt x="271" y="403"/>
                  </a:cubicBezTo>
                  <a:cubicBezTo>
                    <a:pt x="276" y="372"/>
                    <a:pt x="284" y="342"/>
                    <a:pt x="296" y="314"/>
                  </a:cubicBezTo>
                  <a:cubicBezTo>
                    <a:pt x="412" y="314"/>
                    <a:pt x="412" y="314"/>
                    <a:pt x="412" y="314"/>
                  </a:cubicBezTo>
                  <a:lnTo>
                    <a:pt x="412" y="403"/>
                  </a:lnTo>
                  <a:close/>
                  <a:moveTo>
                    <a:pt x="412" y="225"/>
                  </a:moveTo>
                  <a:cubicBezTo>
                    <a:pt x="349" y="225"/>
                    <a:pt x="349" y="225"/>
                    <a:pt x="349" y="225"/>
                  </a:cubicBezTo>
                  <a:cubicBezTo>
                    <a:pt x="368" y="202"/>
                    <a:pt x="389" y="182"/>
                    <a:pt x="412" y="165"/>
                  </a:cubicBezTo>
                  <a:lnTo>
                    <a:pt x="412" y="225"/>
                  </a:lnTo>
                  <a:close/>
                  <a:moveTo>
                    <a:pt x="795" y="314"/>
                  </a:moveTo>
                  <a:cubicBezTo>
                    <a:pt x="807" y="342"/>
                    <a:pt x="815" y="372"/>
                    <a:pt x="820" y="403"/>
                  </a:cubicBezTo>
                  <a:cubicBezTo>
                    <a:pt x="732" y="403"/>
                    <a:pt x="732" y="403"/>
                    <a:pt x="732" y="403"/>
                  </a:cubicBezTo>
                  <a:cubicBezTo>
                    <a:pt x="728" y="372"/>
                    <a:pt x="721" y="343"/>
                    <a:pt x="712" y="314"/>
                  </a:cubicBezTo>
                  <a:lnTo>
                    <a:pt x="795" y="314"/>
                  </a:lnTo>
                  <a:close/>
                  <a:moveTo>
                    <a:pt x="742" y="225"/>
                  </a:moveTo>
                  <a:cubicBezTo>
                    <a:pt x="672" y="225"/>
                    <a:pt x="672" y="225"/>
                    <a:pt x="672" y="225"/>
                  </a:cubicBezTo>
                  <a:cubicBezTo>
                    <a:pt x="645" y="181"/>
                    <a:pt x="612" y="141"/>
                    <a:pt x="573" y="108"/>
                  </a:cubicBezTo>
                  <a:cubicBezTo>
                    <a:pt x="640" y="131"/>
                    <a:pt x="698" y="172"/>
                    <a:pt x="742" y="225"/>
                  </a:cubicBezTo>
                  <a:close/>
                  <a:moveTo>
                    <a:pt x="501" y="165"/>
                  </a:moveTo>
                  <a:cubicBezTo>
                    <a:pt x="524" y="182"/>
                    <a:pt x="545" y="202"/>
                    <a:pt x="564" y="225"/>
                  </a:cubicBezTo>
                  <a:cubicBezTo>
                    <a:pt x="501" y="225"/>
                    <a:pt x="501" y="225"/>
                    <a:pt x="501" y="225"/>
                  </a:cubicBezTo>
                  <a:lnTo>
                    <a:pt x="501" y="165"/>
                  </a:lnTo>
                  <a:close/>
                  <a:moveTo>
                    <a:pt x="501" y="314"/>
                  </a:moveTo>
                  <a:cubicBezTo>
                    <a:pt x="617" y="314"/>
                    <a:pt x="617" y="314"/>
                    <a:pt x="617" y="314"/>
                  </a:cubicBezTo>
                  <a:cubicBezTo>
                    <a:pt x="629" y="342"/>
                    <a:pt x="637" y="372"/>
                    <a:pt x="642" y="403"/>
                  </a:cubicBezTo>
                  <a:cubicBezTo>
                    <a:pt x="501" y="403"/>
                    <a:pt x="501" y="403"/>
                    <a:pt x="501" y="403"/>
                  </a:cubicBezTo>
                  <a:lnTo>
                    <a:pt x="501" y="314"/>
                  </a:lnTo>
                  <a:close/>
                  <a:moveTo>
                    <a:pt x="501" y="492"/>
                  </a:moveTo>
                  <a:cubicBezTo>
                    <a:pt x="644" y="492"/>
                    <a:pt x="644" y="492"/>
                    <a:pt x="644" y="492"/>
                  </a:cubicBezTo>
                  <a:cubicBezTo>
                    <a:pt x="641" y="523"/>
                    <a:pt x="634" y="553"/>
                    <a:pt x="624" y="581"/>
                  </a:cubicBezTo>
                  <a:cubicBezTo>
                    <a:pt x="501" y="581"/>
                    <a:pt x="501" y="581"/>
                    <a:pt x="501" y="581"/>
                  </a:cubicBezTo>
                  <a:lnTo>
                    <a:pt x="501" y="492"/>
                  </a:lnTo>
                  <a:close/>
                  <a:moveTo>
                    <a:pt x="501" y="748"/>
                  </a:moveTo>
                  <a:cubicBezTo>
                    <a:pt x="501" y="670"/>
                    <a:pt x="501" y="670"/>
                    <a:pt x="501" y="670"/>
                  </a:cubicBezTo>
                  <a:cubicBezTo>
                    <a:pt x="577" y="670"/>
                    <a:pt x="577" y="670"/>
                    <a:pt x="577" y="670"/>
                  </a:cubicBezTo>
                  <a:cubicBezTo>
                    <a:pt x="555" y="700"/>
                    <a:pt x="530" y="726"/>
                    <a:pt x="501" y="748"/>
                  </a:cubicBezTo>
                  <a:close/>
                  <a:moveTo>
                    <a:pt x="573" y="804"/>
                  </a:moveTo>
                  <a:cubicBezTo>
                    <a:pt x="617" y="767"/>
                    <a:pt x="654" y="722"/>
                    <a:pt x="682" y="670"/>
                  </a:cubicBezTo>
                  <a:cubicBezTo>
                    <a:pt x="755" y="670"/>
                    <a:pt x="755" y="670"/>
                    <a:pt x="755" y="670"/>
                  </a:cubicBezTo>
                  <a:cubicBezTo>
                    <a:pt x="710" y="732"/>
                    <a:pt x="647" y="780"/>
                    <a:pt x="573" y="804"/>
                  </a:cubicBezTo>
                  <a:close/>
                  <a:moveTo>
                    <a:pt x="717" y="581"/>
                  </a:moveTo>
                  <a:cubicBezTo>
                    <a:pt x="725" y="553"/>
                    <a:pt x="731" y="523"/>
                    <a:pt x="733" y="492"/>
                  </a:cubicBezTo>
                  <a:cubicBezTo>
                    <a:pt x="822" y="492"/>
                    <a:pt x="822" y="492"/>
                    <a:pt x="822" y="492"/>
                  </a:cubicBezTo>
                  <a:cubicBezTo>
                    <a:pt x="819" y="523"/>
                    <a:pt x="812" y="553"/>
                    <a:pt x="802" y="581"/>
                  </a:cubicBezTo>
                  <a:lnTo>
                    <a:pt x="717" y="581"/>
                  </a:lnTo>
                  <a:close/>
                </a:path>
              </a:pathLst>
            </a:custGeom>
            <a:solidFill>
              <a:srgbClr val="FFFFFF"/>
            </a:solidFill>
            <a:ln>
              <a:noFill/>
            </a:ln>
          </p:spPr>
          <p:txBody>
            <a:bodyPr anchor="ctr"/>
            <a:lstStyle/>
            <a:p>
              <a:pPr algn="ctr"/>
              <a:endParaRPr>
                <a:solidFill>
                  <a:srgbClr val="000000"/>
                </a:solidFill>
              </a:endParaRPr>
            </a:p>
          </p:txBody>
        </p:sp>
        <p:sp>
          <p:nvSpPr>
            <p:cNvPr id="17" name="Oval 30"/>
            <p:cNvSpPr/>
            <p:nvPr/>
          </p:nvSpPr>
          <p:spPr bwMode="auto">
            <a:xfrm>
              <a:off x="9549799" y="4996082"/>
              <a:ext cx="978972" cy="983356"/>
            </a:xfrm>
            <a:prstGeom prst="ellipse">
              <a:avLst/>
            </a:prstGeom>
            <a:solidFill>
              <a:srgbClr val="EFE9DD"/>
            </a:solidFill>
            <a:ln>
              <a:noFill/>
            </a:ln>
            <a:effectLst/>
          </p:spPr>
          <p:txBody>
            <a:bodyPr anchor="ctr"/>
            <a:lstStyle/>
            <a:p>
              <a:pPr algn="ctr"/>
              <a:endParaRPr>
                <a:solidFill>
                  <a:srgbClr val="000000"/>
                </a:solidFill>
              </a:endParaRPr>
            </a:p>
          </p:txBody>
        </p:sp>
        <p:grpSp>
          <p:nvGrpSpPr>
            <p:cNvPr id="18" name="Group 31"/>
            <p:cNvGrpSpPr/>
            <p:nvPr/>
          </p:nvGrpSpPr>
          <p:grpSpPr>
            <a:xfrm>
              <a:off x="9778124" y="5197165"/>
              <a:ext cx="558664" cy="581189"/>
              <a:chOff x="6559550" y="4365626"/>
              <a:chExt cx="590551" cy="614363"/>
            </a:xfrm>
          </p:grpSpPr>
          <p:sp>
            <p:nvSpPr>
              <p:cNvPr id="31" name="Freeform: Shape 32"/>
              <p:cNvSpPr/>
              <p:nvPr/>
            </p:nvSpPr>
            <p:spPr bwMode="auto">
              <a:xfrm>
                <a:off x="6648450" y="4365626"/>
                <a:ext cx="280988" cy="125413"/>
              </a:xfrm>
              <a:custGeom>
                <a:avLst/>
                <a:gdLst>
                  <a:gd name="T0" fmla="*/ 67 w 422"/>
                  <a:gd name="T1" fmla="*/ 137 h 187"/>
                  <a:gd name="T2" fmla="*/ 79 w 422"/>
                  <a:gd name="T3" fmla="*/ 153 h 187"/>
                  <a:gd name="T4" fmla="*/ 81 w 422"/>
                  <a:gd name="T5" fmla="*/ 158 h 187"/>
                  <a:gd name="T6" fmla="*/ 84 w 422"/>
                  <a:gd name="T7" fmla="*/ 162 h 187"/>
                  <a:gd name="T8" fmla="*/ 88 w 422"/>
                  <a:gd name="T9" fmla="*/ 167 h 187"/>
                  <a:gd name="T10" fmla="*/ 114 w 422"/>
                  <a:gd name="T11" fmla="*/ 175 h 187"/>
                  <a:gd name="T12" fmla="*/ 120 w 422"/>
                  <a:gd name="T13" fmla="*/ 174 h 187"/>
                  <a:gd name="T14" fmla="*/ 134 w 422"/>
                  <a:gd name="T15" fmla="*/ 168 h 187"/>
                  <a:gd name="T16" fmla="*/ 139 w 422"/>
                  <a:gd name="T17" fmla="*/ 166 h 187"/>
                  <a:gd name="T18" fmla="*/ 169 w 422"/>
                  <a:gd name="T19" fmla="*/ 157 h 187"/>
                  <a:gd name="T20" fmla="*/ 175 w 422"/>
                  <a:gd name="T21" fmla="*/ 156 h 187"/>
                  <a:gd name="T22" fmla="*/ 233 w 422"/>
                  <a:gd name="T23" fmla="*/ 156 h 187"/>
                  <a:gd name="T24" fmla="*/ 239 w 422"/>
                  <a:gd name="T25" fmla="*/ 157 h 187"/>
                  <a:gd name="T26" fmla="*/ 251 w 422"/>
                  <a:gd name="T27" fmla="*/ 158 h 187"/>
                  <a:gd name="T28" fmla="*/ 295 w 422"/>
                  <a:gd name="T29" fmla="*/ 168 h 187"/>
                  <a:gd name="T30" fmla="*/ 307 w 422"/>
                  <a:gd name="T31" fmla="*/ 172 h 187"/>
                  <a:gd name="T32" fmla="*/ 312 w 422"/>
                  <a:gd name="T33" fmla="*/ 173 h 187"/>
                  <a:gd name="T34" fmla="*/ 352 w 422"/>
                  <a:gd name="T35" fmla="*/ 142 h 187"/>
                  <a:gd name="T36" fmla="*/ 354 w 422"/>
                  <a:gd name="T37" fmla="*/ 136 h 187"/>
                  <a:gd name="T38" fmla="*/ 422 w 422"/>
                  <a:gd name="T39" fmla="*/ 61 h 187"/>
                  <a:gd name="T40" fmla="*/ 422 w 422"/>
                  <a:gd name="T41" fmla="*/ 61 h 187"/>
                  <a:gd name="T42" fmla="*/ 422 w 422"/>
                  <a:gd name="T43" fmla="*/ 57 h 187"/>
                  <a:gd name="T44" fmla="*/ 419 w 422"/>
                  <a:gd name="T45" fmla="*/ 50 h 187"/>
                  <a:gd name="T46" fmla="*/ 416 w 422"/>
                  <a:gd name="T47" fmla="*/ 47 h 187"/>
                  <a:gd name="T48" fmla="*/ 340 w 422"/>
                  <a:gd name="T49" fmla="*/ 53 h 187"/>
                  <a:gd name="T50" fmla="*/ 335 w 422"/>
                  <a:gd name="T51" fmla="*/ 56 h 187"/>
                  <a:gd name="T52" fmla="*/ 300 w 422"/>
                  <a:gd name="T53" fmla="*/ 73 h 187"/>
                  <a:gd name="T54" fmla="*/ 294 w 422"/>
                  <a:gd name="T55" fmla="*/ 75 h 187"/>
                  <a:gd name="T56" fmla="*/ 259 w 422"/>
                  <a:gd name="T57" fmla="*/ 71 h 187"/>
                  <a:gd name="T58" fmla="*/ 253 w 422"/>
                  <a:gd name="T59" fmla="*/ 64 h 187"/>
                  <a:gd name="T60" fmla="*/ 219 w 422"/>
                  <a:gd name="T61" fmla="*/ 8 h 187"/>
                  <a:gd name="T62" fmla="*/ 169 w 422"/>
                  <a:gd name="T63" fmla="*/ 62 h 187"/>
                  <a:gd name="T64" fmla="*/ 157 w 422"/>
                  <a:gd name="T65" fmla="*/ 72 h 187"/>
                  <a:gd name="T66" fmla="*/ 147 w 422"/>
                  <a:gd name="T67" fmla="*/ 73 h 187"/>
                  <a:gd name="T68" fmla="*/ 135 w 422"/>
                  <a:gd name="T69" fmla="*/ 70 h 187"/>
                  <a:gd name="T70" fmla="*/ 122 w 422"/>
                  <a:gd name="T71" fmla="*/ 64 h 187"/>
                  <a:gd name="T72" fmla="*/ 29 w 422"/>
                  <a:gd name="T73" fmla="*/ 46 h 187"/>
                  <a:gd name="T74" fmla="*/ 62 w 422"/>
                  <a:gd name="T75" fmla="*/ 129 h 187"/>
                  <a:gd name="T76" fmla="*/ 67 w 422"/>
                  <a:gd name="T77" fmla="*/ 137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22" h="187">
                    <a:moveTo>
                      <a:pt x="67" y="137"/>
                    </a:moveTo>
                    <a:cubicBezTo>
                      <a:pt x="71" y="142"/>
                      <a:pt x="74" y="147"/>
                      <a:pt x="79" y="153"/>
                    </a:cubicBezTo>
                    <a:cubicBezTo>
                      <a:pt x="79" y="155"/>
                      <a:pt x="80" y="156"/>
                      <a:pt x="81" y="158"/>
                    </a:cubicBezTo>
                    <a:cubicBezTo>
                      <a:pt x="82" y="159"/>
                      <a:pt x="83" y="161"/>
                      <a:pt x="84" y="162"/>
                    </a:cubicBezTo>
                    <a:cubicBezTo>
                      <a:pt x="85" y="164"/>
                      <a:pt x="87" y="165"/>
                      <a:pt x="88" y="167"/>
                    </a:cubicBezTo>
                    <a:cubicBezTo>
                      <a:pt x="95" y="173"/>
                      <a:pt x="103" y="177"/>
                      <a:pt x="114" y="175"/>
                    </a:cubicBezTo>
                    <a:cubicBezTo>
                      <a:pt x="116" y="175"/>
                      <a:pt x="118" y="174"/>
                      <a:pt x="120" y="174"/>
                    </a:cubicBezTo>
                    <a:cubicBezTo>
                      <a:pt x="125" y="172"/>
                      <a:pt x="129" y="170"/>
                      <a:pt x="134" y="168"/>
                    </a:cubicBezTo>
                    <a:cubicBezTo>
                      <a:pt x="136" y="168"/>
                      <a:pt x="137" y="167"/>
                      <a:pt x="139" y="166"/>
                    </a:cubicBezTo>
                    <a:cubicBezTo>
                      <a:pt x="150" y="163"/>
                      <a:pt x="159" y="160"/>
                      <a:pt x="169" y="157"/>
                    </a:cubicBezTo>
                    <a:cubicBezTo>
                      <a:pt x="171" y="157"/>
                      <a:pt x="173" y="156"/>
                      <a:pt x="175" y="156"/>
                    </a:cubicBezTo>
                    <a:cubicBezTo>
                      <a:pt x="199" y="155"/>
                      <a:pt x="213" y="155"/>
                      <a:pt x="233" y="156"/>
                    </a:cubicBezTo>
                    <a:cubicBezTo>
                      <a:pt x="235" y="156"/>
                      <a:pt x="237" y="156"/>
                      <a:pt x="239" y="157"/>
                    </a:cubicBezTo>
                    <a:cubicBezTo>
                      <a:pt x="243" y="157"/>
                      <a:pt x="247" y="158"/>
                      <a:pt x="251" y="158"/>
                    </a:cubicBezTo>
                    <a:cubicBezTo>
                      <a:pt x="267" y="160"/>
                      <a:pt x="282" y="165"/>
                      <a:pt x="295" y="168"/>
                    </a:cubicBezTo>
                    <a:cubicBezTo>
                      <a:pt x="299" y="169"/>
                      <a:pt x="303" y="171"/>
                      <a:pt x="307" y="172"/>
                    </a:cubicBezTo>
                    <a:cubicBezTo>
                      <a:pt x="309" y="172"/>
                      <a:pt x="310" y="173"/>
                      <a:pt x="312" y="173"/>
                    </a:cubicBezTo>
                    <a:cubicBezTo>
                      <a:pt x="339" y="187"/>
                      <a:pt x="346" y="167"/>
                      <a:pt x="352" y="142"/>
                    </a:cubicBezTo>
                    <a:cubicBezTo>
                      <a:pt x="353" y="140"/>
                      <a:pt x="353" y="138"/>
                      <a:pt x="354" y="136"/>
                    </a:cubicBezTo>
                    <a:cubicBezTo>
                      <a:pt x="365" y="107"/>
                      <a:pt x="397" y="86"/>
                      <a:pt x="422" y="61"/>
                    </a:cubicBezTo>
                    <a:cubicBezTo>
                      <a:pt x="422" y="61"/>
                      <a:pt x="422" y="61"/>
                      <a:pt x="422" y="61"/>
                    </a:cubicBezTo>
                    <a:cubicBezTo>
                      <a:pt x="422" y="59"/>
                      <a:pt x="422" y="58"/>
                      <a:pt x="422" y="57"/>
                    </a:cubicBezTo>
                    <a:cubicBezTo>
                      <a:pt x="421" y="54"/>
                      <a:pt x="420" y="51"/>
                      <a:pt x="419" y="50"/>
                    </a:cubicBezTo>
                    <a:cubicBezTo>
                      <a:pt x="418" y="49"/>
                      <a:pt x="417" y="48"/>
                      <a:pt x="416" y="47"/>
                    </a:cubicBezTo>
                    <a:cubicBezTo>
                      <a:pt x="389" y="32"/>
                      <a:pt x="365" y="43"/>
                      <a:pt x="340" y="53"/>
                    </a:cubicBezTo>
                    <a:cubicBezTo>
                      <a:pt x="338" y="54"/>
                      <a:pt x="337" y="55"/>
                      <a:pt x="335" y="56"/>
                    </a:cubicBezTo>
                    <a:cubicBezTo>
                      <a:pt x="323" y="63"/>
                      <a:pt x="312" y="69"/>
                      <a:pt x="300" y="73"/>
                    </a:cubicBezTo>
                    <a:cubicBezTo>
                      <a:pt x="298" y="74"/>
                      <a:pt x="296" y="75"/>
                      <a:pt x="294" y="75"/>
                    </a:cubicBezTo>
                    <a:cubicBezTo>
                      <a:pt x="278" y="79"/>
                      <a:pt x="266" y="78"/>
                      <a:pt x="259" y="71"/>
                    </a:cubicBezTo>
                    <a:cubicBezTo>
                      <a:pt x="257" y="69"/>
                      <a:pt x="255" y="67"/>
                      <a:pt x="253" y="64"/>
                    </a:cubicBezTo>
                    <a:cubicBezTo>
                      <a:pt x="239" y="49"/>
                      <a:pt x="241" y="18"/>
                      <a:pt x="219" y="8"/>
                    </a:cubicBezTo>
                    <a:cubicBezTo>
                      <a:pt x="184" y="0"/>
                      <a:pt x="184" y="44"/>
                      <a:pt x="169" y="62"/>
                    </a:cubicBezTo>
                    <a:cubicBezTo>
                      <a:pt x="166" y="66"/>
                      <a:pt x="162" y="70"/>
                      <a:pt x="157" y="72"/>
                    </a:cubicBezTo>
                    <a:cubicBezTo>
                      <a:pt x="154" y="73"/>
                      <a:pt x="151" y="73"/>
                      <a:pt x="147" y="73"/>
                    </a:cubicBezTo>
                    <a:cubicBezTo>
                      <a:pt x="143" y="72"/>
                      <a:pt x="139" y="71"/>
                      <a:pt x="135" y="70"/>
                    </a:cubicBezTo>
                    <a:cubicBezTo>
                      <a:pt x="131" y="68"/>
                      <a:pt x="126" y="66"/>
                      <a:pt x="122" y="64"/>
                    </a:cubicBezTo>
                    <a:cubicBezTo>
                      <a:pt x="91" y="50"/>
                      <a:pt x="59" y="23"/>
                      <a:pt x="29" y="46"/>
                    </a:cubicBezTo>
                    <a:cubicBezTo>
                      <a:pt x="0" y="75"/>
                      <a:pt x="51" y="100"/>
                      <a:pt x="62" y="129"/>
                    </a:cubicBezTo>
                    <a:cubicBezTo>
                      <a:pt x="64" y="131"/>
                      <a:pt x="65" y="134"/>
                      <a:pt x="67" y="137"/>
                    </a:cubicBezTo>
                    <a:close/>
                  </a:path>
                </a:pathLst>
              </a:custGeom>
              <a:solidFill>
                <a:srgbClr val="FFFFFF"/>
              </a:solidFill>
              <a:ln>
                <a:noFill/>
              </a:ln>
            </p:spPr>
            <p:txBody>
              <a:bodyPr anchor="ctr"/>
              <a:lstStyle/>
              <a:p>
                <a:pPr algn="ctr"/>
                <a:endParaRPr>
                  <a:solidFill>
                    <a:srgbClr val="000000"/>
                  </a:solidFill>
                </a:endParaRPr>
              </a:p>
            </p:txBody>
          </p:sp>
          <p:sp>
            <p:nvSpPr>
              <p:cNvPr id="32" name="Freeform: Shape 33"/>
              <p:cNvSpPr/>
              <p:nvPr/>
            </p:nvSpPr>
            <p:spPr bwMode="auto">
              <a:xfrm>
                <a:off x="6916738" y="4552951"/>
                <a:ext cx="200025" cy="238125"/>
              </a:xfrm>
              <a:custGeom>
                <a:avLst/>
                <a:gdLst>
                  <a:gd name="T0" fmla="*/ 22 w 298"/>
                  <a:gd name="T1" fmla="*/ 356 h 356"/>
                  <a:gd name="T2" fmla="*/ 91 w 298"/>
                  <a:gd name="T3" fmla="*/ 310 h 356"/>
                  <a:gd name="T4" fmla="*/ 280 w 298"/>
                  <a:gd name="T5" fmla="*/ 46 h 356"/>
                  <a:gd name="T6" fmla="*/ 276 w 298"/>
                  <a:gd name="T7" fmla="*/ 0 h 356"/>
                  <a:gd name="T8" fmla="*/ 206 w 298"/>
                  <a:gd name="T9" fmla="*/ 46 h 356"/>
                  <a:gd name="T10" fmla="*/ 18 w 298"/>
                  <a:gd name="T11" fmla="*/ 310 h 356"/>
                  <a:gd name="T12" fmla="*/ 22 w 298"/>
                  <a:gd name="T13" fmla="*/ 356 h 356"/>
                </a:gdLst>
                <a:ahLst/>
                <a:cxnLst>
                  <a:cxn ang="0">
                    <a:pos x="T0" y="T1"/>
                  </a:cxn>
                  <a:cxn ang="0">
                    <a:pos x="T2" y="T3"/>
                  </a:cxn>
                  <a:cxn ang="0">
                    <a:pos x="T4" y="T5"/>
                  </a:cxn>
                  <a:cxn ang="0">
                    <a:pos x="T6" y="T7"/>
                  </a:cxn>
                  <a:cxn ang="0">
                    <a:pos x="T8" y="T9"/>
                  </a:cxn>
                  <a:cxn ang="0">
                    <a:pos x="T10" y="T11"/>
                  </a:cxn>
                  <a:cxn ang="0">
                    <a:pos x="T12" y="T13"/>
                  </a:cxn>
                </a:cxnLst>
                <a:rect l="0" t="0" r="r" b="b"/>
                <a:pathLst>
                  <a:path w="298" h="356">
                    <a:moveTo>
                      <a:pt x="22" y="356"/>
                    </a:moveTo>
                    <a:cubicBezTo>
                      <a:pt x="42" y="356"/>
                      <a:pt x="73" y="335"/>
                      <a:pt x="91" y="310"/>
                    </a:cubicBezTo>
                    <a:cubicBezTo>
                      <a:pt x="280" y="46"/>
                      <a:pt x="280" y="46"/>
                      <a:pt x="280" y="46"/>
                    </a:cubicBezTo>
                    <a:cubicBezTo>
                      <a:pt x="298" y="20"/>
                      <a:pt x="296" y="0"/>
                      <a:pt x="276" y="0"/>
                    </a:cubicBezTo>
                    <a:cubicBezTo>
                      <a:pt x="256" y="0"/>
                      <a:pt x="224" y="20"/>
                      <a:pt x="206" y="46"/>
                    </a:cubicBezTo>
                    <a:cubicBezTo>
                      <a:pt x="18" y="310"/>
                      <a:pt x="18" y="310"/>
                      <a:pt x="18" y="310"/>
                    </a:cubicBezTo>
                    <a:cubicBezTo>
                      <a:pt x="0" y="335"/>
                      <a:pt x="1" y="356"/>
                      <a:pt x="22" y="356"/>
                    </a:cubicBezTo>
                    <a:close/>
                  </a:path>
                </a:pathLst>
              </a:custGeom>
              <a:solidFill>
                <a:srgbClr val="FFFFFF"/>
              </a:solidFill>
              <a:ln>
                <a:noFill/>
              </a:ln>
            </p:spPr>
            <p:txBody>
              <a:bodyPr anchor="ctr"/>
              <a:lstStyle/>
              <a:p>
                <a:pPr algn="ctr"/>
                <a:endParaRPr>
                  <a:solidFill>
                    <a:srgbClr val="000000"/>
                  </a:solidFill>
                </a:endParaRPr>
              </a:p>
            </p:txBody>
          </p:sp>
          <p:sp>
            <p:nvSpPr>
              <p:cNvPr id="33" name="Freeform: Shape 34"/>
              <p:cNvSpPr/>
              <p:nvPr/>
            </p:nvSpPr>
            <p:spPr bwMode="auto">
              <a:xfrm>
                <a:off x="6883400" y="4546601"/>
                <a:ext cx="119063" cy="111125"/>
              </a:xfrm>
              <a:custGeom>
                <a:avLst/>
                <a:gdLst>
                  <a:gd name="T0" fmla="*/ 26 w 178"/>
                  <a:gd name="T1" fmla="*/ 21 h 167"/>
                  <a:gd name="T2" fmla="*/ 7 w 178"/>
                  <a:gd name="T3" fmla="*/ 47 h 167"/>
                  <a:gd name="T4" fmla="*/ 0 w 178"/>
                  <a:gd name="T5" fmla="*/ 83 h 167"/>
                  <a:gd name="T6" fmla="*/ 7 w 178"/>
                  <a:gd name="T7" fmla="*/ 120 h 167"/>
                  <a:gd name="T8" fmla="*/ 26 w 178"/>
                  <a:gd name="T9" fmla="*/ 146 h 167"/>
                  <a:gd name="T10" fmla="*/ 54 w 178"/>
                  <a:gd name="T11" fmla="*/ 162 h 167"/>
                  <a:gd name="T12" fmla="*/ 89 w 178"/>
                  <a:gd name="T13" fmla="*/ 167 h 167"/>
                  <a:gd name="T14" fmla="*/ 125 w 178"/>
                  <a:gd name="T15" fmla="*/ 162 h 167"/>
                  <a:gd name="T16" fmla="*/ 153 w 178"/>
                  <a:gd name="T17" fmla="*/ 146 h 167"/>
                  <a:gd name="T18" fmla="*/ 171 w 178"/>
                  <a:gd name="T19" fmla="*/ 120 h 167"/>
                  <a:gd name="T20" fmla="*/ 178 w 178"/>
                  <a:gd name="T21" fmla="*/ 83 h 167"/>
                  <a:gd name="T22" fmla="*/ 171 w 178"/>
                  <a:gd name="T23" fmla="*/ 47 h 167"/>
                  <a:gd name="T24" fmla="*/ 153 w 178"/>
                  <a:gd name="T25" fmla="*/ 21 h 167"/>
                  <a:gd name="T26" fmla="*/ 125 w 178"/>
                  <a:gd name="T27" fmla="*/ 5 h 167"/>
                  <a:gd name="T28" fmla="*/ 89 w 178"/>
                  <a:gd name="T29" fmla="*/ 0 h 167"/>
                  <a:gd name="T30" fmla="*/ 54 w 178"/>
                  <a:gd name="T31" fmla="*/ 5 h 167"/>
                  <a:gd name="T32" fmla="*/ 26 w 178"/>
                  <a:gd name="T33" fmla="*/ 21 h 167"/>
                  <a:gd name="T34" fmla="*/ 66 w 178"/>
                  <a:gd name="T35" fmla="*/ 40 h 167"/>
                  <a:gd name="T36" fmla="*/ 89 w 178"/>
                  <a:gd name="T37" fmla="*/ 27 h 167"/>
                  <a:gd name="T38" fmla="*/ 112 w 178"/>
                  <a:gd name="T39" fmla="*/ 40 h 167"/>
                  <a:gd name="T40" fmla="*/ 122 w 178"/>
                  <a:gd name="T41" fmla="*/ 83 h 167"/>
                  <a:gd name="T42" fmla="*/ 112 w 178"/>
                  <a:gd name="T43" fmla="*/ 127 h 167"/>
                  <a:gd name="T44" fmla="*/ 89 w 178"/>
                  <a:gd name="T45" fmla="*/ 139 h 167"/>
                  <a:gd name="T46" fmla="*/ 66 w 178"/>
                  <a:gd name="T47" fmla="*/ 127 h 167"/>
                  <a:gd name="T48" fmla="*/ 56 w 178"/>
                  <a:gd name="T49" fmla="*/ 83 h 167"/>
                  <a:gd name="T50" fmla="*/ 66 w 178"/>
                  <a:gd name="T51" fmla="*/ 40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78" h="167">
                    <a:moveTo>
                      <a:pt x="26" y="21"/>
                    </a:moveTo>
                    <a:cubicBezTo>
                      <a:pt x="18" y="28"/>
                      <a:pt x="12" y="36"/>
                      <a:pt x="7" y="47"/>
                    </a:cubicBezTo>
                    <a:cubicBezTo>
                      <a:pt x="3" y="57"/>
                      <a:pt x="0" y="70"/>
                      <a:pt x="0" y="83"/>
                    </a:cubicBezTo>
                    <a:cubicBezTo>
                      <a:pt x="0" y="97"/>
                      <a:pt x="3" y="110"/>
                      <a:pt x="7" y="120"/>
                    </a:cubicBezTo>
                    <a:cubicBezTo>
                      <a:pt x="12" y="131"/>
                      <a:pt x="18" y="139"/>
                      <a:pt x="26" y="146"/>
                    </a:cubicBezTo>
                    <a:cubicBezTo>
                      <a:pt x="33" y="153"/>
                      <a:pt x="43" y="158"/>
                      <a:pt x="54" y="162"/>
                    </a:cubicBezTo>
                    <a:cubicBezTo>
                      <a:pt x="64" y="166"/>
                      <a:pt x="76" y="167"/>
                      <a:pt x="89" y="167"/>
                    </a:cubicBezTo>
                    <a:cubicBezTo>
                      <a:pt x="102" y="167"/>
                      <a:pt x="114" y="166"/>
                      <a:pt x="125" y="162"/>
                    </a:cubicBezTo>
                    <a:cubicBezTo>
                      <a:pt x="136" y="158"/>
                      <a:pt x="145" y="153"/>
                      <a:pt x="153" y="146"/>
                    </a:cubicBezTo>
                    <a:cubicBezTo>
                      <a:pt x="161" y="139"/>
                      <a:pt x="167" y="131"/>
                      <a:pt x="171" y="120"/>
                    </a:cubicBezTo>
                    <a:cubicBezTo>
                      <a:pt x="176" y="110"/>
                      <a:pt x="178" y="97"/>
                      <a:pt x="178" y="83"/>
                    </a:cubicBezTo>
                    <a:cubicBezTo>
                      <a:pt x="178" y="70"/>
                      <a:pt x="176" y="57"/>
                      <a:pt x="171" y="47"/>
                    </a:cubicBezTo>
                    <a:cubicBezTo>
                      <a:pt x="167" y="36"/>
                      <a:pt x="161" y="28"/>
                      <a:pt x="153" y="21"/>
                    </a:cubicBezTo>
                    <a:cubicBezTo>
                      <a:pt x="145" y="14"/>
                      <a:pt x="136" y="8"/>
                      <a:pt x="125" y="5"/>
                    </a:cubicBezTo>
                    <a:cubicBezTo>
                      <a:pt x="114" y="1"/>
                      <a:pt x="102" y="0"/>
                      <a:pt x="89" y="0"/>
                    </a:cubicBezTo>
                    <a:cubicBezTo>
                      <a:pt x="76" y="0"/>
                      <a:pt x="64" y="1"/>
                      <a:pt x="54" y="5"/>
                    </a:cubicBezTo>
                    <a:cubicBezTo>
                      <a:pt x="43" y="8"/>
                      <a:pt x="33" y="14"/>
                      <a:pt x="26" y="21"/>
                    </a:cubicBezTo>
                    <a:close/>
                    <a:moveTo>
                      <a:pt x="66" y="40"/>
                    </a:moveTo>
                    <a:cubicBezTo>
                      <a:pt x="73" y="32"/>
                      <a:pt x="80" y="27"/>
                      <a:pt x="89" y="27"/>
                    </a:cubicBezTo>
                    <a:cubicBezTo>
                      <a:pt x="98" y="27"/>
                      <a:pt x="106" y="32"/>
                      <a:pt x="112" y="40"/>
                    </a:cubicBezTo>
                    <a:cubicBezTo>
                      <a:pt x="119" y="49"/>
                      <a:pt x="122" y="63"/>
                      <a:pt x="122" y="83"/>
                    </a:cubicBezTo>
                    <a:cubicBezTo>
                      <a:pt x="122" y="104"/>
                      <a:pt x="119" y="118"/>
                      <a:pt x="112" y="127"/>
                    </a:cubicBezTo>
                    <a:cubicBezTo>
                      <a:pt x="106" y="135"/>
                      <a:pt x="98" y="139"/>
                      <a:pt x="89" y="139"/>
                    </a:cubicBezTo>
                    <a:cubicBezTo>
                      <a:pt x="80" y="139"/>
                      <a:pt x="73" y="135"/>
                      <a:pt x="66" y="127"/>
                    </a:cubicBezTo>
                    <a:cubicBezTo>
                      <a:pt x="59" y="118"/>
                      <a:pt x="56" y="104"/>
                      <a:pt x="56" y="83"/>
                    </a:cubicBezTo>
                    <a:cubicBezTo>
                      <a:pt x="56" y="63"/>
                      <a:pt x="59" y="49"/>
                      <a:pt x="66" y="40"/>
                    </a:cubicBezTo>
                    <a:close/>
                  </a:path>
                </a:pathLst>
              </a:custGeom>
              <a:solidFill>
                <a:srgbClr val="FFFFFF"/>
              </a:solidFill>
              <a:ln>
                <a:noFill/>
              </a:ln>
            </p:spPr>
            <p:txBody>
              <a:bodyPr anchor="ctr"/>
              <a:lstStyle/>
              <a:p>
                <a:pPr algn="ctr"/>
                <a:endParaRPr>
                  <a:solidFill>
                    <a:srgbClr val="000000"/>
                  </a:solidFill>
                </a:endParaRPr>
              </a:p>
            </p:txBody>
          </p:sp>
          <p:sp>
            <p:nvSpPr>
              <p:cNvPr id="34" name="Freeform: Shape 35"/>
              <p:cNvSpPr/>
              <p:nvPr/>
            </p:nvSpPr>
            <p:spPr bwMode="auto">
              <a:xfrm>
                <a:off x="7031038" y="4684713"/>
                <a:ext cx="119063" cy="112713"/>
              </a:xfrm>
              <a:custGeom>
                <a:avLst/>
                <a:gdLst>
                  <a:gd name="T0" fmla="*/ 172 w 178"/>
                  <a:gd name="T1" fmla="*/ 47 h 168"/>
                  <a:gd name="T2" fmla="*/ 153 w 178"/>
                  <a:gd name="T3" fmla="*/ 21 h 168"/>
                  <a:gd name="T4" fmla="*/ 125 w 178"/>
                  <a:gd name="T5" fmla="*/ 5 h 168"/>
                  <a:gd name="T6" fmla="*/ 89 w 178"/>
                  <a:gd name="T7" fmla="*/ 0 h 168"/>
                  <a:gd name="T8" fmla="*/ 54 w 178"/>
                  <a:gd name="T9" fmla="*/ 5 h 168"/>
                  <a:gd name="T10" fmla="*/ 26 w 178"/>
                  <a:gd name="T11" fmla="*/ 21 h 168"/>
                  <a:gd name="T12" fmla="*/ 7 w 178"/>
                  <a:gd name="T13" fmla="*/ 47 h 168"/>
                  <a:gd name="T14" fmla="*/ 0 w 178"/>
                  <a:gd name="T15" fmla="*/ 84 h 168"/>
                  <a:gd name="T16" fmla="*/ 7 w 178"/>
                  <a:gd name="T17" fmla="*/ 121 h 168"/>
                  <a:gd name="T18" fmla="*/ 26 w 178"/>
                  <a:gd name="T19" fmla="*/ 147 h 168"/>
                  <a:gd name="T20" fmla="*/ 54 w 178"/>
                  <a:gd name="T21" fmla="*/ 163 h 168"/>
                  <a:gd name="T22" fmla="*/ 89 w 178"/>
                  <a:gd name="T23" fmla="*/ 168 h 168"/>
                  <a:gd name="T24" fmla="*/ 125 w 178"/>
                  <a:gd name="T25" fmla="*/ 163 h 168"/>
                  <a:gd name="T26" fmla="*/ 153 w 178"/>
                  <a:gd name="T27" fmla="*/ 147 h 168"/>
                  <a:gd name="T28" fmla="*/ 172 w 178"/>
                  <a:gd name="T29" fmla="*/ 121 h 168"/>
                  <a:gd name="T30" fmla="*/ 178 w 178"/>
                  <a:gd name="T31" fmla="*/ 84 h 168"/>
                  <a:gd name="T32" fmla="*/ 172 w 178"/>
                  <a:gd name="T33" fmla="*/ 47 h 168"/>
                  <a:gd name="T34" fmla="*/ 113 w 178"/>
                  <a:gd name="T35" fmla="*/ 127 h 168"/>
                  <a:gd name="T36" fmla="*/ 89 w 178"/>
                  <a:gd name="T37" fmla="*/ 140 h 168"/>
                  <a:gd name="T38" fmla="*/ 66 w 178"/>
                  <a:gd name="T39" fmla="*/ 127 h 168"/>
                  <a:gd name="T40" fmla="*/ 56 w 178"/>
                  <a:gd name="T41" fmla="*/ 84 h 168"/>
                  <a:gd name="T42" fmla="*/ 66 w 178"/>
                  <a:gd name="T43" fmla="*/ 41 h 168"/>
                  <a:gd name="T44" fmla="*/ 89 w 178"/>
                  <a:gd name="T45" fmla="*/ 28 h 168"/>
                  <a:gd name="T46" fmla="*/ 113 w 178"/>
                  <a:gd name="T47" fmla="*/ 41 h 168"/>
                  <a:gd name="T48" fmla="*/ 123 w 178"/>
                  <a:gd name="T49" fmla="*/ 84 h 168"/>
                  <a:gd name="T50" fmla="*/ 113 w 178"/>
                  <a:gd name="T51" fmla="*/ 127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78" h="168">
                    <a:moveTo>
                      <a:pt x="172" y="47"/>
                    </a:moveTo>
                    <a:cubicBezTo>
                      <a:pt x="167" y="37"/>
                      <a:pt x="161" y="28"/>
                      <a:pt x="153" y="21"/>
                    </a:cubicBezTo>
                    <a:cubicBezTo>
                      <a:pt x="145" y="14"/>
                      <a:pt x="136" y="9"/>
                      <a:pt x="125" y="5"/>
                    </a:cubicBezTo>
                    <a:cubicBezTo>
                      <a:pt x="114" y="2"/>
                      <a:pt x="102" y="0"/>
                      <a:pt x="89" y="0"/>
                    </a:cubicBezTo>
                    <a:cubicBezTo>
                      <a:pt x="77" y="0"/>
                      <a:pt x="65" y="2"/>
                      <a:pt x="54" y="5"/>
                    </a:cubicBezTo>
                    <a:cubicBezTo>
                      <a:pt x="43" y="9"/>
                      <a:pt x="34" y="14"/>
                      <a:pt x="26" y="21"/>
                    </a:cubicBezTo>
                    <a:cubicBezTo>
                      <a:pt x="18" y="28"/>
                      <a:pt x="12" y="37"/>
                      <a:pt x="7" y="47"/>
                    </a:cubicBezTo>
                    <a:cubicBezTo>
                      <a:pt x="3" y="58"/>
                      <a:pt x="0" y="70"/>
                      <a:pt x="0" y="84"/>
                    </a:cubicBezTo>
                    <a:cubicBezTo>
                      <a:pt x="0" y="98"/>
                      <a:pt x="3" y="110"/>
                      <a:pt x="7" y="121"/>
                    </a:cubicBezTo>
                    <a:cubicBezTo>
                      <a:pt x="12" y="131"/>
                      <a:pt x="18" y="140"/>
                      <a:pt x="26" y="147"/>
                    </a:cubicBezTo>
                    <a:cubicBezTo>
                      <a:pt x="34" y="154"/>
                      <a:pt x="43" y="159"/>
                      <a:pt x="54" y="163"/>
                    </a:cubicBezTo>
                    <a:cubicBezTo>
                      <a:pt x="65" y="166"/>
                      <a:pt x="77" y="168"/>
                      <a:pt x="89" y="168"/>
                    </a:cubicBezTo>
                    <a:cubicBezTo>
                      <a:pt x="102" y="168"/>
                      <a:pt x="114" y="166"/>
                      <a:pt x="125" y="163"/>
                    </a:cubicBezTo>
                    <a:cubicBezTo>
                      <a:pt x="136" y="159"/>
                      <a:pt x="145" y="154"/>
                      <a:pt x="153" y="147"/>
                    </a:cubicBezTo>
                    <a:cubicBezTo>
                      <a:pt x="161" y="140"/>
                      <a:pt x="167" y="131"/>
                      <a:pt x="172" y="121"/>
                    </a:cubicBezTo>
                    <a:cubicBezTo>
                      <a:pt x="176" y="110"/>
                      <a:pt x="178" y="98"/>
                      <a:pt x="178" y="84"/>
                    </a:cubicBezTo>
                    <a:cubicBezTo>
                      <a:pt x="178" y="70"/>
                      <a:pt x="176" y="58"/>
                      <a:pt x="172" y="47"/>
                    </a:cubicBezTo>
                    <a:close/>
                    <a:moveTo>
                      <a:pt x="113" y="127"/>
                    </a:moveTo>
                    <a:cubicBezTo>
                      <a:pt x="106" y="136"/>
                      <a:pt x="98" y="140"/>
                      <a:pt x="89" y="140"/>
                    </a:cubicBezTo>
                    <a:cubicBezTo>
                      <a:pt x="81" y="140"/>
                      <a:pt x="73" y="136"/>
                      <a:pt x="66" y="127"/>
                    </a:cubicBezTo>
                    <a:cubicBezTo>
                      <a:pt x="60" y="119"/>
                      <a:pt x="56" y="104"/>
                      <a:pt x="56" y="84"/>
                    </a:cubicBezTo>
                    <a:cubicBezTo>
                      <a:pt x="56" y="64"/>
                      <a:pt x="60" y="49"/>
                      <a:pt x="66" y="41"/>
                    </a:cubicBezTo>
                    <a:cubicBezTo>
                      <a:pt x="73" y="32"/>
                      <a:pt x="81" y="28"/>
                      <a:pt x="89" y="28"/>
                    </a:cubicBezTo>
                    <a:cubicBezTo>
                      <a:pt x="98" y="28"/>
                      <a:pt x="106" y="32"/>
                      <a:pt x="113" y="41"/>
                    </a:cubicBezTo>
                    <a:cubicBezTo>
                      <a:pt x="119" y="49"/>
                      <a:pt x="123" y="64"/>
                      <a:pt x="123" y="84"/>
                    </a:cubicBezTo>
                    <a:cubicBezTo>
                      <a:pt x="123" y="104"/>
                      <a:pt x="119" y="119"/>
                      <a:pt x="113" y="127"/>
                    </a:cubicBezTo>
                    <a:close/>
                  </a:path>
                </a:pathLst>
              </a:custGeom>
              <a:solidFill>
                <a:srgbClr val="FFFFFF"/>
              </a:solidFill>
              <a:ln>
                <a:noFill/>
              </a:ln>
            </p:spPr>
            <p:txBody>
              <a:bodyPr anchor="ctr"/>
              <a:lstStyle/>
              <a:p>
                <a:pPr algn="ctr"/>
                <a:endParaRPr>
                  <a:solidFill>
                    <a:srgbClr val="000000"/>
                  </a:solidFill>
                </a:endParaRPr>
              </a:p>
            </p:txBody>
          </p:sp>
          <p:sp>
            <p:nvSpPr>
              <p:cNvPr id="35" name="Freeform: Shape 36"/>
              <p:cNvSpPr/>
              <p:nvPr/>
            </p:nvSpPr>
            <p:spPr bwMode="auto">
              <a:xfrm>
                <a:off x="6559550" y="4492626"/>
                <a:ext cx="455613" cy="487363"/>
              </a:xfrm>
              <a:custGeom>
                <a:avLst/>
                <a:gdLst>
                  <a:gd name="T0" fmla="*/ 670 w 681"/>
                  <a:gd name="T1" fmla="*/ 409 h 729"/>
                  <a:gd name="T2" fmla="*/ 659 w 681"/>
                  <a:gd name="T3" fmla="*/ 423 h 729"/>
                  <a:gd name="T4" fmla="*/ 612 w 681"/>
                  <a:gd name="T5" fmla="*/ 467 h 729"/>
                  <a:gd name="T6" fmla="*/ 594 w 681"/>
                  <a:gd name="T7" fmla="*/ 515 h 729"/>
                  <a:gd name="T8" fmla="*/ 386 w 681"/>
                  <a:gd name="T9" fmla="*/ 666 h 729"/>
                  <a:gd name="T10" fmla="*/ 346 w 681"/>
                  <a:gd name="T11" fmla="*/ 668 h 729"/>
                  <a:gd name="T12" fmla="*/ 90 w 681"/>
                  <a:gd name="T13" fmla="*/ 497 h 729"/>
                  <a:gd name="T14" fmla="*/ 82 w 681"/>
                  <a:gd name="T15" fmla="*/ 474 h 729"/>
                  <a:gd name="T16" fmla="*/ 72 w 681"/>
                  <a:gd name="T17" fmla="*/ 431 h 729"/>
                  <a:gd name="T18" fmla="*/ 116 w 681"/>
                  <a:gd name="T19" fmla="*/ 238 h 729"/>
                  <a:gd name="T20" fmla="*/ 207 w 681"/>
                  <a:gd name="T21" fmla="*/ 153 h 729"/>
                  <a:gd name="T22" fmla="*/ 214 w 681"/>
                  <a:gd name="T23" fmla="*/ 148 h 729"/>
                  <a:gd name="T24" fmla="*/ 220 w 681"/>
                  <a:gd name="T25" fmla="*/ 142 h 729"/>
                  <a:gd name="T26" fmla="*/ 221 w 681"/>
                  <a:gd name="T27" fmla="*/ 141 h 729"/>
                  <a:gd name="T28" fmla="*/ 226 w 681"/>
                  <a:gd name="T29" fmla="*/ 136 h 729"/>
                  <a:gd name="T30" fmla="*/ 229 w 681"/>
                  <a:gd name="T31" fmla="*/ 131 h 729"/>
                  <a:gd name="T32" fmla="*/ 249 w 681"/>
                  <a:gd name="T33" fmla="*/ 107 h 729"/>
                  <a:gd name="T34" fmla="*/ 260 w 681"/>
                  <a:gd name="T35" fmla="*/ 96 h 729"/>
                  <a:gd name="T36" fmla="*/ 260 w 681"/>
                  <a:gd name="T37" fmla="*/ 96 h 729"/>
                  <a:gd name="T38" fmla="*/ 261 w 681"/>
                  <a:gd name="T39" fmla="*/ 95 h 729"/>
                  <a:gd name="T40" fmla="*/ 346 w 681"/>
                  <a:gd name="T41" fmla="*/ 61 h 729"/>
                  <a:gd name="T42" fmla="*/ 382 w 681"/>
                  <a:gd name="T43" fmla="*/ 67 h 729"/>
                  <a:gd name="T44" fmla="*/ 385 w 681"/>
                  <a:gd name="T45" fmla="*/ 67 h 729"/>
                  <a:gd name="T46" fmla="*/ 388 w 681"/>
                  <a:gd name="T47" fmla="*/ 68 h 729"/>
                  <a:gd name="T48" fmla="*/ 402 w 681"/>
                  <a:gd name="T49" fmla="*/ 72 h 729"/>
                  <a:gd name="T50" fmla="*/ 453 w 681"/>
                  <a:gd name="T51" fmla="*/ 113 h 729"/>
                  <a:gd name="T52" fmla="*/ 454 w 681"/>
                  <a:gd name="T53" fmla="*/ 111 h 729"/>
                  <a:gd name="T54" fmla="*/ 483 w 681"/>
                  <a:gd name="T55" fmla="*/ 71 h 729"/>
                  <a:gd name="T56" fmla="*/ 492 w 681"/>
                  <a:gd name="T57" fmla="*/ 64 h 729"/>
                  <a:gd name="T58" fmla="*/ 423 w 681"/>
                  <a:gd name="T59" fmla="*/ 16 h 729"/>
                  <a:gd name="T60" fmla="*/ 402 w 681"/>
                  <a:gd name="T61" fmla="*/ 9 h 729"/>
                  <a:gd name="T62" fmla="*/ 346 w 681"/>
                  <a:gd name="T63" fmla="*/ 0 h 729"/>
                  <a:gd name="T64" fmla="*/ 220 w 681"/>
                  <a:gd name="T65" fmla="*/ 50 h 729"/>
                  <a:gd name="T66" fmla="*/ 205 w 681"/>
                  <a:gd name="T67" fmla="*/ 65 h 729"/>
                  <a:gd name="T68" fmla="*/ 178 w 681"/>
                  <a:gd name="T69" fmla="*/ 98 h 729"/>
                  <a:gd name="T70" fmla="*/ 176 w 681"/>
                  <a:gd name="T71" fmla="*/ 100 h 729"/>
                  <a:gd name="T72" fmla="*/ 66 w 681"/>
                  <a:gd name="T73" fmla="*/ 204 h 729"/>
                  <a:gd name="T74" fmla="*/ 13 w 681"/>
                  <a:gd name="T75" fmla="*/ 440 h 729"/>
                  <a:gd name="T76" fmla="*/ 24 w 681"/>
                  <a:gd name="T77" fmla="*/ 492 h 729"/>
                  <a:gd name="T78" fmla="*/ 31 w 681"/>
                  <a:gd name="T79" fmla="*/ 511 h 729"/>
                  <a:gd name="T80" fmla="*/ 346 w 681"/>
                  <a:gd name="T81" fmla="*/ 729 h 729"/>
                  <a:gd name="T82" fmla="*/ 395 w 681"/>
                  <a:gd name="T83" fmla="*/ 725 h 729"/>
                  <a:gd name="T84" fmla="*/ 652 w 681"/>
                  <a:gd name="T85" fmla="*/ 535 h 729"/>
                  <a:gd name="T86" fmla="*/ 681 w 681"/>
                  <a:gd name="T87" fmla="*/ 435 h 729"/>
                  <a:gd name="T88" fmla="*/ 675 w 681"/>
                  <a:gd name="T89" fmla="*/ 425 h 729"/>
                  <a:gd name="T90" fmla="*/ 670 w 681"/>
                  <a:gd name="T91" fmla="*/ 409 h 7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681" h="729">
                    <a:moveTo>
                      <a:pt x="670" y="409"/>
                    </a:moveTo>
                    <a:cubicBezTo>
                      <a:pt x="659" y="423"/>
                      <a:pt x="659" y="423"/>
                      <a:pt x="659" y="423"/>
                    </a:cubicBezTo>
                    <a:cubicBezTo>
                      <a:pt x="648" y="439"/>
                      <a:pt x="631" y="455"/>
                      <a:pt x="612" y="467"/>
                    </a:cubicBezTo>
                    <a:cubicBezTo>
                      <a:pt x="608" y="484"/>
                      <a:pt x="602" y="500"/>
                      <a:pt x="594" y="515"/>
                    </a:cubicBezTo>
                    <a:cubicBezTo>
                      <a:pt x="555" y="593"/>
                      <a:pt x="479" y="652"/>
                      <a:pt x="386" y="666"/>
                    </a:cubicBezTo>
                    <a:cubicBezTo>
                      <a:pt x="373" y="668"/>
                      <a:pt x="359" y="668"/>
                      <a:pt x="346" y="668"/>
                    </a:cubicBezTo>
                    <a:cubicBezTo>
                      <a:pt x="234" y="668"/>
                      <a:pt x="133" y="599"/>
                      <a:pt x="90" y="497"/>
                    </a:cubicBezTo>
                    <a:cubicBezTo>
                      <a:pt x="87" y="489"/>
                      <a:pt x="85" y="482"/>
                      <a:pt x="82" y="474"/>
                    </a:cubicBezTo>
                    <a:cubicBezTo>
                      <a:pt x="78" y="460"/>
                      <a:pt x="75" y="446"/>
                      <a:pt x="72" y="431"/>
                    </a:cubicBezTo>
                    <a:cubicBezTo>
                      <a:pt x="63" y="364"/>
                      <a:pt x="78" y="295"/>
                      <a:pt x="116" y="238"/>
                    </a:cubicBezTo>
                    <a:cubicBezTo>
                      <a:pt x="140" y="203"/>
                      <a:pt x="171" y="174"/>
                      <a:pt x="207" y="153"/>
                    </a:cubicBezTo>
                    <a:cubicBezTo>
                      <a:pt x="214" y="148"/>
                      <a:pt x="214" y="148"/>
                      <a:pt x="214" y="148"/>
                    </a:cubicBezTo>
                    <a:cubicBezTo>
                      <a:pt x="220" y="142"/>
                      <a:pt x="220" y="142"/>
                      <a:pt x="220" y="142"/>
                    </a:cubicBezTo>
                    <a:cubicBezTo>
                      <a:pt x="221" y="141"/>
                      <a:pt x="221" y="141"/>
                      <a:pt x="221" y="141"/>
                    </a:cubicBezTo>
                    <a:cubicBezTo>
                      <a:pt x="226" y="136"/>
                      <a:pt x="226" y="136"/>
                      <a:pt x="226" y="136"/>
                    </a:cubicBezTo>
                    <a:cubicBezTo>
                      <a:pt x="229" y="131"/>
                      <a:pt x="229" y="131"/>
                      <a:pt x="229" y="131"/>
                    </a:cubicBezTo>
                    <a:cubicBezTo>
                      <a:pt x="235" y="122"/>
                      <a:pt x="241" y="114"/>
                      <a:pt x="249" y="107"/>
                    </a:cubicBezTo>
                    <a:cubicBezTo>
                      <a:pt x="252" y="103"/>
                      <a:pt x="256" y="99"/>
                      <a:pt x="260" y="96"/>
                    </a:cubicBezTo>
                    <a:cubicBezTo>
                      <a:pt x="260" y="96"/>
                      <a:pt x="260" y="96"/>
                      <a:pt x="260" y="96"/>
                    </a:cubicBezTo>
                    <a:cubicBezTo>
                      <a:pt x="261" y="95"/>
                      <a:pt x="261" y="95"/>
                      <a:pt x="261" y="95"/>
                    </a:cubicBezTo>
                    <a:cubicBezTo>
                      <a:pt x="285" y="73"/>
                      <a:pt x="315" y="61"/>
                      <a:pt x="346" y="61"/>
                    </a:cubicBezTo>
                    <a:cubicBezTo>
                      <a:pt x="358" y="61"/>
                      <a:pt x="370" y="63"/>
                      <a:pt x="382" y="67"/>
                    </a:cubicBezTo>
                    <a:cubicBezTo>
                      <a:pt x="385" y="67"/>
                      <a:pt x="385" y="67"/>
                      <a:pt x="385" y="67"/>
                    </a:cubicBezTo>
                    <a:cubicBezTo>
                      <a:pt x="388" y="68"/>
                      <a:pt x="388" y="68"/>
                      <a:pt x="388" y="68"/>
                    </a:cubicBezTo>
                    <a:cubicBezTo>
                      <a:pt x="393" y="69"/>
                      <a:pt x="398" y="71"/>
                      <a:pt x="402" y="72"/>
                    </a:cubicBezTo>
                    <a:cubicBezTo>
                      <a:pt x="420" y="79"/>
                      <a:pt x="436" y="92"/>
                      <a:pt x="453" y="113"/>
                    </a:cubicBezTo>
                    <a:cubicBezTo>
                      <a:pt x="454" y="112"/>
                      <a:pt x="454" y="111"/>
                      <a:pt x="454" y="111"/>
                    </a:cubicBezTo>
                    <a:cubicBezTo>
                      <a:pt x="461" y="95"/>
                      <a:pt x="471" y="81"/>
                      <a:pt x="483" y="71"/>
                    </a:cubicBezTo>
                    <a:cubicBezTo>
                      <a:pt x="485" y="68"/>
                      <a:pt x="489" y="66"/>
                      <a:pt x="492" y="64"/>
                    </a:cubicBezTo>
                    <a:cubicBezTo>
                      <a:pt x="473" y="43"/>
                      <a:pt x="451" y="26"/>
                      <a:pt x="423" y="16"/>
                    </a:cubicBezTo>
                    <a:cubicBezTo>
                      <a:pt x="417" y="13"/>
                      <a:pt x="409" y="11"/>
                      <a:pt x="402" y="9"/>
                    </a:cubicBezTo>
                    <a:cubicBezTo>
                      <a:pt x="383" y="3"/>
                      <a:pt x="364" y="0"/>
                      <a:pt x="346" y="0"/>
                    </a:cubicBezTo>
                    <a:cubicBezTo>
                      <a:pt x="299" y="0"/>
                      <a:pt x="254" y="19"/>
                      <a:pt x="220" y="50"/>
                    </a:cubicBezTo>
                    <a:cubicBezTo>
                      <a:pt x="215" y="55"/>
                      <a:pt x="210" y="60"/>
                      <a:pt x="205" y="65"/>
                    </a:cubicBezTo>
                    <a:cubicBezTo>
                      <a:pt x="195" y="75"/>
                      <a:pt x="186" y="86"/>
                      <a:pt x="178" y="98"/>
                    </a:cubicBezTo>
                    <a:cubicBezTo>
                      <a:pt x="178" y="99"/>
                      <a:pt x="177" y="100"/>
                      <a:pt x="176" y="100"/>
                    </a:cubicBezTo>
                    <a:cubicBezTo>
                      <a:pt x="132" y="126"/>
                      <a:pt x="94" y="162"/>
                      <a:pt x="66" y="204"/>
                    </a:cubicBezTo>
                    <a:cubicBezTo>
                      <a:pt x="21" y="271"/>
                      <a:pt x="0" y="354"/>
                      <a:pt x="13" y="440"/>
                    </a:cubicBezTo>
                    <a:cubicBezTo>
                      <a:pt x="15" y="458"/>
                      <a:pt x="19" y="475"/>
                      <a:pt x="24" y="492"/>
                    </a:cubicBezTo>
                    <a:cubicBezTo>
                      <a:pt x="26" y="498"/>
                      <a:pt x="29" y="505"/>
                      <a:pt x="31" y="511"/>
                    </a:cubicBezTo>
                    <a:cubicBezTo>
                      <a:pt x="80" y="641"/>
                      <a:pt x="205" y="729"/>
                      <a:pt x="346" y="729"/>
                    </a:cubicBezTo>
                    <a:cubicBezTo>
                      <a:pt x="362" y="729"/>
                      <a:pt x="379" y="728"/>
                      <a:pt x="395" y="725"/>
                    </a:cubicBezTo>
                    <a:cubicBezTo>
                      <a:pt x="511" y="709"/>
                      <a:pt x="605" y="634"/>
                      <a:pt x="652" y="535"/>
                    </a:cubicBezTo>
                    <a:cubicBezTo>
                      <a:pt x="666" y="504"/>
                      <a:pt x="676" y="470"/>
                      <a:pt x="681" y="435"/>
                    </a:cubicBezTo>
                    <a:cubicBezTo>
                      <a:pt x="679" y="431"/>
                      <a:pt x="677" y="428"/>
                      <a:pt x="675" y="425"/>
                    </a:cubicBezTo>
                    <a:cubicBezTo>
                      <a:pt x="673" y="419"/>
                      <a:pt x="671" y="414"/>
                      <a:pt x="670" y="409"/>
                    </a:cubicBezTo>
                    <a:close/>
                  </a:path>
                </a:pathLst>
              </a:custGeom>
              <a:solidFill>
                <a:srgbClr val="FFFFFF"/>
              </a:solidFill>
              <a:ln>
                <a:noFill/>
              </a:ln>
            </p:spPr>
            <p:txBody>
              <a:bodyPr anchor="ctr"/>
              <a:lstStyle/>
              <a:p>
                <a:pPr algn="ctr"/>
                <a:endParaRPr>
                  <a:solidFill>
                    <a:srgbClr val="000000"/>
                  </a:solidFill>
                </a:endParaRPr>
              </a:p>
            </p:txBody>
          </p:sp>
          <p:sp>
            <p:nvSpPr>
              <p:cNvPr id="36" name="Freeform: Shape 37"/>
              <p:cNvSpPr/>
              <p:nvPr/>
            </p:nvSpPr>
            <p:spPr bwMode="auto">
              <a:xfrm>
                <a:off x="6669088" y="4811713"/>
                <a:ext cx="244475" cy="92075"/>
              </a:xfrm>
              <a:custGeom>
                <a:avLst/>
                <a:gdLst>
                  <a:gd name="T0" fmla="*/ 0 w 365"/>
                  <a:gd name="T1" fmla="*/ 15 h 139"/>
                  <a:gd name="T2" fmla="*/ 185 w 365"/>
                  <a:gd name="T3" fmla="*/ 139 h 139"/>
                  <a:gd name="T4" fmla="*/ 214 w 365"/>
                  <a:gd name="T5" fmla="*/ 137 h 139"/>
                  <a:gd name="T6" fmla="*/ 365 w 365"/>
                  <a:gd name="T7" fmla="*/ 27 h 139"/>
                  <a:gd name="T8" fmla="*/ 156 w 365"/>
                  <a:gd name="T9" fmla="*/ 0 h 139"/>
                  <a:gd name="T10" fmla="*/ 0 w 365"/>
                  <a:gd name="T11" fmla="*/ 15 h 139"/>
                </a:gdLst>
                <a:ahLst/>
                <a:cxnLst>
                  <a:cxn ang="0">
                    <a:pos x="T0" y="T1"/>
                  </a:cxn>
                  <a:cxn ang="0">
                    <a:pos x="T2" y="T3"/>
                  </a:cxn>
                  <a:cxn ang="0">
                    <a:pos x="T4" y="T5"/>
                  </a:cxn>
                  <a:cxn ang="0">
                    <a:pos x="T6" y="T7"/>
                  </a:cxn>
                  <a:cxn ang="0">
                    <a:pos x="T8" y="T9"/>
                  </a:cxn>
                  <a:cxn ang="0">
                    <a:pos x="T10" y="T11"/>
                  </a:cxn>
                </a:cxnLst>
                <a:rect l="0" t="0" r="r" b="b"/>
                <a:pathLst>
                  <a:path w="365" h="139">
                    <a:moveTo>
                      <a:pt x="0" y="15"/>
                    </a:moveTo>
                    <a:cubicBezTo>
                      <a:pt x="30" y="89"/>
                      <a:pt x="104" y="139"/>
                      <a:pt x="185" y="139"/>
                    </a:cubicBezTo>
                    <a:cubicBezTo>
                      <a:pt x="195" y="139"/>
                      <a:pt x="205" y="138"/>
                      <a:pt x="214" y="137"/>
                    </a:cubicBezTo>
                    <a:cubicBezTo>
                      <a:pt x="282" y="127"/>
                      <a:pt x="337" y="84"/>
                      <a:pt x="365" y="27"/>
                    </a:cubicBezTo>
                    <a:cubicBezTo>
                      <a:pt x="309" y="10"/>
                      <a:pt x="236" y="0"/>
                      <a:pt x="156" y="0"/>
                    </a:cubicBezTo>
                    <a:cubicBezTo>
                      <a:pt x="99" y="0"/>
                      <a:pt x="46" y="5"/>
                      <a:pt x="0" y="15"/>
                    </a:cubicBezTo>
                    <a:close/>
                  </a:path>
                </a:pathLst>
              </a:custGeom>
              <a:solidFill>
                <a:srgbClr val="FFFFFF"/>
              </a:solidFill>
              <a:ln>
                <a:noFill/>
              </a:ln>
            </p:spPr>
            <p:txBody>
              <a:bodyPr anchor="ctr"/>
              <a:lstStyle/>
              <a:p>
                <a:pPr algn="ctr"/>
                <a:endParaRPr>
                  <a:solidFill>
                    <a:srgbClr val="000000"/>
                  </a:solidFill>
                </a:endParaRPr>
              </a:p>
            </p:txBody>
          </p:sp>
        </p:grpSp>
        <p:sp>
          <p:nvSpPr>
            <p:cNvPr id="19" name="Oval 39"/>
            <p:cNvSpPr/>
            <p:nvPr/>
          </p:nvSpPr>
          <p:spPr bwMode="auto">
            <a:xfrm>
              <a:off x="9548311" y="1256994"/>
              <a:ext cx="978972" cy="983356"/>
            </a:xfrm>
            <a:prstGeom prst="ellipse">
              <a:avLst/>
            </a:prstGeom>
            <a:solidFill>
              <a:srgbClr val="EFE9DD"/>
            </a:solidFill>
            <a:ln>
              <a:noFill/>
            </a:ln>
            <a:effectLst/>
          </p:spPr>
          <p:txBody>
            <a:bodyPr anchor="ctr"/>
            <a:lstStyle/>
            <a:p>
              <a:pPr algn="ctr"/>
              <a:endParaRPr dirty="0">
                <a:solidFill>
                  <a:srgbClr val="000000"/>
                </a:solidFill>
              </a:endParaRPr>
            </a:p>
          </p:txBody>
        </p:sp>
        <p:grpSp>
          <p:nvGrpSpPr>
            <p:cNvPr id="20" name="Group 40"/>
            <p:cNvGrpSpPr/>
            <p:nvPr/>
          </p:nvGrpSpPr>
          <p:grpSpPr>
            <a:xfrm>
              <a:off x="9773773" y="1458302"/>
              <a:ext cx="516967" cy="548380"/>
              <a:chOff x="2913063" y="2968626"/>
              <a:chExt cx="574675" cy="609600"/>
            </a:xfrm>
          </p:grpSpPr>
          <p:sp>
            <p:nvSpPr>
              <p:cNvPr id="25" name="Freeform: Shape 41"/>
              <p:cNvSpPr/>
              <p:nvPr/>
            </p:nvSpPr>
            <p:spPr bwMode="auto">
              <a:xfrm>
                <a:off x="3105150" y="3127376"/>
                <a:ext cx="228600" cy="450850"/>
              </a:xfrm>
              <a:custGeom>
                <a:avLst/>
                <a:gdLst>
                  <a:gd name="T0" fmla="*/ 236 w 341"/>
                  <a:gd name="T1" fmla="*/ 645 h 674"/>
                  <a:gd name="T2" fmla="*/ 159 w 341"/>
                  <a:gd name="T3" fmla="*/ 568 h 674"/>
                  <a:gd name="T4" fmla="*/ 159 w 341"/>
                  <a:gd name="T5" fmla="*/ 182 h 674"/>
                  <a:gd name="T6" fmla="*/ 279 w 341"/>
                  <a:gd name="T7" fmla="*/ 232 h 674"/>
                  <a:gd name="T8" fmla="*/ 281 w 341"/>
                  <a:gd name="T9" fmla="*/ 207 h 674"/>
                  <a:gd name="T10" fmla="*/ 269 w 341"/>
                  <a:gd name="T11" fmla="*/ 123 h 674"/>
                  <a:gd name="T12" fmla="*/ 222 w 341"/>
                  <a:gd name="T13" fmla="*/ 52 h 674"/>
                  <a:gd name="T14" fmla="*/ 152 w 341"/>
                  <a:gd name="T15" fmla="*/ 19 h 674"/>
                  <a:gd name="T16" fmla="*/ 152 w 341"/>
                  <a:gd name="T17" fmla="*/ 10 h 674"/>
                  <a:gd name="T18" fmla="*/ 142 w 341"/>
                  <a:gd name="T19" fmla="*/ 0 h 674"/>
                  <a:gd name="T20" fmla="*/ 133 w 341"/>
                  <a:gd name="T21" fmla="*/ 10 h 674"/>
                  <a:gd name="T22" fmla="*/ 133 w 341"/>
                  <a:gd name="T23" fmla="*/ 19 h 674"/>
                  <a:gd name="T24" fmla="*/ 64 w 341"/>
                  <a:gd name="T25" fmla="*/ 51 h 674"/>
                  <a:gd name="T26" fmla="*/ 16 w 341"/>
                  <a:gd name="T27" fmla="*/ 121 h 674"/>
                  <a:gd name="T28" fmla="*/ 6 w 341"/>
                  <a:gd name="T29" fmla="*/ 231 h 674"/>
                  <a:gd name="T30" fmla="*/ 130 w 341"/>
                  <a:gd name="T31" fmla="*/ 182 h 674"/>
                  <a:gd name="T32" fmla="*/ 130 w 341"/>
                  <a:gd name="T33" fmla="*/ 568 h 674"/>
                  <a:gd name="T34" fmla="*/ 236 w 341"/>
                  <a:gd name="T35" fmla="*/ 674 h 674"/>
                  <a:gd name="T36" fmla="*/ 341 w 341"/>
                  <a:gd name="T37" fmla="*/ 568 h 674"/>
                  <a:gd name="T38" fmla="*/ 312 w 341"/>
                  <a:gd name="T39" fmla="*/ 568 h 674"/>
                  <a:gd name="T40" fmla="*/ 236 w 341"/>
                  <a:gd name="T41" fmla="*/ 645 h 6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41" h="674">
                    <a:moveTo>
                      <a:pt x="236" y="645"/>
                    </a:moveTo>
                    <a:cubicBezTo>
                      <a:pt x="194" y="645"/>
                      <a:pt x="159" y="611"/>
                      <a:pt x="159" y="568"/>
                    </a:cubicBezTo>
                    <a:cubicBezTo>
                      <a:pt x="159" y="182"/>
                      <a:pt x="159" y="182"/>
                      <a:pt x="159" y="182"/>
                    </a:cubicBezTo>
                    <a:cubicBezTo>
                      <a:pt x="215" y="185"/>
                      <a:pt x="262" y="205"/>
                      <a:pt x="279" y="232"/>
                    </a:cubicBezTo>
                    <a:cubicBezTo>
                      <a:pt x="280" y="224"/>
                      <a:pt x="281" y="215"/>
                      <a:pt x="281" y="207"/>
                    </a:cubicBezTo>
                    <a:cubicBezTo>
                      <a:pt x="283" y="179"/>
                      <a:pt x="279" y="150"/>
                      <a:pt x="269" y="123"/>
                    </a:cubicBezTo>
                    <a:cubicBezTo>
                      <a:pt x="259" y="96"/>
                      <a:pt x="243" y="71"/>
                      <a:pt x="222" y="52"/>
                    </a:cubicBezTo>
                    <a:cubicBezTo>
                      <a:pt x="203" y="34"/>
                      <a:pt x="178" y="22"/>
                      <a:pt x="152" y="19"/>
                    </a:cubicBezTo>
                    <a:cubicBezTo>
                      <a:pt x="152" y="10"/>
                      <a:pt x="152" y="10"/>
                      <a:pt x="152" y="10"/>
                    </a:cubicBezTo>
                    <a:cubicBezTo>
                      <a:pt x="152" y="4"/>
                      <a:pt x="148" y="0"/>
                      <a:pt x="142" y="0"/>
                    </a:cubicBezTo>
                    <a:cubicBezTo>
                      <a:pt x="137" y="0"/>
                      <a:pt x="133" y="4"/>
                      <a:pt x="133" y="10"/>
                    </a:cubicBezTo>
                    <a:cubicBezTo>
                      <a:pt x="133" y="19"/>
                      <a:pt x="133" y="19"/>
                      <a:pt x="133" y="19"/>
                    </a:cubicBezTo>
                    <a:cubicBezTo>
                      <a:pt x="107" y="22"/>
                      <a:pt x="83" y="34"/>
                      <a:pt x="64" y="51"/>
                    </a:cubicBezTo>
                    <a:cubicBezTo>
                      <a:pt x="42" y="70"/>
                      <a:pt x="26" y="94"/>
                      <a:pt x="16" y="121"/>
                    </a:cubicBezTo>
                    <a:cubicBezTo>
                      <a:pt x="3" y="156"/>
                      <a:pt x="0" y="195"/>
                      <a:pt x="6" y="231"/>
                    </a:cubicBezTo>
                    <a:cubicBezTo>
                      <a:pt x="24" y="204"/>
                      <a:pt x="72" y="184"/>
                      <a:pt x="130" y="182"/>
                    </a:cubicBezTo>
                    <a:cubicBezTo>
                      <a:pt x="130" y="568"/>
                      <a:pt x="130" y="568"/>
                      <a:pt x="130" y="568"/>
                    </a:cubicBezTo>
                    <a:cubicBezTo>
                      <a:pt x="130" y="627"/>
                      <a:pt x="178" y="674"/>
                      <a:pt x="236" y="674"/>
                    </a:cubicBezTo>
                    <a:cubicBezTo>
                      <a:pt x="294" y="674"/>
                      <a:pt x="341" y="627"/>
                      <a:pt x="341" y="568"/>
                    </a:cubicBezTo>
                    <a:cubicBezTo>
                      <a:pt x="312" y="568"/>
                      <a:pt x="312" y="568"/>
                      <a:pt x="312" y="568"/>
                    </a:cubicBezTo>
                    <a:cubicBezTo>
                      <a:pt x="312" y="611"/>
                      <a:pt x="278" y="645"/>
                      <a:pt x="236" y="645"/>
                    </a:cubicBezTo>
                    <a:close/>
                  </a:path>
                </a:pathLst>
              </a:custGeom>
              <a:solidFill>
                <a:srgbClr val="FFFFFF"/>
              </a:solidFill>
              <a:ln>
                <a:noFill/>
              </a:ln>
            </p:spPr>
            <p:txBody>
              <a:bodyPr anchor="ctr"/>
              <a:lstStyle/>
              <a:p>
                <a:pPr algn="ctr"/>
                <a:endParaRPr>
                  <a:solidFill>
                    <a:srgbClr val="000000"/>
                  </a:solidFill>
                </a:endParaRPr>
              </a:p>
            </p:txBody>
          </p:sp>
          <p:sp>
            <p:nvSpPr>
              <p:cNvPr id="26" name="Freeform: Shape 42"/>
              <p:cNvSpPr/>
              <p:nvPr/>
            </p:nvSpPr>
            <p:spPr bwMode="auto">
              <a:xfrm>
                <a:off x="2913063" y="3140076"/>
                <a:ext cx="279400" cy="150813"/>
              </a:xfrm>
              <a:custGeom>
                <a:avLst/>
                <a:gdLst>
                  <a:gd name="T0" fmla="*/ 348 w 419"/>
                  <a:gd name="T1" fmla="*/ 26 h 225"/>
                  <a:gd name="T2" fmla="*/ 419 w 419"/>
                  <a:gd name="T3" fmla="*/ 0 h 225"/>
                  <a:gd name="T4" fmla="*/ 0 w 419"/>
                  <a:gd name="T5" fmla="*/ 208 h 225"/>
                  <a:gd name="T6" fmla="*/ 2 w 419"/>
                  <a:gd name="T7" fmla="*/ 225 h 225"/>
                  <a:gd name="T8" fmla="*/ 144 w 419"/>
                  <a:gd name="T9" fmla="*/ 162 h 225"/>
                  <a:gd name="T10" fmla="*/ 270 w 419"/>
                  <a:gd name="T11" fmla="*/ 201 h 225"/>
                  <a:gd name="T12" fmla="*/ 270 w 419"/>
                  <a:gd name="T13" fmla="*/ 184 h 225"/>
                  <a:gd name="T14" fmla="*/ 292 w 419"/>
                  <a:gd name="T15" fmla="*/ 96 h 225"/>
                  <a:gd name="T16" fmla="*/ 348 w 419"/>
                  <a:gd name="T17" fmla="*/ 26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9" h="225">
                    <a:moveTo>
                      <a:pt x="348" y="26"/>
                    </a:moveTo>
                    <a:cubicBezTo>
                      <a:pt x="369" y="11"/>
                      <a:pt x="394" y="1"/>
                      <a:pt x="419" y="0"/>
                    </a:cubicBezTo>
                    <a:cubicBezTo>
                      <a:pt x="187" y="3"/>
                      <a:pt x="0" y="95"/>
                      <a:pt x="0" y="208"/>
                    </a:cubicBezTo>
                    <a:cubicBezTo>
                      <a:pt x="0" y="214"/>
                      <a:pt x="1" y="220"/>
                      <a:pt x="2" y="225"/>
                    </a:cubicBezTo>
                    <a:cubicBezTo>
                      <a:pt x="11" y="190"/>
                      <a:pt x="71" y="162"/>
                      <a:pt x="144" y="162"/>
                    </a:cubicBezTo>
                    <a:cubicBezTo>
                      <a:pt x="198" y="162"/>
                      <a:pt x="246" y="178"/>
                      <a:pt x="270" y="201"/>
                    </a:cubicBezTo>
                    <a:cubicBezTo>
                      <a:pt x="270" y="195"/>
                      <a:pt x="270" y="190"/>
                      <a:pt x="270" y="184"/>
                    </a:cubicBezTo>
                    <a:cubicBezTo>
                      <a:pt x="272" y="154"/>
                      <a:pt x="279" y="124"/>
                      <a:pt x="292" y="96"/>
                    </a:cubicBezTo>
                    <a:cubicBezTo>
                      <a:pt x="305" y="69"/>
                      <a:pt x="324" y="44"/>
                      <a:pt x="348" y="26"/>
                    </a:cubicBezTo>
                    <a:close/>
                  </a:path>
                </a:pathLst>
              </a:custGeom>
              <a:solidFill>
                <a:srgbClr val="FFFFFF"/>
              </a:solidFill>
              <a:ln>
                <a:noFill/>
              </a:ln>
            </p:spPr>
            <p:txBody>
              <a:bodyPr anchor="ctr"/>
              <a:lstStyle/>
              <a:p>
                <a:pPr algn="ctr"/>
                <a:endParaRPr>
                  <a:solidFill>
                    <a:srgbClr val="000000"/>
                  </a:solidFill>
                </a:endParaRPr>
              </a:p>
            </p:txBody>
          </p:sp>
          <p:sp>
            <p:nvSpPr>
              <p:cNvPr id="27" name="Freeform: Shape 43"/>
              <p:cNvSpPr/>
              <p:nvPr/>
            </p:nvSpPr>
            <p:spPr bwMode="auto">
              <a:xfrm>
                <a:off x="3208338" y="3140076"/>
                <a:ext cx="279400" cy="150813"/>
              </a:xfrm>
              <a:custGeom>
                <a:avLst/>
                <a:gdLst>
                  <a:gd name="T0" fmla="*/ 0 w 419"/>
                  <a:gd name="T1" fmla="*/ 0 h 225"/>
                  <a:gd name="T2" fmla="*/ 72 w 419"/>
                  <a:gd name="T3" fmla="*/ 27 h 225"/>
                  <a:gd name="T4" fmla="*/ 128 w 419"/>
                  <a:gd name="T5" fmla="*/ 98 h 225"/>
                  <a:gd name="T6" fmla="*/ 149 w 419"/>
                  <a:gd name="T7" fmla="*/ 188 h 225"/>
                  <a:gd name="T8" fmla="*/ 149 w 419"/>
                  <a:gd name="T9" fmla="*/ 201 h 225"/>
                  <a:gd name="T10" fmla="*/ 275 w 419"/>
                  <a:gd name="T11" fmla="*/ 162 h 225"/>
                  <a:gd name="T12" fmla="*/ 418 w 419"/>
                  <a:gd name="T13" fmla="*/ 225 h 225"/>
                  <a:gd name="T14" fmla="*/ 419 w 419"/>
                  <a:gd name="T15" fmla="*/ 208 h 225"/>
                  <a:gd name="T16" fmla="*/ 0 w 419"/>
                  <a:gd name="T17" fmla="*/ 0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9" h="225">
                    <a:moveTo>
                      <a:pt x="0" y="0"/>
                    </a:moveTo>
                    <a:cubicBezTo>
                      <a:pt x="26" y="1"/>
                      <a:pt x="51" y="11"/>
                      <a:pt x="72" y="27"/>
                    </a:cubicBezTo>
                    <a:cubicBezTo>
                      <a:pt x="97" y="45"/>
                      <a:pt x="115" y="71"/>
                      <a:pt x="128" y="98"/>
                    </a:cubicBezTo>
                    <a:cubicBezTo>
                      <a:pt x="141" y="126"/>
                      <a:pt x="148" y="157"/>
                      <a:pt x="149" y="188"/>
                    </a:cubicBezTo>
                    <a:cubicBezTo>
                      <a:pt x="149" y="192"/>
                      <a:pt x="149" y="196"/>
                      <a:pt x="149" y="201"/>
                    </a:cubicBezTo>
                    <a:cubicBezTo>
                      <a:pt x="173" y="178"/>
                      <a:pt x="221" y="162"/>
                      <a:pt x="275" y="162"/>
                    </a:cubicBezTo>
                    <a:cubicBezTo>
                      <a:pt x="348" y="162"/>
                      <a:pt x="408" y="190"/>
                      <a:pt x="418" y="225"/>
                    </a:cubicBezTo>
                    <a:cubicBezTo>
                      <a:pt x="419" y="220"/>
                      <a:pt x="419" y="214"/>
                      <a:pt x="419" y="208"/>
                    </a:cubicBezTo>
                    <a:cubicBezTo>
                      <a:pt x="419" y="95"/>
                      <a:pt x="232" y="3"/>
                      <a:pt x="0" y="0"/>
                    </a:cubicBezTo>
                    <a:close/>
                  </a:path>
                </a:pathLst>
              </a:custGeom>
              <a:solidFill>
                <a:srgbClr val="FFFFFF"/>
              </a:solidFill>
              <a:ln>
                <a:noFill/>
              </a:ln>
            </p:spPr>
            <p:txBody>
              <a:bodyPr anchor="ctr"/>
              <a:lstStyle/>
              <a:p>
                <a:pPr algn="ctr"/>
                <a:endParaRPr>
                  <a:solidFill>
                    <a:srgbClr val="000000"/>
                  </a:solidFill>
                </a:endParaRPr>
              </a:p>
            </p:txBody>
          </p:sp>
          <p:sp>
            <p:nvSpPr>
              <p:cNvPr id="28" name="Freeform: Shape 44"/>
              <p:cNvSpPr/>
              <p:nvPr/>
            </p:nvSpPr>
            <p:spPr bwMode="auto">
              <a:xfrm>
                <a:off x="2955925" y="3065463"/>
                <a:ext cx="88900" cy="88900"/>
              </a:xfrm>
              <a:custGeom>
                <a:avLst/>
                <a:gdLst>
                  <a:gd name="T0" fmla="*/ 56 w 56"/>
                  <a:gd name="T1" fmla="*/ 19 h 56"/>
                  <a:gd name="T2" fmla="*/ 18 w 56"/>
                  <a:gd name="T3" fmla="*/ 0 h 56"/>
                  <a:gd name="T4" fmla="*/ 0 w 56"/>
                  <a:gd name="T5" fmla="*/ 38 h 56"/>
                  <a:gd name="T6" fmla="*/ 37 w 56"/>
                  <a:gd name="T7" fmla="*/ 56 h 56"/>
                  <a:gd name="T8" fmla="*/ 56 w 56"/>
                  <a:gd name="T9" fmla="*/ 19 h 56"/>
                </a:gdLst>
                <a:ahLst/>
                <a:cxnLst>
                  <a:cxn ang="0">
                    <a:pos x="T0" y="T1"/>
                  </a:cxn>
                  <a:cxn ang="0">
                    <a:pos x="T2" y="T3"/>
                  </a:cxn>
                  <a:cxn ang="0">
                    <a:pos x="T4" y="T5"/>
                  </a:cxn>
                  <a:cxn ang="0">
                    <a:pos x="T6" y="T7"/>
                  </a:cxn>
                  <a:cxn ang="0">
                    <a:pos x="T8" y="T9"/>
                  </a:cxn>
                </a:cxnLst>
                <a:rect l="0" t="0" r="r" b="b"/>
                <a:pathLst>
                  <a:path w="56" h="56">
                    <a:moveTo>
                      <a:pt x="56" y="19"/>
                    </a:moveTo>
                    <a:lnTo>
                      <a:pt x="18" y="0"/>
                    </a:lnTo>
                    <a:lnTo>
                      <a:pt x="0" y="38"/>
                    </a:lnTo>
                    <a:lnTo>
                      <a:pt x="37" y="56"/>
                    </a:lnTo>
                    <a:lnTo>
                      <a:pt x="56" y="19"/>
                    </a:lnTo>
                    <a:close/>
                  </a:path>
                </a:pathLst>
              </a:custGeom>
              <a:solidFill>
                <a:srgbClr val="FFFFFF"/>
              </a:solidFill>
              <a:ln>
                <a:noFill/>
              </a:ln>
            </p:spPr>
            <p:txBody>
              <a:bodyPr anchor="ctr"/>
              <a:lstStyle/>
              <a:p>
                <a:pPr algn="ctr"/>
                <a:endParaRPr>
                  <a:solidFill>
                    <a:srgbClr val="000000"/>
                  </a:solidFill>
                </a:endParaRPr>
              </a:p>
            </p:txBody>
          </p:sp>
          <p:sp>
            <p:nvSpPr>
              <p:cNvPr id="29" name="Freeform: Shape 45"/>
              <p:cNvSpPr/>
              <p:nvPr/>
            </p:nvSpPr>
            <p:spPr bwMode="auto">
              <a:xfrm>
                <a:off x="3155950" y="2968626"/>
                <a:ext cx="128588" cy="128588"/>
              </a:xfrm>
              <a:custGeom>
                <a:avLst/>
                <a:gdLst>
                  <a:gd name="T0" fmla="*/ 81 w 81"/>
                  <a:gd name="T1" fmla="*/ 65 h 81"/>
                  <a:gd name="T2" fmla="*/ 65 w 81"/>
                  <a:gd name="T3" fmla="*/ 0 h 81"/>
                  <a:gd name="T4" fmla="*/ 0 w 81"/>
                  <a:gd name="T5" fmla="*/ 15 h 81"/>
                  <a:gd name="T6" fmla="*/ 16 w 81"/>
                  <a:gd name="T7" fmla="*/ 81 h 81"/>
                  <a:gd name="T8" fmla="*/ 81 w 81"/>
                  <a:gd name="T9" fmla="*/ 65 h 81"/>
                </a:gdLst>
                <a:ahLst/>
                <a:cxnLst>
                  <a:cxn ang="0">
                    <a:pos x="T0" y="T1"/>
                  </a:cxn>
                  <a:cxn ang="0">
                    <a:pos x="T2" y="T3"/>
                  </a:cxn>
                  <a:cxn ang="0">
                    <a:pos x="T4" y="T5"/>
                  </a:cxn>
                  <a:cxn ang="0">
                    <a:pos x="T6" y="T7"/>
                  </a:cxn>
                  <a:cxn ang="0">
                    <a:pos x="T8" y="T9"/>
                  </a:cxn>
                </a:cxnLst>
                <a:rect l="0" t="0" r="r" b="b"/>
                <a:pathLst>
                  <a:path w="81" h="81">
                    <a:moveTo>
                      <a:pt x="81" y="65"/>
                    </a:moveTo>
                    <a:lnTo>
                      <a:pt x="65" y="0"/>
                    </a:lnTo>
                    <a:lnTo>
                      <a:pt x="0" y="15"/>
                    </a:lnTo>
                    <a:lnTo>
                      <a:pt x="16" y="81"/>
                    </a:lnTo>
                    <a:lnTo>
                      <a:pt x="81" y="65"/>
                    </a:lnTo>
                    <a:close/>
                  </a:path>
                </a:pathLst>
              </a:custGeom>
              <a:solidFill>
                <a:srgbClr val="FFFFFF"/>
              </a:solidFill>
              <a:ln>
                <a:noFill/>
              </a:ln>
            </p:spPr>
            <p:txBody>
              <a:bodyPr anchor="ctr"/>
              <a:lstStyle/>
              <a:p>
                <a:pPr algn="ctr"/>
                <a:endParaRPr>
                  <a:solidFill>
                    <a:srgbClr val="000000"/>
                  </a:solidFill>
                </a:endParaRPr>
              </a:p>
            </p:txBody>
          </p:sp>
          <p:sp>
            <p:nvSpPr>
              <p:cNvPr id="30" name="Freeform: Shape 46"/>
              <p:cNvSpPr/>
              <p:nvPr/>
            </p:nvSpPr>
            <p:spPr bwMode="auto">
              <a:xfrm>
                <a:off x="3362325" y="3098801"/>
                <a:ext cx="58738" cy="58738"/>
              </a:xfrm>
              <a:custGeom>
                <a:avLst/>
                <a:gdLst>
                  <a:gd name="T0" fmla="*/ 37 w 37"/>
                  <a:gd name="T1" fmla="*/ 11 h 37"/>
                  <a:gd name="T2" fmla="*/ 11 w 37"/>
                  <a:gd name="T3" fmla="*/ 0 h 37"/>
                  <a:gd name="T4" fmla="*/ 0 w 37"/>
                  <a:gd name="T5" fmla="*/ 26 h 37"/>
                  <a:gd name="T6" fmla="*/ 26 w 37"/>
                  <a:gd name="T7" fmla="*/ 37 h 37"/>
                  <a:gd name="T8" fmla="*/ 37 w 37"/>
                  <a:gd name="T9" fmla="*/ 11 h 37"/>
                </a:gdLst>
                <a:ahLst/>
                <a:cxnLst>
                  <a:cxn ang="0">
                    <a:pos x="T0" y="T1"/>
                  </a:cxn>
                  <a:cxn ang="0">
                    <a:pos x="T2" y="T3"/>
                  </a:cxn>
                  <a:cxn ang="0">
                    <a:pos x="T4" y="T5"/>
                  </a:cxn>
                  <a:cxn ang="0">
                    <a:pos x="T6" y="T7"/>
                  </a:cxn>
                  <a:cxn ang="0">
                    <a:pos x="T8" y="T9"/>
                  </a:cxn>
                </a:cxnLst>
                <a:rect l="0" t="0" r="r" b="b"/>
                <a:pathLst>
                  <a:path w="37" h="37">
                    <a:moveTo>
                      <a:pt x="37" y="11"/>
                    </a:moveTo>
                    <a:lnTo>
                      <a:pt x="11" y="0"/>
                    </a:lnTo>
                    <a:lnTo>
                      <a:pt x="0" y="26"/>
                    </a:lnTo>
                    <a:lnTo>
                      <a:pt x="26" y="37"/>
                    </a:lnTo>
                    <a:lnTo>
                      <a:pt x="37" y="11"/>
                    </a:lnTo>
                    <a:close/>
                  </a:path>
                </a:pathLst>
              </a:custGeom>
              <a:solidFill>
                <a:srgbClr val="FFFFFF"/>
              </a:solidFill>
              <a:ln>
                <a:noFill/>
              </a:ln>
            </p:spPr>
            <p:txBody>
              <a:bodyPr anchor="ctr"/>
              <a:lstStyle/>
              <a:p>
                <a:pPr algn="ctr"/>
                <a:endParaRPr>
                  <a:solidFill>
                    <a:srgbClr val="000000"/>
                  </a:solidFill>
                </a:endParaRPr>
              </a:p>
            </p:txBody>
          </p:sp>
        </p:grpSp>
      </p:grpSp>
      <p:sp>
        <p:nvSpPr>
          <p:cNvPr id="4" name="Rectangle 3"/>
          <p:cNvSpPr/>
          <p:nvPr/>
        </p:nvSpPr>
        <p:spPr>
          <a:xfrm>
            <a:off x="5165521" y="3196815"/>
            <a:ext cx="3266078" cy="1366528"/>
          </a:xfrm>
          <a:prstGeom prst="rect">
            <a:avLst/>
          </a:prstGeom>
        </p:spPr>
        <p:txBody>
          <a:bodyPr wrap="square">
            <a:spAutoFit/>
          </a:bodyPr>
          <a:lstStyle/>
          <a:p>
            <a:pPr marL="28575" marR="28575" algn="just">
              <a:lnSpc>
                <a:spcPct val="115000"/>
              </a:lnSpc>
              <a:spcAft>
                <a:spcPts val="0"/>
              </a:spcAft>
            </a:pPr>
            <a:r>
              <a:rPr lang="de-DE" sz="1800" b="1" i="1" smtClean="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Luận </a:t>
            </a:r>
            <a:r>
              <a:rPr lang="de-DE" sz="1800" b="1" i="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đề:</a:t>
            </a:r>
            <a:r>
              <a:rPr lang="de-DE" sz="1800" b="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de-DE" sz="180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là quan điểm tư tưởng bao trùm toàn bộ bài viết. thường được nêu ở nhan đề hoặc ở phần mở đầu của văn bản </a:t>
            </a:r>
            <a:endParaRPr lang="en-GB" sz="1800">
              <a:solidFill>
                <a:schemeClr val="bg1"/>
              </a:solidFill>
              <a:effectLst/>
              <a:latin typeface="Times New Roman" panose="02020603050405020304" pitchFamily="18" charset="0"/>
              <a:ea typeface="Times New Roman" panose="02020603050405020304" pitchFamily="18" charset="0"/>
            </a:endParaRPr>
          </a:p>
        </p:txBody>
      </p:sp>
      <p:sp>
        <p:nvSpPr>
          <p:cNvPr id="42" name="Rectangle 41"/>
          <p:cNvSpPr/>
          <p:nvPr/>
        </p:nvSpPr>
        <p:spPr>
          <a:xfrm>
            <a:off x="5531123" y="917911"/>
            <a:ext cx="2507617" cy="646331"/>
          </a:xfrm>
          <a:prstGeom prst="rect">
            <a:avLst/>
          </a:prstGeom>
        </p:spPr>
        <p:txBody>
          <a:bodyPr wrap="square">
            <a:spAutoFit/>
          </a:bodyPr>
          <a:lstStyle/>
          <a:p>
            <a:pPr algn="just"/>
            <a:r>
              <a:rPr lang="de-DE" sz="1800" b="1" i="1">
                <a:solidFill>
                  <a:srgbClr val="FF0000"/>
                </a:solidFill>
                <a:latin typeface="Times New Roman" panose="02020603050405020304" pitchFamily="18" charset="0"/>
                <a:ea typeface="Times New Roman" panose="02020603050405020304" pitchFamily="18" charset="0"/>
              </a:rPr>
              <a:t>Luận điểm</a:t>
            </a:r>
            <a:r>
              <a:rPr lang="de-DE" sz="1800" i="1">
                <a:solidFill>
                  <a:schemeClr val="bg1"/>
                </a:solidFill>
                <a:latin typeface="Times New Roman" panose="02020603050405020304" pitchFamily="18" charset="0"/>
                <a:ea typeface="Times New Roman" panose="02020603050405020304" pitchFamily="18" charset="0"/>
              </a:rPr>
              <a:t>:</a:t>
            </a:r>
            <a:r>
              <a:rPr lang="de-DE" sz="1800">
                <a:solidFill>
                  <a:schemeClr val="bg1"/>
                </a:solidFill>
                <a:latin typeface="Times New Roman" panose="02020603050405020304" pitchFamily="18" charset="0"/>
                <a:ea typeface="Times New Roman" panose="02020603050405020304" pitchFamily="18" charset="0"/>
              </a:rPr>
              <a:t> nhằm triển khai làm rõ luận đề. </a:t>
            </a:r>
            <a:endParaRPr lang="en-GB" sz="2000">
              <a:solidFill>
                <a:schemeClr val="bg1"/>
              </a:solidFill>
            </a:endParaRPr>
          </a:p>
        </p:txBody>
      </p:sp>
      <p:sp>
        <p:nvSpPr>
          <p:cNvPr id="43" name="Rectangle 42"/>
          <p:cNvSpPr/>
          <p:nvPr/>
        </p:nvSpPr>
        <p:spPr>
          <a:xfrm>
            <a:off x="936595" y="3279915"/>
            <a:ext cx="2982439" cy="1200329"/>
          </a:xfrm>
          <a:prstGeom prst="rect">
            <a:avLst/>
          </a:prstGeom>
        </p:spPr>
        <p:txBody>
          <a:bodyPr wrap="square">
            <a:spAutoFit/>
          </a:bodyPr>
          <a:lstStyle/>
          <a:p>
            <a:pPr algn="just"/>
            <a:r>
              <a:rPr lang="de-DE" sz="1800" b="1" i="1">
                <a:solidFill>
                  <a:srgbClr val="FF0000"/>
                </a:solidFill>
                <a:latin typeface="Times New Roman" panose="02020603050405020304" pitchFamily="18" charset="0"/>
                <a:ea typeface="Times New Roman" panose="02020603050405020304" pitchFamily="18" charset="0"/>
              </a:rPr>
              <a:t>Ý kiến đánh giá chủ quan của người viết</a:t>
            </a:r>
            <a:r>
              <a:rPr lang="de-DE" sz="1800" i="1">
                <a:latin typeface="Times New Roman" panose="02020603050405020304" pitchFamily="18" charset="0"/>
                <a:ea typeface="Times New Roman" panose="02020603050405020304" pitchFamily="18" charset="0"/>
              </a:rPr>
              <a:t>:</a:t>
            </a:r>
            <a:r>
              <a:rPr lang="de-DE" sz="1800">
                <a:latin typeface="Times New Roman" panose="02020603050405020304" pitchFamily="18" charset="0"/>
                <a:ea typeface="Times New Roman" panose="02020603050405020304" pitchFamily="18" charset="0"/>
              </a:rPr>
              <a:t> là những phát biểu nhận định mang tính quan điểm riêng của tác giả.</a:t>
            </a:r>
            <a:endParaRPr lang="en-GB" sz="2000"/>
          </a:p>
        </p:txBody>
      </p:sp>
      <p:sp>
        <p:nvSpPr>
          <p:cNvPr id="44" name="Rectangle 43"/>
          <p:cNvSpPr/>
          <p:nvPr/>
        </p:nvSpPr>
        <p:spPr>
          <a:xfrm>
            <a:off x="1013883" y="773511"/>
            <a:ext cx="2804734" cy="1477328"/>
          </a:xfrm>
          <a:prstGeom prst="rect">
            <a:avLst/>
          </a:prstGeom>
        </p:spPr>
        <p:txBody>
          <a:bodyPr wrap="square">
            <a:spAutoFit/>
          </a:bodyPr>
          <a:lstStyle/>
          <a:p>
            <a:pPr algn="just"/>
            <a:r>
              <a:rPr lang="de-DE" sz="1800" b="1" i="1">
                <a:solidFill>
                  <a:srgbClr val="FF0000"/>
                </a:solidFill>
                <a:latin typeface="Times New Roman" panose="02020603050405020304" pitchFamily="18" charset="0"/>
                <a:ea typeface="Times New Roman" panose="02020603050405020304" pitchFamily="18" charset="0"/>
              </a:rPr>
              <a:t>Bằng chứng khách quan</a:t>
            </a:r>
            <a:r>
              <a:rPr lang="de-DE" sz="1800" i="1">
                <a:latin typeface="Times New Roman" panose="02020603050405020304" pitchFamily="18" charset="0"/>
                <a:ea typeface="Times New Roman" panose="02020603050405020304" pitchFamily="18" charset="0"/>
              </a:rPr>
              <a:t>:</a:t>
            </a:r>
            <a:r>
              <a:rPr lang="de-DE" sz="1800">
                <a:latin typeface="Times New Roman" panose="02020603050405020304" pitchFamily="18" charset="0"/>
                <a:ea typeface="Times New Roman" panose="02020603050405020304" pitchFamily="18" charset="0"/>
              </a:rPr>
              <a:t> là những đồ vật, sự vật, số liệu có thật có thể kiểm nghiệm được trong thực tế đời sống </a:t>
            </a:r>
            <a:endParaRPr lang="en-GB" sz="2000"/>
          </a:p>
        </p:txBody>
      </p:sp>
    </p:spTree>
    <p:extLst>
      <p:ext uri="{BB962C8B-B14F-4D97-AF65-F5344CB8AC3E}">
        <p14:creationId xmlns:p14="http://schemas.microsoft.com/office/powerpoint/2010/main" val="18824641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fltVal val="0"/>
                                          </p:val>
                                        </p:tav>
                                        <p:tav tm="100000">
                                          <p:val>
                                            <p:strVal val="#ppt_w"/>
                                          </p:val>
                                        </p:tav>
                                      </p:tavLst>
                                    </p:anim>
                                    <p:anim calcmode="lin" valueType="num">
                                      <p:cBhvr>
                                        <p:cTn id="8" dur="1000" fill="hold"/>
                                        <p:tgtEl>
                                          <p:spTgt spid="3"/>
                                        </p:tgtEl>
                                        <p:attrNameLst>
                                          <p:attrName>ppt_h</p:attrName>
                                        </p:attrNameLst>
                                      </p:cBhvr>
                                      <p:tavLst>
                                        <p:tav tm="0">
                                          <p:val>
                                            <p:fltVal val="0"/>
                                          </p:val>
                                        </p:tav>
                                        <p:tav tm="100000">
                                          <p:val>
                                            <p:strVal val="#ppt_h"/>
                                          </p:val>
                                        </p:tav>
                                      </p:tavLst>
                                    </p:anim>
                                    <p:anim calcmode="lin" valueType="num">
                                      <p:cBhvr>
                                        <p:cTn id="9" dur="1000" fill="hold"/>
                                        <p:tgtEl>
                                          <p:spTgt spid="3"/>
                                        </p:tgtEl>
                                        <p:attrNameLst>
                                          <p:attrName>style.rotation</p:attrName>
                                        </p:attrNameLst>
                                      </p:cBhvr>
                                      <p:tavLst>
                                        <p:tav tm="0">
                                          <p:val>
                                            <p:fltVal val="90"/>
                                          </p:val>
                                        </p:tav>
                                        <p:tav tm="100000">
                                          <p:val>
                                            <p:fltVal val="0"/>
                                          </p:val>
                                        </p:tav>
                                      </p:tavLst>
                                    </p:anim>
                                    <p:animEffect transition="in" filter="fade">
                                      <p:cBhvr>
                                        <p:cTn id="10" dur="1000"/>
                                        <p:tgtEl>
                                          <p:spTgt spid="3"/>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grpId="0" nodeType="clickEffect">
                                  <p:stCondLst>
                                    <p:cond delay="0"/>
                                  </p:stCondLst>
                                  <p:childTnLst>
                                    <p:set>
                                      <p:cBhvr>
                                        <p:cTn id="14" dur="1" fill="hold">
                                          <p:stCondLst>
                                            <p:cond delay="0"/>
                                          </p:stCondLst>
                                        </p:cTn>
                                        <p:tgtEl>
                                          <p:spTgt spid="44"/>
                                        </p:tgtEl>
                                        <p:attrNameLst>
                                          <p:attrName>style.visibility</p:attrName>
                                        </p:attrNameLst>
                                      </p:cBhvr>
                                      <p:to>
                                        <p:strVal val="visible"/>
                                      </p:to>
                                    </p:set>
                                    <p:animEffect transition="in" filter="fade">
                                      <p:cBhvr>
                                        <p:cTn id="15" dur="1000"/>
                                        <p:tgtEl>
                                          <p:spTgt spid="44"/>
                                        </p:tgtEl>
                                      </p:cBhvr>
                                    </p:animEffect>
                                    <p:anim calcmode="lin" valueType="num">
                                      <p:cBhvr>
                                        <p:cTn id="16" dur="1000" fill="hold"/>
                                        <p:tgtEl>
                                          <p:spTgt spid="44"/>
                                        </p:tgtEl>
                                        <p:attrNameLst>
                                          <p:attrName>ppt_x</p:attrName>
                                        </p:attrNameLst>
                                      </p:cBhvr>
                                      <p:tavLst>
                                        <p:tav tm="0">
                                          <p:val>
                                            <p:strVal val="#ppt_x"/>
                                          </p:val>
                                        </p:tav>
                                        <p:tav tm="100000">
                                          <p:val>
                                            <p:strVal val="#ppt_x"/>
                                          </p:val>
                                        </p:tav>
                                      </p:tavLst>
                                    </p:anim>
                                    <p:anim calcmode="lin" valueType="num">
                                      <p:cBhvr>
                                        <p:cTn id="17" dur="1000" fill="hold"/>
                                        <p:tgtEl>
                                          <p:spTgt spid="44"/>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42" presetClass="entr" presetSubtype="0" fill="hold" grpId="0" nodeType="clickEffect">
                                  <p:stCondLst>
                                    <p:cond delay="0"/>
                                  </p:stCondLst>
                                  <p:childTnLst>
                                    <p:set>
                                      <p:cBhvr>
                                        <p:cTn id="21" dur="1" fill="hold">
                                          <p:stCondLst>
                                            <p:cond delay="0"/>
                                          </p:stCondLst>
                                        </p:cTn>
                                        <p:tgtEl>
                                          <p:spTgt spid="43"/>
                                        </p:tgtEl>
                                        <p:attrNameLst>
                                          <p:attrName>style.visibility</p:attrName>
                                        </p:attrNameLst>
                                      </p:cBhvr>
                                      <p:to>
                                        <p:strVal val="visible"/>
                                      </p:to>
                                    </p:set>
                                    <p:animEffect transition="in" filter="fade">
                                      <p:cBhvr>
                                        <p:cTn id="22" dur="1000"/>
                                        <p:tgtEl>
                                          <p:spTgt spid="43"/>
                                        </p:tgtEl>
                                      </p:cBhvr>
                                    </p:animEffect>
                                    <p:anim calcmode="lin" valueType="num">
                                      <p:cBhvr>
                                        <p:cTn id="23" dur="1000" fill="hold"/>
                                        <p:tgtEl>
                                          <p:spTgt spid="43"/>
                                        </p:tgtEl>
                                        <p:attrNameLst>
                                          <p:attrName>ppt_x</p:attrName>
                                        </p:attrNameLst>
                                      </p:cBhvr>
                                      <p:tavLst>
                                        <p:tav tm="0">
                                          <p:val>
                                            <p:strVal val="#ppt_x"/>
                                          </p:val>
                                        </p:tav>
                                        <p:tav tm="100000">
                                          <p:val>
                                            <p:strVal val="#ppt_x"/>
                                          </p:val>
                                        </p:tav>
                                      </p:tavLst>
                                    </p:anim>
                                    <p:anim calcmode="lin" valueType="num">
                                      <p:cBhvr>
                                        <p:cTn id="24" dur="1000" fill="hold"/>
                                        <p:tgtEl>
                                          <p:spTgt spid="43"/>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42" presetClass="entr" presetSubtype="0" fill="hold" grpId="0" nodeType="clickEffect">
                                  <p:stCondLst>
                                    <p:cond delay="0"/>
                                  </p:stCondLst>
                                  <p:childTnLst>
                                    <p:set>
                                      <p:cBhvr>
                                        <p:cTn id="28" dur="1" fill="hold">
                                          <p:stCondLst>
                                            <p:cond delay="0"/>
                                          </p:stCondLst>
                                        </p:cTn>
                                        <p:tgtEl>
                                          <p:spTgt spid="42"/>
                                        </p:tgtEl>
                                        <p:attrNameLst>
                                          <p:attrName>style.visibility</p:attrName>
                                        </p:attrNameLst>
                                      </p:cBhvr>
                                      <p:to>
                                        <p:strVal val="visible"/>
                                      </p:to>
                                    </p:set>
                                    <p:animEffect transition="in" filter="fade">
                                      <p:cBhvr>
                                        <p:cTn id="29" dur="1000"/>
                                        <p:tgtEl>
                                          <p:spTgt spid="42"/>
                                        </p:tgtEl>
                                      </p:cBhvr>
                                    </p:animEffect>
                                    <p:anim calcmode="lin" valueType="num">
                                      <p:cBhvr>
                                        <p:cTn id="30" dur="1000" fill="hold"/>
                                        <p:tgtEl>
                                          <p:spTgt spid="42"/>
                                        </p:tgtEl>
                                        <p:attrNameLst>
                                          <p:attrName>ppt_x</p:attrName>
                                        </p:attrNameLst>
                                      </p:cBhvr>
                                      <p:tavLst>
                                        <p:tav tm="0">
                                          <p:val>
                                            <p:strVal val="#ppt_x"/>
                                          </p:val>
                                        </p:tav>
                                        <p:tav tm="100000">
                                          <p:val>
                                            <p:strVal val="#ppt_x"/>
                                          </p:val>
                                        </p:tav>
                                      </p:tavLst>
                                    </p:anim>
                                    <p:anim calcmode="lin" valueType="num">
                                      <p:cBhvr>
                                        <p:cTn id="31" dur="1000" fill="hold"/>
                                        <p:tgtEl>
                                          <p:spTgt spid="42"/>
                                        </p:tgtEl>
                                        <p:attrNameLst>
                                          <p:attrName>ppt_y</p:attrName>
                                        </p:attrNameLst>
                                      </p:cBhvr>
                                      <p:tavLst>
                                        <p:tav tm="0">
                                          <p:val>
                                            <p:strVal val="#ppt_y+.1"/>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42" presetClass="entr" presetSubtype="0" fill="hold" grpId="0" nodeType="clickEffect">
                                  <p:stCondLst>
                                    <p:cond delay="0"/>
                                  </p:stCondLst>
                                  <p:childTnLst>
                                    <p:set>
                                      <p:cBhvr>
                                        <p:cTn id="35" dur="1" fill="hold">
                                          <p:stCondLst>
                                            <p:cond delay="0"/>
                                          </p:stCondLst>
                                        </p:cTn>
                                        <p:tgtEl>
                                          <p:spTgt spid="4"/>
                                        </p:tgtEl>
                                        <p:attrNameLst>
                                          <p:attrName>style.visibility</p:attrName>
                                        </p:attrNameLst>
                                      </p:cBhvr>
                                      <p:to>
                                        <p:strVal val="visible"/>
                                      </p:to>
                                    </p:set>
                                    <p:animEffect transition="in" filter="fade">
                                      <p:cBhvr>
                                        <p:cTn id="36" dur="1000"/>
                                        <p:tgtEl>
                                          <p:spTgt spid="4"/>
                                        </p:tgtEl>
                                      </p:cBhvr>
                                    </p:animEffect>
                                    <p:anim calcmode="lin" valueType="num">
                                      <p:cBhvr>
                                        <p:cTn id="37" dur="1000" fill="hold"/>
                                        <p:tgtEl>
                                          <p:spTgt spid="4"/>
                                        </p:tgtEl>
                                        <p:attrNameLst>
                                          <p:attrName>ppt_x</p:attrName>
                                        </p:attrNameLst>
                                      </p:cBhvr>
                                      <p:tavLst>
                                        <p:tav tm="0">
                                          <p:val>
                                            <p:strVal val="#ppt_x"/>
                                          </p:val>
                                        </p:tav>
                                        <p:tav tm="100000">
                                          <p:val>
                                            <p:strVal val="#ppt_x"/>
                                          </p:val>
                                        </p:tav>
                                      </p:tavLst>
                                    </p:anim>
                                    <p:anim calcmode="lin" valueType="num">
                                      <p:cBhvr>
                                        <p:cTn id="38"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2" grpId="0"/>
      <p:bldP spid="43" grpId="0"/>
      <p:bldP spid="44"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980204" y="908990"/>
            <a:ext cx="3130880" cy="954107"/>
          </a:xfrm>
          <a:prstGeom prst="rect">
            <a:avLst/>
          </a:prstGeom>
          <a:ln>
            <a:noFill/>
          </a:ln>
          <a:effectLst/>
          <a:scene3d>
            <a:camera prst="orthographicFront">
              <a:rot lat="0" lon="0" rev="0"/>
            </a:camera>
            <a:lightRig rig="chilly" dir="t">
              <a:rot lat="0" lon="0" rev="18480000"/>
            </a:lightRig>
          </a:scene3d>
          <a:sp3d prstMaterial="clear">
            <a:bevelT h="63500"/>
          </a:sp3d>
        </p:spPr>
        <p:txBody>
          <a:bodyPr wrap="square">
            <a:spAutoFit/>
          </a:bodyPr>
          <a:lstStyle/>
          <a:p>
            <a:pPr algn="ctr"/>
            <a:r>
              <a:rPr lang="en-US" sz="2800" b="1">
                <a:solidFill>
                  <a:srgbClr val="FF0000"/>
                </a:solidFill>
                <a:latin typeface="Times New Roman" panose="02020603050405020304" pitchFamily="18" charset="0"/>
                <a:ea typeface="MS Mincho"/>
              </a:rPr>
              <a:t>II. ĐỌC- TÌM HIỂU CHUNG</a:t>
            </a:r>
            <a:endParaRPr lang="en-GB" sz="3200"/>
          </a:p>
        </p:txBody>
      </p:sp>
      <p:sp>
        <p:nvSpPr>
          <p:cNvPr id="5" name="Rectangle 4"/>
          <p:cNvSpPr/>
          <p:nvPr/>
        </p:nvSpPr>
        <p:spPr>
          <a:xfrm>
            <a:off x="1211924" y="2410552"/>
            <a:ext cx="2667439" cy="1083374"/>
          </a:xfrm>
          <a:prstGeom prst="rect">
            <a:avLst/>
          </a:prstGeom>
          <a:ln>
            <a:noFill/>
          </a:ln>
          <a:effectLst/>
          <a:scene3d>
            <a:camera prst="orthographicFront">
              <a:rot lat="0" lon="0" rev="0"/>
            </a:camera>
            <a:lightRig rig="chilly" dir="t">
              <a:rot lat="0" lon="0" rev="18480000"/>
            </a:lightRig>
          </a:scene3d>
          <a:sp3d prstMaterial="clear">
            <a:bevelT h="63500"/>
          </a:sp3d>
        </p:spPr>
        <p:txBody>
          <a:bodyPr wrap="square">
            <a:spAutoFit/>
          </a:bodyPr>
          <a:lstStyle/>
          <a:p>
            <a:pPr algn="ctr">
              <a:lnSpc>
                <a:spcPct val="115000"/>
              </a:lnSpc>
              <a:spcAft>
                <a:spcPts val="0"/>
              </a:spcAft>
              <a:tabLst>
                <a:tab pos="1386840" algn="l"/>
              </a:tabLst>
            </a:pPr>
            <a:r>
              <a:rPr lang="en-US" sz="2800" b="1">
                <a:solidFill>
                  <a:srgbClr val="0070C0"/>
                </a:solidFill>
                <a:latin typeface="Times New Roman" panose="02020603050405020304" pitchFamily="18" charset="0"/>
                <a:ea typeface="MS Mincho"/>
                <a:cs typeface="Times New Roman" panose="02020603050405020304" pitchFamily="18" charset="0"/>
              </a:rPr>
              <a:t>1. Đọc, tìm hiểu từ khó</a:t>
            </a:r>
            <a:endParaRPr lang="en-GB" sz="2800">
              <a:effectLst/>
              <a:latin typeface="Times New Roman" panose="02020603050405020304" pitchFamily="18" charset="0"/>
              <a:ea typeface="Times New Roman" panose="02020603050405020304" pitchFamily="18" charset="0"/>
            </a:endParaRPr>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413988" y="0"/>
            <a:ext cx="4730012" cy="5202973"/>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1000"/>
                                        <p:tgtEl>
                                          <p:spTgt spid="5"/>
                                        </p:tgtEl>
                                      </p:cBhvr>
                                    </p:animEffect>
                                    <p:anim calcmode="lin" valueType="num">
                                      <p:cBhvr>
                                        <p:cTn id="15" dur="1000" fill="hold"/>
                                        <p:tgtEl>
                                          <p:spTgt spid="5"/>
                                        </p:tgtEl>
                                        <p:attrNameLst>
                                          <p:attrName>ppt_x</p:attrName>
                                        </p:attrNameLst>
                                      </p:cBhvr>
                                      <p:tavLst>
                                        <p:tav tm="0">
                                          <p:val>
                                            <p:strVal val="#ppt_x"/>
                                          </p:val>
                                        </p:tav>
                                        <p:tav tm="100000">
                                          <p:val>
                                            <p:strVal val="#ppt_x"/>
                                          </p:val>
                                        </p:tav>
                                      </p:tavLst>
                                    </p:anim>
                                    <p:anim calcmode="lin" valueType="num">
                                      <p:cBhvr>
                                        <p:cTn id="16"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圆角矩形 20"/>
          <p:cNvSpPr/>
          <p:nvPr/>
        </p:nvSpPr>
        <p:spPr>
          <a:xfrm>
            <a:off x="4909754" y="64436"/>
            <a:ext cx="4018738" cy="476487"/>
          </a:xfrm>
          <a:prstGeom prst="roundRect">
            <a:avLst/>
          </a:prstGeom>
          <a:noFill/>
          <a:ln w="6350">
            <a:solidFill>
              <a:srgbClr val="EFE9DD"/>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800">
              <a:solidFill>
                <a:srgbClr val="FFFFFF"/>
              </a:solidFill>
            </a:endParaRPr>
          </a:p>
        </p:txBody>
      </p:sp>
      <p:sp>
        <p:nvSpPr>
          <p:cNvPr id="22" name="圆角矩形 21"/>
          <p:cNvSpPr/>
          <p:nvPr/>
        </p:nvSpPr>
        <p:spPr>
          <a:xfrm>
            <a:off x="4930386" y="683961"/>
            <a:ext cx="4018738" cy="685278"/>
          </a:xfrm>
          <a:prstGeom prst="roundRect">
            <a:avLst/>
          </a:prstGeom>
          <a:noFill/>
          <a:ln w="6350">
            <a:solidFill>
              <a:srgbClr val="EFE9DD"/>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800">
              <a:solidFill>
                <a:srgbClr val="FFFFFF"/>
              </a:solidFill>
            </a:endParaRPr>
          </a:p>
        </p:txBody>
      </p:sp>
      <p:sp>
        <p:nvSpPr>
          <p:cNvPr id="23" name="圆角矩形 22"/>
          <p:cNvSpPr/>
          <p:nvPr/>
        </p:nvSpPr>
        <p:spPr>
          <a:xfrm>
            <a:off x="4917106" y="1512277"/>
            <a:ext cx="4070777" cy="3490903"/>
          </a:xfrm>
          <a:prstGeom prst="roundRect">
            <a:avLst/>
          </a:prstGeom>
          <a:noFill/>
          <a:ln w="6350">
            <a:solidFill>
              <a:srgbClr val="EFE9DD"/>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800">
              <a:solidFill>
                <a:srgbClr val="FFFFFF"/>
              </a:solidFill>
            </a:endParaRPr>
          </a:p>
        </p:txBody>
      </p:sp>
      <p:grpSp>
        <p:nvGrpSpPr>
          <p:cNvPr id="24" name="组合 23"/>
          <p:cNvGrpSpPr/>
          <p:nvPr/>
        </p:nvGrpSpPr>
        <p:grpSpPr>
          <a:xfrm>
            <a:off x="4725581" y="197878"/>
            <a:ext cx="351046" cy="368235"/>
            <a:chOff x="3666253" y="2005584"/>
            <a:chExt cx="351046" cy="368235"/>
          </a:xfrm>
        </p:grpSpPr>
        <p:sp>
          <p:nvSpPr>
            <p:cNvPr id="25" name="椭圆 24"/>
            <p:cNvSpPr/>
            <p:nvPr/>
          </p:nvSpPr>
          <p:spPr>
            <a:xfrm>
              <a:off x="3666253" y="2022773"/>
              <a:ext cx="351046" cy="351046"/>
            </a:xfrm>
            <a:prstGeom prst="ellipse">
              <a:avLst/>
            </a:prstGeom>
            <a:solidFill>
              <a:srgbClr val="6E83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srgbClr val="FFFFFF"/>
                </a:solidFill>
              </a:endParaRPr>
            </a:p>
          </p:txBody>
        </p:sp>
        <p:sp>
          <p:nvSpPr>
            <p:cNvPr id="26" name="TextBox 70"/>
            <p:cNvSpPr txBox="1"/>
            <p:nvPr/>
          </p:nvSpPr>
          <p:spPr>
            <a:xfrm>
              <a:off x="3786883" y="2005584"/>
              <a:ext cx="144016" cy="338507"/>
            </a:xfrm>
            <a:prstGeom prst="rect">
              <a:avLst/>
            </a:prstGeom>
            <a:noFill/>
          </p:spPr>
          <p:txBody>
            <a:bodyPr wrap="square" lIns="0" tIns="0" rIns="0" bIns="0" rtlCol="0">
              <a:spAutoFit/>
            </a:bodyPr>
            <a:lstStyle/>
            <a:p>
              <a:pPr algn="ctr"/>
              <a:r>
                <a:rPr lang="en-US" altLang="zh-CN" sz="2200" b="1" dirty="0">
                  <a:solidFill>
                    <a:srgbClr val="FFFFFF"/>
                  </a:solidFill>
                  <a:latin typeface="微软雅黑" panose="020B0503020204020204" pitchFamily="34" charset="-122"/>
                </a:rPr>
                <a:t>1</a:t>
              </a:r>
              <a:endParaRPr lang="zh-CN" altLang="en-US" sz="2200" b="1" dirty="0">
                <a:solidFill>
                  <a:srgbClr val="FFFFFF"/>
                </a:solidFill>
                <a:latin typeface="微软雅黑" panose="020B0503020204020204" pitchFamily="34" charset="-122"/>
              </a:endParaRPr>
            </a:p>
          </p:txBody>
        </p:sp>
      </p:grpSp>
      <p:grpSp>
        <p:nvGrpSpPr>
          <p:cNvPr id="27" name="组合 26"/>
          <p:cNvGrpSpPr/>
          <p:nvPr/>
        </p:nvGrpSpPr>
        <p:grpSpPr>
          <a:xfrm>
            <a:off x="4782267" y="945275"/>
            <a:ext cx="351046" cy="378566"/>
            <a:chOff x="3731226" y="1734985"/>
            <a:chExt cx="351046" cy="378566"/>
          </a:xfrm>
        </p:grpSpPr>
        <p:sp>
          <p:nvSpPr>
            <p:cNvPr id="28" name="椭圆 27"/>
            <p:cNvSpPr/>
            <p:nvPr/>
          </p:nvSpPr>
          <p:spPr>
            <a:xfrm>
              <a:off x="3731226" y="1734985"/>
              <a:ext cx="351046" cy="351046"/>
            </a:xfrm>
            <a:prstGeom prst="ellipse">
              <a:avLst/>
            </a:prstGeom>
            <a:solidFill>
              <a:srgbClr val="6E83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srgbClr val="FFFFFF"/>
                </a:solidFill>
              </a:endParaRPr>
            </a:p>
          </p:txBody>
        </p:sp>
        <p:sp>
          <p:nvSpPr>
            <p:cNvPr id="29" name="TextBox 73"/>
            <p:cNvSpPr txBox="1"/>
            <p:nvPr/>
          </p:nvSpPr>
          <p:spPr>
            <a:xfrm>
              <a:off x="3794057" y="1775044"/>
              <a:ext cx="144016" cy="338507"/>
            </a:xfrm>
            <a:prstGeom prst="rect">
              <a:avLst/>
            </a:prstGeom>
            <a:noFill/>
          </p:spPr>
          <p:txBody>
            <a:bodyPr wrap="square" lIns="0" tIns="0" rIns="0" bIns="0" rtlCol="0">
              <a:spAutoFit/>
            </a:bodyPr>
            <a:lstStyle/>
            <a:p>
              <a:pPr algn="ctr"/>
              <a:r>
                <a:rPr lang="en-US" altLang="zh-CN" sz="2200" b="1" dirty="0">
                  <a:solidFill>
                    <a:srgbClr val="FFFFFF"/>
                  </a:solidFill>
                  <a:latin typeface="微软雅黑" panose="020B0503020204020204" pitchFamily="34" charset="-122"/>
                </a:rPr>
                <a:t>2</a:t>
              </a:r>
              <a:endParaRPr lang="zh-CN" altLang="en-US" sz="2200" b="1" dirty="0">
                <a:solidFill>
                  <a:srgbClr val="FFFFFF"/>
                </a:solidFill>
                <a:latin typeface="微软雅黑" panose="020B0503020204020204" pitchFamily="34" charset="-122"/>
              </a:endParaRPr>
            </a:p>
          </p:txBody>
        </p:sp>
      </p:grpSp>
      <p:grpSp>
        <p:nvGrpSpPr>
          <p:cNvPr id="30" name="组合 29"/>
          <p:cNvGrpSpPr/>
          <p:nvPr/>
        </p:nvGrpSpPr>
        <p:grpSpPr>
          <a:xfrm>
            <a:off x="4742696" y="3688477"/>
            <a:ext cx="351046" cy="351046"/>
            <a:chOff x="3683368" y="2342383"/>
            <a:chExt cx="351046" cy="351046"/>
          </a:xfrm>
        </p:grpSpPr>
        <p:sp>
          <p:nvSpPr>
            <p:cNvPr id="31" name="椭圆 30"/>
            <p:cNvSpPr/>
            <p:nvPr/>
          </p:nvSpPr>
          <p:spPr>
            <a:xfrm>
              <a:off x="3683368" y="2342383"/>
              <a:ext cx="351046" cy="351046"/>
            </a:xfrm>
            <a:prstGeom prst="ellipse">
              <a:avLst/>
            </a:prstGeom>
            <a:solidFill>
              <a:srgbClr val="EFE9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srgbClr val="FFFFFF"/>
                </a:solidFill>
              </a:endParaRPr>
            </a:p>
          </p:txBody>
        </p:sp>
        <p:sp>
          <p:nvSpPr>
            <p:cNvPr id="32" name="TextBox 76"/>
            <p:cNvSpPr txBox="1"/>
            <p:nvPr/>
          </p:nvSpPr>
          <p:spPr>
            <a:xfrm>
              <a:off x="3786883" y="2348629"/>
              <a:ext cx="144016" cy="338507"/>
            </a:xfrm>
            <a:prstGeom prst="rect">
              <a:avLst/>
            </a:prstGeom>
            <a:noFill/>
          </p:spPr>
          <p:txBody>
            <a:bodyPr wrap="square" lIns="0" tIns="0" rIns="0" bIns="0" rtlCol="0">
              <a:spAutoFit/>
            </a:bodyPr>
            <a:lstStyle/>
            <a:p>
              <a:pPr algn="ctr"/>
              <a:r>
                <a:rPr lang="en-US" altLang="zh-CN" sz="2200" b="1" dirty="0">
                  <a:solidFill>
                    <a:srgbClr val="753D13"/>
                  </a:solidFill>
                  <a:latin typeface="微软雅黑" panose="020B0503020204020204" pitchFamily="34" charset="-122"/>
                </a:rPr>
                <a:t>3</a:t>
              </a:r>
            </a:p>
          </p:txBody>
        </p:sp>
      </p:grpSp>
      <p:sp>
        <p:nvSpPr>
          <p:cNvPr id="36" name="矩形 47"/>
          <p:cNvSpPr>
            <a:spLocks noChangeArrowheads="1"/>
          </p:cNvSpPr>
          <p:nvPr/>
        </p:nvSpPr>
        <p:spPr bwMode="auto">
          <a:xfrm>
            <a:off x="5197257" y="77534"/>
            <a:ext cx="3314207" cy="395087"/>
          </a:xfrm>
          <a:prstGeom prst="rect">
            <a:avLst/>
          </a:prstGeom>
          <a:noFill/>
          <a:ln>
            <a:noFill/>
          </a:ln>
        </p:spPr>
        <p:txBody>
          <a:bodyPr wrap="square" lIns="62082" tIns="31041" rIns="62082" bIns="31041">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just" defTabSz="685165">
              <a:lnSpc>
                <a:spcPct val="120000"/>
              </a:lnSpc>
              <a:spcBef>
                <a:spcPct val="0"/>
              </a:spcBef>
              <a:buNone/>
            </a:pPr>
            <a:r>
              <a:rPr lang="en-US" sz="1800">
                <a:solidFill>
                  <a:schemeClr val="bg1"/>
                </a:solidFill>
                <a:latin typeface="Times New Roman" panose="02020603050405020304" pitchFamily="18" charset="0"/>
                <a:cs typeface="Times New Roman" panose="02020603050405020304" pitchFamily="18" charset="0"/>
              </a:rPr>
              <a:t>Trần Quốc Tuấn (1231? – 1300)</a:t>
            </a:r>
            <a:endParaRPr lang="zh-CN" altLang="en-US" sz="1800" dirty="0">
              <a:solidFill>
                <a:schemeClr val="bg1"/>
              </a:solidFill>
              <a:latin typeface="Times New Roman" panose="02020603050405020304" pitchFamily="18" charset="0"/>
              <a:cs typeface="Times New Roman" panose="02020603050405020304" pitchFamily="18" charset="0"/>
              <a:sym typeface="微软雅黑" panose="020B0503020204020204" pitchFamily="34" charset="-122"/>
            </a:endParaRPr>
          </a:p>
        </p:txBody>
      </p:sp>
      <p:sp>
        <p:nvSpPr>
          <p:cNvPr id="37" name="矩形 47"/>
          <p:cNvSpPr>
            <a:spLocks noChangeArrowheads="1"/>
          </p:cNvSpPr>
          <p:nvPr/>
        </p:nvSpPr>
        <p:spPr bwMode="auto">
          <a:xfrm>
            <a:off x="5125026" y="703859"/>
            <a:ext cx="3706740" cy="727486"/>
          </a:xfrm>
          <a:prstGeom prst="rect">
            <a:avLst/>
          </a:prstGeom>
          <a:noFill/>
          <a:ln>
            <a:noFill/>
          </a:ln>
        </p:spPr>
        <p:txBody>
          <a:bodyPr wrap="square" lIns="62082" tIns="31041" rIns="62082" bIns="31041">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just" defTabSz="685165">
              <a:lnSpc>
                <a:spcPct val="120000"/>
              </a:lnSpc>
              <a:spcBef>
                <a:spcPct val="0"/>
              </a:spcBef>
              <a:buNone/>
            </a:pPr>
            <a:r>
              <a:rPr lang="en-US" sz="1800">
                <a:solidFill>
                  <a:schemeClr val="bg1"/>
                </a:solidFill>
                <a:latin typeface="Times New Roman" panose="02020603050405020304" pitchFamily="18" charset="0"/>
                <a:cs typeface="Times New Roman" panose="02020603050405020304" pitchFamily="18" charset="0"/>
              </a:rPr>
              <a:t>Tước Hưng Đạo Vương, là một danh tướng kiệt xuất của dân tộc.</a:t>
            </a:r>
            <a:endParaRPr lang="zh-CN" altLang="en-US" sz="1800" dirty="0">
              <a:solidFill>
                <a:schemeClr val="bg1"/>
              </a:solidFill>
              <a:latin typeface="Times New Roman" panose="02020603050405020304" pitchFamily="18" charset="0"/>
              <a:cs typeface="Times New Roman" panose="02020603050405020304" pitchFamily="18" charset="0"/>
              <a:sym typeface="微软雅黑" panose="020B0503020204020204" pitchFamily="34" charset="-122"/>
            </a:endParaRPr>
          </a:p>
        </p:txBody>
      </p:sp>
      <p:sp>
        <p:nvSpPr>
          <p:cNvPr id="38" name="矩形 47"/>
          <p:cNvSpPr>
            <a:spLocks noChangeArrowheads="1"/>
          </p:cNvSpPr>
          <p:nvPr/>
        </p:nvSpPr>
        <p:spPr bwMode="auto">
          <a:xfrm>
            <a:off x="5006379" y="1730590"/>
            <a:ext cx="3942745" cy="3054276"/>
          </a:xfrm>
          <a:prstGeom prst="rect">
            <a:avLst/>
          </a:prstGeom>
          <a:noFill/>
          <a:ln>
            <a:noFill/>
          </a:ln>
        </p:spPr>
        <p:txBody>
          <a:bodyPr wrap="square" lIns="62082" tIns="31041" rIns="62082" bIns="31041">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just" defTabSz="685165">
              <a:lnSpc>
                <a:spcPct val="120000"/>
              </a:lnSpc>
              <a:spcBef>
                <a:spcPct val="0"/>
              </a:spcBef>
              <a:buNone/>
            </a:pPr>
            <a:r>
              <a:rPr lang="en-US" sz="1800">
                <a:solidFill>
                  <a:schemeClr val="bg1"/>
                </a:solidFill>
                <a:latin typeface="Times New Roman" panose="02020603050405020304" pitchFamily="18" charset="0"/>
                <a:cs typeface="Times New Roman" panose="02020603050405020304" pitchFamily="18" charset="0"/>
              </a:rPr>
              <a:t>Vào năm 1285 và năm 1287, quân Mông- Nguyên xâm lược nước ta, lần nào ông cũng được Trần Nhân Tông cử làm Tiết chế, thống lĩnh các đạo quân. Cả hai lần đều thắng lợi vẻ vang. Đời Trần Anh Tông, ông về trí sĩ ở Vạn Kiếp (Chí Linh, Hải Dương) rồi mất ở đó. Nhân dân tôn thờ ông là Đức thánh Trần và lập đền thờ ở nhiều nơi trên đất nước.</a:t>
            </a:r>
            <a:endParaRPr lang="zh-CN" altLang="en-US" sz="1800" dirty="0">
              <a:solidFill>
                <a:schemeClr val="bg1"/>
              </a:solidFill>
              <a:latin typeface="Times New Roman" panose="02020603050405020304" pitchFamily="18" charset="0"/>
              <a:cs typeface="Times New Roman" panose="02020603050405020304" pitchFamily="18" charset="0"/>
              <a:sym typeface="微软雅黑" panose="020B0503020204020204" pitchFamily="34" charset="-122"/>
            </a:endParaRPr>
          </a:p>
        </p:txBody>
      </p:sp>
      <p:grpSp>
        <p:nvGrpSpPr>
          <p:cNvPr id="2" name="组合 1"/>
          <p:cNvGrpSpPr/>
          <p:nvPr/>
        </p:nvGrpSpPr>
        <p:grpSpPr>
          <a:xfrm>
            <a:off x="4742696" y="205360"/>
            <a:ext cx="351046" cy="360236"/>
            <a:chOff x="3683368" y="2006773"/>
            <a:chExt cx="351046" cy="360236"/>
          </a:xfrm>
        </p:grpSpPr>
        <p:sp>
          <p:nvSpPr>
            <p:cNvPr id="33" name="椭圆 32"/>
            <p:cNvSpPr/>
            <p:nvPr/>
          </p:nvSpPr>
          <p:spPr>
            <a:xfrm>
              <a:off x="3683368" y="2006773"/>
              <a:ext cx="351046" cy="351046"/>
            </a:xfrm>
            <a:prstGeom prst="ellipse">
              <a:avLst/>
            </a:prstGeom>
            <a:solidFill>
              <a:srgbClr val="EFE9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srgbClr val="FFFFFF"/>
                </a:solidFill>
              </a:endParaRPr>
            </a:p>
          </p:txBody>
        </p:sp>
        <p:sp>
          <p:nvSpPr>
            <p:cNvPr id="34" name="TextBox 70"/>
            <p:cNvSpPr txBox="1"/>
            <p:nvPr/>
          </p:nvSpPr>
          <p:spPr>
            <a:xfrm>
              <a:off x="3769768" y="2028502"/>
              <a:ext cx="144016" cy="338507"/>
            </a:xfrm>
            <a:prstGeom prst="rect">
              <a:avLst/>
            </a:prstGeom>
            <a:noFill/>
          </p:spPr>
          <p:txBody>
            <a:bodyPr wrap="square" lIns="0" tIns="0" rIns="0" bIns="0" rtlCol="0">
              <a:spAutoFit/>
            </a:bodyPr>
            <a:lstStyle/>
            <a:p>
              <a:pPr algn="ctr"/>
              <a:r>
                <a:rPr lang="en-US" altLang="zh-CN" sz="2200" b="1" dirty="0">
                  <a:solidFill>
                    <a:srgbClr val="753D13"/>
                  </a:solidFill>
                  <a:latin typeface="微软雅黑" panose="020B0503020204020204" pitchFamily="34" charset="-122"/>
                </a:rPr>
                <a:t>1</a:t>
              </a:r>
            </a:p>
          </p:txBody>
        </p:sp>
      </p:grpSp>
      <p:grpSp>
        <p:nvGrpSpPr>
          <p:cNvPr id="35" name="组合 34"/>
          <p:cNvGrpSpPr/>
          <p:nvPr/>
        </p:nvGrpSpPr>
        <p:grpSpPr>
          <a:xfrm>
            <a:off x="4770884" y="957814"/>
            <a:ext cx="351046" cy="351046"/>
            <a:chOff x="3711556" y="1753770"/>
            <a:chExt cx="351046" cy="351046"/>
          </a:xfrm>
        </p:grpSpPr>
        <p:sp>
          <p:nvSpPr>
            <p:cNvPr id="39" name="椭圆 38"/>
            <p:cNvSpPr/>
            <p:nvPr/>
          </p:nvSpPr>
          <p:spPr>
            <a:xfrm>
              <a:off x="3711556" y="1753770"/>
              <a:ext cx="351046" cy="351046"/>
            </a:xfrm>
            <a:prstGeom prst="ellipse">
              <a:avLst/>
            </a:prstGeom>
            <a:solidFill>
              <a:srgbClr val="EFE9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srgbClr val="FFFFFF"/>
                </a:solidFill>
              </a:endParaRPr>
            </a:p>
          </p:txBody>
        </p:sp>
        <p:sp>
          <p:nvSpPr>
            <p:cNvPr id="40" name="TextBox 73"/>
            <p:cNvSpPr txBox="1"/>
            <p:nvPr/>
          </p:nvSpPr>
          <p:spPr>
            <a:xfrm>
              <a:off x="3799050" y="1753770"/>
              <a:ext cx="144016" cy="338507"/>
            </a:xfrm>
            <a:prstGeom prst="rect">
              <a:avLst/>
            </a:prstGeom>
            <a:noFill/>
          </p:spPr>
          <p:txBody>
            <a:bodyPr wrap="square" lIns="0" tIns="0" rIns="0" bIns="0" rtlCol="0">
              <a:spAutoFit/>
            </a:bodyPr>
            <a:lstStyle/>
            <a:p>
              <a:pPr algn="ctr"/>
              <a:r>
                <a:rPr lang="en-US" altLang="zh-CN" sz="2200" b="1" dirty="0">
                  <a:solidFill>
                    <a:srgbClr val="753D13"/>
                  </a:solidFill>
                  <a:latin typeface="微软雅黑" panose="020B0503020204020204" pitchFamily="34" charset="-122"/>
                </a:rPr>
                <a:t>2</a:t>
              </a:r>
            </a:p>
          </p:txBody>
        </p:sp>
      </p:grpSp>
      <p:pic>
        <p:nvPicPr>
          <p:cNvPr id="44" name="Picture 4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51366" y="-15879"/>
            <a:ext cx="4209981" cy="5159379"/>
          </a:xfrm>
          <a:prstGeom prst="rect">
            <a:avLst/>
          </a:prstGeom>
        </p:spPr>
      </p:pic>
      <p:sp>
        <p:nvSpPr>
          <p:cNvPr id="45" name="Rectangle 44"/>
          <p:cNvSpPr/>
          <p:nvPr/>
        </p:nvSpPr>
        <p:spPr>
          <a:xfrm>
            <a:off x="1618943" y="89983"/>
            <a:ext cx="2850691" cy="1083374"/>
          </a:xfrm>
          <a:prstGeom prst="rect">
            <a:avLst/>
          </a:prstGeom>
          <a:ln>
            <a:noFill/>
          </a:ln>
          <a:effectLst/>
          <a:scene3d>
            <a:camera prst="orthographicFront">
              <a:rot lat="0" lon="0" rev="0"/>
            </a:camera>
            <a:lightRig rig="chilly" dir="t">
              <a:rot lat="0" lon="0" rev="18480000"/>
            </a:lightRig>
          </a:scene3d>
          <a:sp3d prstMaterial="clear">
            <a:bevelT h="63500"/>
          </a:sp3d>
        </p:spPr>
        <p:txBody>
          <a:bodyPr wrap="square">
            <a:spAutoFit/>
          </a:bodyPr>
          <a:lstStyle/>
          <a:p>
            <a:pPr algn="just">
              <a:lnSpc>
                <a:spcPct val="115000"/>
              </a:lnSpc>
              <a:spcAft>
                <a:spcPts val="0"/>
              </a:spcAft>
            </a:pPr>
            <a:r>
              <a:rPr lang="en-US" sz="2800" b="1">
                <a:effectLst>
                  <a:outerShdw blurRad="38100" dist="38100" dir="2700000" algn="tl">
                    <a:srgbClr val="000000">
                      <a:alpha val="43137"/>
                    </a:srgbClr>
                  </a:outerShdw>
                </a:effectLst>
                <a:latin typeface="Times New Roman" panose="02020603050405020304" pitchFamily="18" charset="0"/>
                <a:ea typeface="Times New Roman" panose="02020603050405020304" pitchFamily="18" charset="0"/>
                <a:cs typeface="Times New Roman" panose="02020603050405020304" pitchFamily="18" charset="0"/>
              </a:rPr>
              <a:t>2. Tìm hiểu chung về văn bản </a:t>
            </a:r>
            <a:endParaRPr lang="en-GB" sz="2800">
              <a:effectLst>
                <a:outerShdw blurRad="38100" dist="38100" dir="2700000" algn="tl">
                  <a:srgbClr val="000000">
                    <a:alpha val="43137"/>
                  </a:srgbClr>
                </a:outerShdw>
              </a:effectLst>
              <a:latin typeface="Times New Roman" panose="02020603050405020304" pitchFamily="18" charset="0"/>
              <a:ea typeface="Times New Roman" panose="02020603050405020304" pitchFamily="18" charset="0"/>
            </a:endParaRPr>
          </a:p>
        </p:txBody>
      </p:sp>
      <p:sp>
        <p:nvSpPr>
          <p:cNvPr id="46" name="Rectangle 45"/>
          <p:cNvSpPr/>
          <p:nvPr/>
        </p:nvSpPr>
        <p:spPr>
          <a:xfrm>
            <a:off x="2213002" y="1406099"/>
            <a:ext cx="1662571" cy="548099"/>
          </a:xfrm>
          <a:prstGeom prst="rect">
            <a:avLst/>
          </a:prstGeom>
          <a:ln>
            <a:noFill/>
          </a:ln>
          <a:effectLst/>
          <a:scene3d>
            <a:camera prst="orthographicFront">
              <a:rot lat="0" lon="0" rev="0"/>
            </a:camera>
            <a:lightRig rig="chilly" dir="t">
              <a:rot lat="0" lon="0" rev="18480000"/>
            </a:lightRig>
          </a:scene3d>
          <a:sp3d prstMaterial="clear">
            <a:bevelT h="63500"/>
          </a:sp3d>
        </p:spPr>
        <p:txBody>
          <a:bodyPr wrap="none">
            <a:spAutoFit/>
          </a:bodyPr>
          <a:lstStyle/>
          <a:p>
            <a:pPr algn="just">
              <a:lnSpc>
                <a:spcPct val="115000"/>
              </a:lnSpc>
              <a:spcAft>
                <a:spcPts val="0"/>
              </a:spcAft>
            </a:pPr>
            <a:r>
              <a:rPr lang="en-US" sz="2800" b="1">
                <a:effectLst>
                  <a:outerShdw blurRad="38100" dist="38100" dir="2700000" algn="tl">
                    <a:srgbClr val="000000">
                      <a:alpha val="43137"/>
                    </a:srgbClr>
                  </a:outerShdw>
                </a:effectLst>
                <a:latin typeface="Times New Roman" panose="02020603050405020304" pitchFamily="18" charset="0"/>
                <a:ea typeface="Times New Roman" panose="02020603050405020304" pitchFamily="18" charset="0"/>
                <a:cs typeface="Times New Roman" panose="02020603050405020304" pitchFamily="18" charset="0"/>
              </a:rPr>
              <a:t>a. Tác giả</a:t>
            </a:r>
            <a:endParaRPr lang="en-GB" sz="2800">
              <a:effectLst>
                <a:outerShdw blurRad="38100" dist="38100" dir="2700000" algn="tl">
                  <a:srgbClr val="000000">
                    <a:alpha val="43137"/>
                  </a:srgbClr>
                </a:outerShdw>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405544728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1+#ppt_w/2"/>
                                          </p:val>
                                        </p:tav>
                                        <p:tav tm="100000">
                                          <p:val>
                                            <p:strVal val="#ppt_x"/>
                                          </p:val>
                                        </p:tav>
                                      </p:tavLst>
                                    </p:anim>
                                    <p:anim calcmode="lin" valueType="num">
                                      <p:cBhvr additive="base">
                                        <p:cTn id="8" dur="500" fill="hold"/>
                                        <p:tgtEl>
                                          <p:spTgt spid="21"/>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24"/>
                                        </p:tgtEl>
                                        <p:attrNameLst>
                                          <p:attrName>style.visibility</p:attrName>
                                        </p:attrNameLst>
                                      </p:cBhvr>
                                      <p:to>
                                        <p:strVal val="visible"/>
                                      </p:to>
                                    </p:set>
                                    <p:anim calcmode="lin" valueType="num">
                                      <p:cBhvr additive="base">
                                        <p:cTn id="11" dur="500" fill="hold"/>
                                        <p:tgtEl>
                                          <p:spTgt spid="24"/>
                                        </p:tgtEl>
                                        <p:attrNameLst>
                                          <p:attrName>ppt_x</p:attrName>
                                        </p:attrNameLst>
                                      </p:cBhvr>
                                      <p:tavLst>
                                        <p:tav tm="0">
                                          <p:val>
                                            <p:strVal val="1+#ppt_w/2"/>
                                          </p:val>
                                        </p:tav>
                                        <p:tav tm="100000">
                                          <p:val>
                                            <p:strVal val="#ppt_x"/>
                                          </p:val>
                                        </p:tav>
                                      </p:tavLst>
                                    </p:anim>
                                    <p:anim calcmode="lin" valueType="num">
                                      <p:cBhvr additive="base">
                                        <p:cTn id="12" dur="500" fill="hold"/>
                                        <p:tgtEl>
                                          <p:spTgt spid="24"/>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stCondLst>
                                    <p:cond delay="300"/>
                                  </p:stCondLst>
                                  <p:childTnLst>
                                    <p:set>
                                      <p:cBhvr>
                                        <p:cTn id="14" dur="1" fill="hold">
                                          <p:stCondLst>
                                            <p:cond delay="0"/>
                                          </p:stCondLst>
                                        </p:cTn>
                                        <p:tgtEl>
                                          <p:spTgt spid="22"/>
                                        </p:tgtEl>
                                        <p:attrNameLst>
                                          <p:attrName>style.visibility</p:attrName>
                                        </p:attrNameLst>
                                      </p:cBhvr>
                                      <p:to>
                                        <p:strVal val="visible"/>
                                      </p:to>
                                    </p:set>
                                    <p:anim calcmode="lin" valueType="num">
                                      <p:cBhvr additive="base">
                                        <p:cTn id="15" dur="500" fill="hold"/>
                                        <p:tgtEl>
                                          <p:spTgt spid="22"/>
                                        </p:tgtEl>
                                        <p:attrNameLst>
                                          <p:attrName>ppt_x</p:attrName>
                                        </p:attrNameLst>
                                      </p:cBhvr>
                                      <p:tavLst>
                                        <p:tav tm="0">
                                          <p:val>
                                            <p:strVal val="1+#ppt_w/2"/>
                                          </p:val>
                                        </p:tav>
                                        <p:tav tm="100000">
                                          <p:val>
                                            <p:strVal val="#ppt_x"/>
                                          </p:val>
                                        </p:tav>
                                      </p:tavLst>
                                    </p:anim>
                                    <p:anim calcmode="lin" valueType="num">
                                      <p:cBhvr additive="base">
                                        <p:cTn id="16" dur="500" fill="hold"/>
                                        <p:tgtEl>
                                          <p:spTgt spid="22"/>
                                        </p:tgtEl>
                                        <p:attrNameLst>
                                          <p:attrName>ppt_y</p:attrName>
                                        </p:attrNameLst>
                                      </p:cBhvr>
                                      <p:tavLst>
                                        <p:tav tm="0">
                                          <p:val>
                                            <p:strVal val="#ppt_y"/>
                                          </p:val>
                                        </p:tav>
                                        <p:tav tm="100000">
                                          <p:val>
                                            <p:strVal val="#ppt_y"/>
                                          </p:val>
                                        </p:tav>
                                      </p:tavLst>
                                    </p:anim>
                                  </p:childTnLst>
                                </p:cTn>
                              </p:par>
                              <p:par>
                                <p:cTn id="17" presetID="2" presetClass="entr" presetSubtype="2" fill="hold" nodeType="withEffect">
                                  <p:stCondLst>
                                    <p:cond delay="300"/>
                                  </p:stCondLst>
                                  <p:childTnLst>
                                    <p:set>
                                      <p:cBhvr>
                                        <p:cTn id="18" dur="1" fill="hold">
                                          <p:stCondLst>
                                            <p:cond delay="0"/>
                                          </p:stCondLst>
                                        </p:cTn>
                                        <p:tgtEl>
                                          <p:spTgt spid="27"/>
                                        </p:tgtEl>
                                        <p:attrNameLst>
                                          <p:attrName>style.visibility</p:attrName>
                                        </p:attrNameLst>
                                      </p:cBhvr>
                                      <p:to>
                                        <p:strVal val="visible"/>
                                      </p:to>
                                    </p:set>
                                    <p:anim calcmode="lin" valueType="num">
                                      <p:cBhvr additive="base">
                                        <p:cTn id="19" dur="500" fill="hold"/>
                                        <p:tgtEl>
                                          <p:spTgt spid="27"/>
                                        </p:tgtEl>
                                        <p:attrNameLst>
                                          <p:attrName>ppt_x</p:attrName>
                                        </p:attrNameLst>
                                      </p:cBhvr>
                                      <p:tavLst>
                                        <p:tav tm="0">
                                          <p:val>
                                            <p:strVal val="1+#ppt_w/2"/>
                                          </p:val>
                                        </p:tav>
                                        <p:tav tm="100000">
                                          <p:val>
                                            <p:strVal val="#ppt_x"/>
                                          </p:val>
                                        </p:tav>
                                      </p:tavLst>
                                    </p:anim>
                                    <p:anim calcmode="lin" valueType="num">
                                      <p:cBhvr additive="base">
                                        <p:cTn id="20" dur="500" fill="hold"/>
                                        <p:tgtEl>
                                          <p:spTgt spid="27"/>
                                        </p:tgtEl>
                                        <p:attrNameLst>
                                          <p:attrName>ppt_y</p:attrName>
                                        </p:attrNameLst>
                                      </p:cBhvr>
                                      <p:tavLst>
                                        <p:tav tm="0">
                                          <p:val>
                                            <p:strVal val="#ppt_y"/>
                                          </p:val>
                                        </p:tav>
                                        <p:tav tm="100000">
                                          <p:val>
                                            <p:strVal val="#ppt_y"/>
                                          </p:val>
                                        </p:tav>
                                      </p:tavLst>
                                    </p:anim>
                                  </p:childTnLst>
                                </p:cTn>
                              </p:par>
                              <p:par>
                                <p:cTn id="21" presetID="2" presetClass="entr" presetSubtype="2" fill="hold" grpId="0" nodeType="withEffect">
                                  <p:stCondLst>
                                    <p:cond delay="600"/>
                                  </p:stCondLst>
                                  <p:childTnLst>
                                    <p:set>
                                      <p:cBhvr>
                                        <p:cTn id="22" dur="1" fill="hold">
                                          <p:stCondLst>
                                            <p:cond delay="0"/>
                                          </p:stCondLst>
                                        </p:cTn>
                                        <p:tgtEl>
                                          <p:spTgt spid="23"/>
                                        </p:tgtEl>
                                        <p:attrNameLst>
                                          <p:attrName>style.visibility</p:attrName>
                                        </p:attrNameLst>
                                      </p:cBhvr>
                                      <p:to>
                                        <p:strVal val="visible"/>
                                      </p:to>
                                    </p:set>
                                    <p:anim calcmode="lin" valueType="num">
                                      <p:cBhvr additive="base">
                                        <p:cTn id="23" dur="500" fill="hold"/>
                                        <p:tgtEl>
                                          <p:spTgt spid="23"/>
                                        </p:tgtEl>
                                        <p:attrNameLst>
                                          <p:attrName>ppt_x</p:attrName>
                                        </p:attrNameLst>
                                      </p:cBhvr>
                                      <p:tavLst>
                                        <p:tav tm="0">
                                          <p:val>
                                            <p:strVal val="1+#ppt_w/2"/>
                                          </p:val>
                                        </p:tav>
                                        <p:tav tm="100000">
                                          <p:val>
                                            <p:strVal val="#ppt_x"/>
                                          </p:val>
                                        </p:tav>
                                      </p:tavLst>
                                    </p:anim>
                                    <p:anim calcmode="lin" valueType="num">
                                      <p:cBhvr additive="base">
                                        <p:cTn id="24" dur="500" fill="hold"/>
                                        <p:tgtEl>
                                          <p:spTgt spid="23"/>
                                        </p:tgtEl>
                                        <p:attrNameLst>
                                          <p:attrName>ppt_y</p:attrName>
                                        </p:attrNameLst>
                                      </p:cBhvr>
                                      <p:tavLst>
                                        <p:tav tm="0">
                                          <p:val>
                                            <p:strVal val="#ppt_y"/>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42" presetClass="entr" presetSubtype="0" fill="hold" grpId="0" nodeType="clickEffect">
                                  <p:stCondLst>
                                    <p:cond delay="0"/>
                                  </p:stCondLst>
                                  <p:childTnLst>
                                    <p:set>
                                      <p:cBhvr>
                                        <p:cTn id="28" dur="1" fill="hold">
                                          <p:stCondLst>
                                            <p:cond delay="0"/>
                                          </p:stCondLst>
                                        </p:cTn>
                                        <p:tgtEl>
                                          <p:spTgt spid="45"/>
                                        </p:tgtEl>
                                        <p:attrNameLst>
                                          <p:attrName>style.visibility</p:attrName>
                                        </p:attrNameLst>
                                      </p:cBhvr>
                                      <p:to>
                                        <p:strVal val="visible"/>
                                      </p:to>
                                    </p:set>
                                    <p:animEffect transition="in" filter="fade">
                                      <p:cBhvr>
                                        <p:cTn id="29" dur="1000"/>
                                        <p:tgtEl>
                                          <p:spTgt spid="45"/>
                                        </p:tgtEl>
                                      </p:cBhvr>
                                    </p:animEffect>
                                    <p:anim calcmode="lin" valueType="num">
                                      <p:cBhvr>
                                        <p:cTn id="30" dur="1000" fill="hold"/>
                                        <p:tgtEl>
                                          <p:spTgt spid="45"/>
                                        </p:tgtEl>
                                        <p:attrNameLst>
                                          <p:attrName>ppt_x</p:attrName>
                                        </p:attrNameLst>
                                      </p:cBhvr>
                                      <p:tavLst>
                                        <p:tav tm="0">
                                          <p:val>
                                            <p:strVal val="#ppt_x"/>
                                          </p:val>
                                        </p:tav>
                                        <p:tav tm="100000">
                                          <p:val>
                                            <p:strVal val="#ppt_x"/>
                                          </p:val>
                                        </p:tav>
                                      </p:tavLst>
                                    </p:anim>
                                    <p:anim calcmode="lin" valueType="num">
                                      <p:cBhvr>
                                        <p:cTn id="31" dur="1000" fill="hold"/>
                                        <p:tgtEl>
                                          <p:spTgt spid="45"/>
                                        </p:tgtEl>
                                        <p:attrNameLst>
                                          <p:attrName>ppt_y</p:attrName>
                                        </p:attrNameLst>
                                      </p:cBhvr>
                                      <p:tavLst>
                                        <p:tav tm="0">
                                          <p:val>
                                            <p:strVal val="#ppt_y+.1"/>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16" presetClass="entr" presetSubtype="21" fill="hold" grpId="0" nodeType="clickEffect">
                                  <p:stCondLst>
                                    <p:cond delay="0"/>
                                  </p:stCondLst>
                                  <p:childTnLst>
                                    <p:set>
                                      <p:cBhvr>
                                        <p:cTn id="35" dur="1" fill="hold">
                                          <p:stCondLst>
                                            <p:cond delay="0"/>
                                          </p:stCondLst>
                                        </p:cTn>
                                        <p:tgtEl>
                                          <p:spTgt spid="46"/>
                                        </p:tgtEl>
                                        <p:attrNameLst>
                                          <p:attrName>style.visibility</p:attrName>
                                        </p:attrNameLst>
                                      </p:cBhvr>
                                      <p:to>
                                        <p:strVal val="visible"/>
                                      </p:to>
                                    </p:set>
                                    <p:animEffect transition="in" filter="barn(inVertical)">
                                      <p:cBhvr>
                                        <p:cTn id="36" dur="500"/>
                                        <p:tgtEl>
                                          <p:spTgt spid="46"/>
                                        </p:tgtEl>
                                      </p:cBhvr>
                                    </p:animEffect>
                                  </p:childTnLst>
                                </p:cTn>
                              </p:par>
                              <p:par>
                                <p:cTn id="37" presetID="2" presetClass="entr" presetSubtype="2" fill="hold" nodeType="withEffect">
                                  <p:stCondLst>
                                    <p:cond delay="600"/>
                                  </p:stCondLst>
                                  <p:childTnLst>
                                    <p:set>
                                      <p:cBhvr>
                                        <p:cTn id="38" dur="1" fill="hold">
                                          <p:stCondLst>
                                            <p:cond delay="0"/>
                                          </p:stCondLst>
                                        </p:cTn>
                                        <p:tgtEl>
                                          <p:spTgt spid="30"/>
                                        </p:tgtEl>
                                        <p:attrNameLst>
                                          <p:attrName>style.visibility</p:attrName>
                                        </p:attrNameLst>
                                      </p:cBhvr>
                                      <p:to>
                                        <p:strVal val="visible"/>
                                      </p:to>
                                    </p:set>
                                    <p:anim calcmode="lin" valueType="num">
                                      <p:cBhvr additive="base">
                                        <p:cTn id="39" dur="500" fill="hold"/>
                                        <p:tgtEl>
                                          <p:spTgt spid="30"/>
                                        </p:tgtEl>
                                        <p:attrNameLst>
                                          <p:attrName>ppt_x</p:attrName>
                                        </p:attrNameLst>
                                      </p:cBhvr>
                                      <p:tavLst>
                                        <p:tav tm="0">
                                          <p:val>
                                            <p:strVal val="1+#ppt_w/2"/>
                                          </p:val>
                                        </p:tav>
                                        <p:tav tm="100000">
                                          <p:val>
                                            <p:strVal val="#ppt_x"/>
                                          </p:val>
                                        </p:tav>
                                      </p:tavLst>
                                    </p:anim>
                                    <p:anim calcmode="lin" valueType="num">
                                      <p:cBhvr additive="base">
                                        <p:cTn id="40" dur="500" fill="hold"/>
                                        <p:tgtEl>
                                          <p:spTgt spid="30"/>
                                        </p:tgtEl>
                                        <p:attrNameLst>
                                          <p:attrName>ppt_y</p:attrName>
                                        </p:attrNameLst>
                                      </p:cBhvr>
                                      <p:tavLst>
                                        <p:tav tm="0">
                                          <p:val>
                                            <p:strVal val="#ppt_y"/>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42" presetClass="entr" presetSubtype="0" fill="hold" grpId="0" nodeType="clickEffect">
                                  <p:stCondLst>
                                    <p:cond delay="0"/>
                                  </p:stCondLst>
                                  <p:childTnLst>
                                    <p:set>
                                      <p:cBhvr>
                                        <p:cTn id="44" dur="1" fill="hold">
                                          <p:stCondLst>
                                            <p:cond delay="0"/>
                                          </p:stCondLst>
                                        </p:cTn>
                                        <p:tgtEl>
                                          <p:spTgt spid="36"/>
                                        </p:tgtEl>
                                        <p:attrNameLst>
                                          <p:attrName>style.visibility</p:attrName>
                                        </p:attrNameLst>
                                      </p:cBhvr>
                                      <p:to>
                                        <p:strVal val="visible"/>
                                      </p:to>
                                    </p:set>
                                    <p:animEffect transition="in" filter="fade">
                                      <p:cBhvr>
                                        <p:cTn id="45" dur="1000"/>
                                        <p:tgtEl>
                                          <p:spTgt spid="36"/>
                                        </p:tgtEl>
                                      </p:cBhvr>
                                    </p:animEffect>
                                    <p:anim calcmode="lin" valueType="num">
                                      <p:cBhvr>
                                        <p:cTn id="46" dur="1000" fill="hold"/>
                                        <p:tgtEl>
                                          <p:spTgt spid="36"/>
                                        </p:tgtEl>
                                        <p:attrNameLst>
                                          <p:attrName>ppt_x</p:attrName>
                                        </p:attrNameLst>
                                      </p:cBhvr>
                                      <p:tavLst>
                                        <p:tav tm="0">
                                          <p:val>
                                            <p:strVal val="#ppt_x"/>
                                          </p:val>
                                        </p:tav>
                                        <p:tav tm="100000">
                                          <p:val>
                                            <p:strVal val="#ppt_x"/>
                                          </p:val>
                                        </p:tav>
                                      </p:tavLst>
                                    </p:anim>
                                    <p:anim calcmode="lin" valueType="num">
                                      <p:cBhvr>
                                        <p:cTn id="47" dur="10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48" fill="hold">
                      <p:stCondLst>
                        <p:cond delay="indefinite"/>
                      </p:stCondLst>
                      <p:childTnLst>
                        <p:par>
                          <p:cTn id="49" fill="hold">
                            <p:stCondLst>
                              <p:cond delay="0"/>
                            </p:stCondLst>
                            <p:childTnLst>
                              <p:par>
                                <p:cTn id="50" presetID="42" presetClass="entr" presetSubtype="0" fill="hold" grpId="0" nodeType="clickEffect">
                                  <p:stCondLst>
                                    <p:cond delay="0"/>
                                  </p:stCondLst>
                                  <p:childTnLst>
                                    <p:set>
                                      <p:cBhvr>
                                        <p:cTn id="51" dur="1" fill="hold">
                                          <p:stCondLst>
                                            <p:cond delay="0"/>
                                          </p:stCondLst>
                                        </p:cTn>
                                        <p:tgtEl>
                                          <p:spTgt spid="37"/>
                                        </p:tgtEl>
                                        <p:attrNameLst>
                                          <p:attrName>style.visibility</p:attrName>
                                        </p:attrNameLst>
                                      </p:cBhvr>
                                      <p:to>
                                        <p:strVal val="visible"/>
                                      </p:to>
                                    </p:set>
                                    <p:animEffect transition="in" filter="fade">
                                      <p:cBhvr>
                                        <p:cTn id="52" dur="1000"/>
                                        <p:tgtEl>
                                          <p:spTgt spid="37"/>
                                        </p:tgtEl>
                                      </p:cBhvr>
                                    </p:animEffect>
                                    <p:anim calcmode="lin" valueType="num">
                                      <p:cBhvr>
                                        <p:cTn id="53" dur="1000" fill="hold"/>
                                        <p:tgtEl>
                                          <p:spTgt spid="37"/>
                                        </p:tgtEl>
                                        <p:attrNameLst>
                                          <p:attrName>ppt_x</p:attrName>
                                        </p:attrNameLst>
                                      </p:cBhvr>
                                      <p:tavLst>
                                        <p:tav tm="0">
                                          <p:val>
                                            <p:strVal val="#ppt_x"/>
                                          </p:val>
                                        </p:tav>
                                        <p:tav tm="100000">
                                          <p:val>
                                            <p:strVal val="#ppt_x"/>
                                          </p:val>
                                        </p:tav>
                                      </p:tavLst>
                                    </p:anim>
                                    <p:anim calcmode="lin" valueType="num">
                                      <p:cBhvr>
                                        <p:cTn id="54" dur="1000" fill="hold"/>
                                        <p:tgtEl>
                                          <p:spTgt spid="37"/>
                                        </p:tgtEl>
                                        <p:attrNameLst>
                                          <p:attrName>ppt_y</p:attrName>
                                        </p:attrNameLst>
                                      </p:cBhvr>
                                      <p:tavLst>
                                        <p:tav tm="0">
                                          <p:val>
                                            <p:strVal val="#ppt_y+.1"/>
                                          </p:val>
                                        </p:tav>
                                        <p:tav tm="100000">
                                          <p:val>
                                            <p:strVal val="#ppt_y"/>
                                          </p:val>
                                        </p:tav>
                                      </p:tavLst>
                                    </p:anim>
                                  </p:childTnLst>
                                </p:cTn>
                              </p:par>
                            </p:childTnLst>
                          </p:cTn>
                        </p:par>
                      </p:childTnLst>
                    </p:cTn>
                  </p:par>
                  <p:par>
                    <p:cTn id="55" fill="hold">
                      <p:stCondLst>
                        <p:cond delay="indefinite"/>
                      </p:stCondLst>
                      <p:childTnLst>
                        <p:par>
                          <p:cTn id="56" fill="hold">
                            <p:stCondLst>
                              <p:cond delay="0"/>
                            </p:stCondLst>
                            <p:childTnLst>
                              <p:par>
                                <p:cTn id="57" presetID="42" presetClass="entr" presetSubtype="0" fill="hold" grpId="0" nodeType="clickEffect">
                                  <p:stCondLst>
                                    <p:cond delay="0"/>
                                  </p:stCondLst>
                                  <p:childTnLst>
                                    <p:set>
                                      <p:cBhvr>
                                        <p:cTn id="58" dur="1" fill="hold">
                                          <p:stCondLst>
                                            <p:cond delay="0"/>
                                          </p:stCondLst>
                                        </p:cTn>
                                        <p:tgtEl>
                                          <p:spTgt spid="38"/>
                                        </p:tgtEl>
                                        <p:attrNameLst>
                                          <p:attrName>style.visibility</p:attrName>
                                        </p:attrNameLst>
                                      </p:cBhvr>
                                      <p:to>
                                        <p:strVal val="visible"/>
                                      </p:to>
                                    </p:set>
                                    <p:animEffect transition="in" filter="fade">
                                      <p:cBhvr>
                                        <p:cTn id="59" dur="1000"/>
                                        <p:tgtEl>
                                          <p:spTgt spid="38"/>
                                        </p:tgtEl>
                                      </p:cBhvr>
                                    </p:animEffect>
                                    <p:anim calcmode="lin" valueType="num">
                                      <p:cBhvr>
                                        <p:cTn id="60" dur="1000" fill="hold"/>
                                        <p:tgtEl>
                                          <p:spTgt spid="38"/>
                                        </p:tgtEl>
                                        <p:attrNameLst>
                                          <p:attrName>ppt_x</p:attrName>
                                        </p:attrNameLst>
                                      </p:cBhvr>
                                      <p:tavLst>
                                        <p:tav tm="0">
                                          <p:val>
                                            <p:strVal val="#ppt_x"/>
                                          </p:val>
                                        </p:tav>
                                        <p:tav tm="100000">
                                          <p:val>
                                            <p:strVal val="#ppt_x"/>
                                          </p:val>
                                        </p:tav>
                                      </p:tavLst>
                                    </p:anim>
                                    <p:anim calcmode="lin" valueType="num">
                                      <p:cBhvr>
                                        <p:cTn id="61" dur="1000" fill="hold"/>
                                        <p:tgtEl>
                                          <p:spTgt spid="38"/>
                                        </p:tgtEl>
                                        <p:attrNameLst>
                                          <p:attrName>ppt_y</p:attrName>
                                        </p:attrNameLst>
                                      </p:cBhvr>
                                      <p:tavLst>
                                        <p:tav tm="0">
                                          <p:val>
                                            <p:strVal val="#ppt_y+.1"/>
                                          </p:val>
                                        </p:tav>
                                        <p:tav tm="100000">
                                          <p:val>
                                            <p:strVal val="#ppt_y"/>
                                          </p:val>
                                        </p:tav>
                                      </p:tavLst>
                                    </p:anim>
                                  </p:childTnLst>
                                </p:cTn>
                              </p:par>
                              <p:par>
                                <p:cTn id="62" presetID="2" presetClass="entr" presetSubtype="2" fill="hold" nodeType="withEffect">
                                  <p:stCondLst>
                                    <p:cond delay="0"/>
                                  </p:stCondLst>
                                  <p:childTnLst>
                                    <p:set>
                                      <p:cBhvr>
                                        <p:cTn id="63" dur="1" fill="hold">
                                          <p:stCondLst>
                                            <p:cond delay="0"/>
                                          </p:stCondLst>
                                        </p:cTn>
                                        <p:tgtEl>
                                          <p:spTgt spid="2"/>
                                        </p:tgtEl>
                                        <p:attrNameLst>
                                          <p:attrName>style.visibility</p:attrName>
                                        </p:attrNameLst>
                                      </p:cBhvr>
                                      <p:to>
                                        <p:strVal val="visible"/>
                                      </p:to>
                                    </p:set>
                                    <p:anim calcmode="lin" valueType="num">
                                      <p:cBhvr additive="base">
                                        <p:cTn id="64" dur="500" fill="hold"/>
                                        <p:tgtEl>
                                          <p:spTgt spid="2"/>
                                        </p:tgtEl>
                                        <p:attrNameLst>
                                          <p:attrName>ppt_x</p:attrName>
                                        </p:attrNameLst>
                                      </p:cBhvr>
                                      <p:tavLst>
                                        <p:tav tm="0">
                                          <p:val>
                                            <p:strVal val="1+#ppt_w/2"/>
                                          </p:val>
                                        </p:tav>
                                        <p:tav tm="100000">
                                          <p:val>
                                            <p:strVal val="#ppt_x"/>
                                          </p:val>
                                        </p:tav>
                                      </p:tavLst>
                                    </p:anim>
                                    <p:anim calcmode="lin" valueType="num">
                                      <p:cBhvr additive="base">
                                        <p:cTn id="65" dur="500" fill="hold"/>
                                        <p:tgtEl>
                                          <p:spTgt spid="2"/>
                                        </p:tgtEl>
                                        <p:attrNameLst>
                                          <p:attrName>ppt_y</p:attrName>
                                        </p:attrNameLst>
                                      </p:cBhvr>
                                      <p:tavLst>
                                        <p:tav tm="0">
                                          <p:val>
                                            <p:strVal val="#ppt_y"/>
                                          </p:val>
                                        </p:tav>
                                        <p:tav tm="100000">
                                          <p:val>
                                            <p:strVal val="#ppt_y"/>
                                          </p:val>
                                        </p:tav>
                                      </p:tavLst>
                                    </p:anim>
                                  </p:childTnLst>
                                </p:cTn>
                              </p:par>
                              <p:par>
                                <p:cTn id="66" presetID="2" presetClass="entr" presetSubtype="2" fill="hold" nodeType="withEffect">
                                  <p:stCondLst>
                                    <p:cond delay="300"/>
                                  </p:stCondLst>
                                  <p:childTnLst>
                                    <p:set>
                                      <p:cBhvr>
                                        <p:cTn id="67" dur="1" fill="hold">
                                          <p:stCondLst>
                                            <p:cond delay="0"/>
                                          </p:stCondLst>
                                        </p:cTn>
                                        <p:tgtEl>
                                          <p:spTgt spid="35"/>
                                        </p:tgtEl>
                                        <p:attrNameLst>
                                          <p:attrName>style.visibility</p:attrName>
                                        </p:attrNameLst>
                                      </p:cBhvr>
                                      <p:to>
                                        <p:strVal val="visible"/>
                                      </p:to>
                                    </p:set>
                                    <p:anim calcmode="lin" valueType="num">
                                      <p:cBhvr additive="base">
                                        <p:cTn id="68" dur="500" fill="hold"/>
                                        <p:tgtEl>
                                          <p:spTgt spid="35"/>
                                        </p:tgtEl>
                                        <p:attrNameLst>
                                          <p:attrName>ppt_x</p:attrName>
                                        </p:attrNameLst>
                                      </p:cBhvr>
                                      <p:tavLst>
                                        <p:tav tm="0">
                                          <p:val>
                                            <p:strVal val="1+#ppt_w/2"/>
                                          </p:val>
                                        </p:tav>
                                        <p:tav tm="100000">
                                          <p:val>
                                            <p:strVal val="#ppt_x"/>
                                          </p:val>
                                        </p:tav>
                                      </p:tavLst>
                                    </p:anim>
                                    <p:anim calcmode="lin" valueType="num">
                                      <p:cBhvr additive="base">
                                        <p:cTn id="69" dur="500" fill="hold"/>
                                        <p:tgtEl>
                                          <p:spTgt spid="3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2" grpId="0" bldLvl="0" animBg="1"/>
      <p:bldP spid="23" grpId="0" bldLvl="0" animBg="1"/>
      <p:bldP spid="36" grpId="0"/>
      <p:bldP spid="37" grpId="0"/>
      <p:bldP spid="38" grpId="0"/>
      <p:bldP spid="45" grpId="0"/>
      <p:bldP spid="46"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l="5555" r="5555"/>
          <a:stretch>
            <a:fillRect/>
          </a:stretch>
        </p:blipFill>
        <p:spPr>
          <a:xfrm>
            <a:off x="0" y="0"/>
            <a:ext cx="9144000" cy="5143500"/>
          </a:xfrm>
          <a:prstGeom prst="rect">
            <a:avLst/>
          </a:prstGeom>
        </p:spPr>
      </p:pic>
      <p:sp>
        <p:nvSpPr>
          <p:cNvPr id="3" name="Rectangle 2"/>
          <p:cNvSpPr/>
          <p:nvPr/>
        </p:nvSpPr>
        <p:spPr>
          <a:xfrm>
            <a:off x="646396" y="394485"/>
            <a:ext cx="4743735" cy="1791260"/>
          </a:xfrm>
          <a:prstGeom prst="rect">
            <a:avLst/>
          </a:prstGeom>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wrap="none">
            <a:spAutoFit/>
          </a:bodyPr>
          <a:lstStyle/>
          <a:p>
            <a:pPr indent="292100" algn="ctr">
              <a:lnSpc>
                <a:spcPct val="115000"/>
              </a:lnSpc>
              <a:spcAft>
                <a:spcPts val="0"/>
              </a:spcAft>
            </a:pPr>
            <a:r>
              <a:rPr lang="vi-VN" sz="4800" b="1">
                <a:solidFill>
                  <a:srgbClr val="FF0000"/>
                </a:solidFill>
                <a:latin typeface="Times New Roman" panose="02020603050405020304" pitchFamily="18" charset="0"/>
                <a:ea typeface="Segoe UI" panose="020B0502040204020203" pitchFamily="34" charset="0"/>
              </a:rPr>
              <a:t>HOẠT ĐỘNG </a:t>
            </a:r>
            <a:r>
              <a:rPr lang="vi-VN" sz="4800" b="1" smtClean="0">
                <a:solidFill>
                  <a:srgbClr val="FF0000"/>
                </a:solidFill>
                <a:latin typeface="Times New Roman" panose="02020603050405020304" pitchFamily="18" charset="0"/>
                <a:ea typeface="Segoe UI" panose="020B0502040204020203" pitchFamily="34" charset="0"/>
              </a:rPr>
              <a:t>1</a:t>
            </a:r>
          </a:p>
          <a:p>
            <a:pPr indent="292100" algn="ctr">
              <a:lnSpc>
                <a:spcPct val="115000"/>
              </a:lnSpc>
              <a:spcAft>
                <a:spcPts val="0"/>
              </a:spcAft>
            </a:pPr>
            <a:r>
              <a:rPr lang="vi-VN" sz="4800" b="1" spc="-5" smtClean="0">
                <a:solidFill>
                  <a:srgbClr val="FF0000"/>
                </a:solidFill>
                <a:latin typeface="Times New Roman" panose="02020603050405020304" pitchFamily="18" charset="0"/>
                <a:ea typeface="Segoe UI" panose="020B0502040204020203" pitchFamily="34" charset="0"/>
              </a:rPr>
              <a:t> </a:t>
            </a:r>
            <a:r>
              <a:rPr lang="pt-BR" sz="4800" b="1">
                <a:solidFill>
                  <a:srgbClr val="FF0000"/>
                </a:solidFill>
                <a:latin typeface="Times New Roman" panose="02020603050405020304" pitchFamily="18" charset="0"/>
                <a:ea typeface="Segoe UI" panose="020B0502040204020203" pitchFamily="34" charset="0"/>
              </a:rPr>
              <a:t>KHỞI ĐỘNG</a:t>
            </a:r>
            <a:endParaRPr lang="en-GB" sz="3600" b="1">
              <a:effectLst/>
              <a:latin typeface="Segoe UI" panose="020B0502040204020203" pitchFamily="34" charset="0"/>
              <a:ea typeface="Segoe UI" panose="020B0502040204020203" pitchFamily="34" charset="0"/>
            </a:endParaRPr>
          </a:p>
        </p:txBody>
      </p:sp>
    </p:spTree>
    <p:extLst>
      <p:ext uri="{BB962C8B-B14F-4D97-AF65-F5344CB8AC3E}">
        <p14:creationId xmlns:p14="http://schemas.microsoft.com/office/powerpoint/2010/main" val="7497124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084282" y="120971"/>
            <a:ext cx="1867755" cy="523220"/>
          </a:xfrm>
          <a:prstGeom prst="rect">
            <a:avLst/>
          </a:prstGeom>
        </p:spPr>
        <p:txBody>
          <a:bodyPr wrap="none">
            <a:spAutoFit/>
          </a:bodyPr>
          <a:lstStyle/>
          <a:p>
            <a:r>
              <a:rPr lang="en-US" sz="2800" b="1">
                <a:latin typeface="Times New Roman" panose="02020603050405020304" pitchFamily="18" charset="0"/>
                <a:cs typeface="Times New Roman" panose="02020603050405020304" pitchFamily="18" charset="0"/>
              </a:rPr>
              <a:t>b. Văn bản</a:t>
            </a:r>
            <a:endParaRPr lang="en-GB" sz="2800">
              <a:latin typeface="Times New Roman" panose="02020603050405020304" pitchFamily="18" charset="0"/>
              <a:cs typeface="Times New Roman" panose="02020603050405020304" pitchFamily="18" charset="0"/>
            </a:endParaRPr>
          </a:p>
        </p:txBody>
      </p:sp>
      <p:sp>
        <p:nvSpPr>
          <p:cNvPr id="5" name="Rectangle 4"/>
          <p:cNvSpPr/>
          <p:nvPr/>
        </p:nvSpPr>
        <p:spPr>
          <a:xfrm>
            <a:off x="551696" y="768069"/>
            <a:ext cx="3139001" cy="548099"/>
          </a:xfrm>
          <a:prstGeom prst="rect">
            <a:avLst/>
          </a:prstGeom>
        </p:spPr>
        <p:txBody>
          <a:bodyPr wrap="none">
            <a:spAutoFit/>
          </a:bodyPr>
          <a:lstStyle/>
          <a:p>
            <a:pPr>
              <a:lnSpc>
                <a:spcPct val="115000"/>
              </a:lnSpc>
              <a:tabLst>
                <a:tab pos="1386840" algn="l"/>
              </a:tabLst>
            </a:pPr>
            <a:r>
              <a:rPr lang="vi-VN" sz="2800" b="1" smtClean="0">
                <a:latin typeface="Times New Roman" panose="02020603050405020304" pitchFamily="18" charset="0"/>
                <a:cs typeface="Times New Roman" panose="02020603050405020304" pitchFamily="18" charset="0"/>
              </a:rPr>
              <a:t>P</a:t>
            </a:r>
            <a:r>
              <a:rPr lang="de-DE" sz="2800" b="1" smtClean="0">
                <a:latin typeface="Times New Roman" panose="02020603050405020304" pitchFamily="18" charset="0"/>
                <a:cs typeface="Times New Roman" panose="02020603050405020304" pitchFamily="18" charset="0"/>
              </a:rPr>
              <a:t>hiếu </a:t>
            </a:r>
            <a:r>
              <a:rPr lang="de-DE" sz="2800" b="1">
                <a:latin typeface="Times New Roman" panose="02020603050405020304" pitchFamily="18" charset="0"/>
                <a:cs typeface="Times New Roman" panose="02020603050405020304" pitchFamily="18" charset="0"/>
              </a:rPr>
              <a:t>học tập số 03</a:t>
            </a:r>
            <a:endParaRPr lang="en-GB" sz="28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429357" y="0"/>
            <a:ext cx="4712718" cy="5143500"/>
          </a:xfrm>
          <a:prstGeom prst="rect">
            <a:avLst/>
          </a:prstGeom>
        </p:spPr>
      </p:pic>
      <p:graphicFrame>
        <p:nvGraphicFramePr>
          <p:cNvPr id="3" name="Table 2"/>
          <p:cNvGraphicFramePr>
            <a:graphicFrameLocks noGrp="1"/>
          </p:cNvGraphicFramePr>
          <p:nvPr>
            <p:extLst>
              <p:ext uri="{D42A27DB-BD31-4B8C-83A1-F6EECF244321}">
                <p14:modId xmlns:p14="http://schemas.microsoft.com/office/powerpoint/2010/main" val="2032029155"/>
              </p:ext>
            </p:extLst>
          </p:nvPr>
        </p:nvGraphicFramePr>
        <p:xfrm>
          <a:off x="695814" y="1694985"/>
          <a:ext cx="3445006" cy="2282283"/>
        </p:xfrm>
        <a:graphic>
          <a:graphicData uri="http://schemas.openxmlformats.org/drawingml/2006/table">
            <a:tbl>
              <a:tblPr firstRow="1" firstCol="1" bandRow="1" bandCol="1">
                <a:effectLst>
                  <a:outerShdw blurRad="50800" dist="38100" dir="5400000" algn="t" rotWithShape="0">
                    <a:prstClr val="black">
                      <a:alpha val="40000"/>
                    </a:prstClr>
                  </a:outerShdw>
                </a:effectLst>
              </a:tblPr>
              <a:tblGrid>
                <a:gridCol w="1809946">
                  <a:extLst>
                    <a:ext uri="{9D8B030D-6E8A-4147-A177-3AD203B41FA5}">
                      <a16:colId xmlns:a16="http://schemas.microsoft.com/office/drawing/2014/main" val="20000"/>
                    </a:ext>
                  </a:extLst>
                </a:gridCol>
                <a:gridCol w="1635060">
                  <a:extLst>
                    <a:ext uri="{9D8B030D-6E8A-4147-A177-3AD203B41FA5}">
                      <a16:colId xmlns:a16="http://schemas.microsoft.com/office/drawing/2014/main" val="20001"/>
                    </a:ext>
                  </a:extLst>
                </a:gridCol>
              </a:tblGrid>
              <a:tr h="423746">
                <a:tc>
                  <a:txBody>
                    <a:bodyPr/>
                    <a:lstStyle/>
                    <a:p>
                      <a:pPr algn="ctr">
                        <a:lnSpc>
                          <a:spcPct val="115000"/>
                        </a:lnSpc>
                        <a:spcAft>
                          <a:spcPts val="0"/>
                        </a:spcAft>
                      </a:pPr>
                      <a:r>
                        <a:rPr lang="en-US" sz="2000" b="1" smtClean="0">
                          <a:effectLst/>
                          <a:latin typeface="Times New Roman" panose="02020603050405020304" pitchFamily="18" charset="0"/>
                          <a:ea typeface="Times New Roman" panose="02020603050405020304" pitchFamily="18" charset="0"/>
                          <a:cs typeface="Times New Roman" panose="02020603050405020304" pitchFamily="18" charset="0"/>
                        </a:rPr>
                        <a:t>Yêu </a:t>
                      </a:r>
                      <a:r>
                        <a:rPr lang="en-US" sz="2000" b="1">
                          <a:effectLst/>
                          <a:latin typeface="Times New Roman" panose="02020603050405020304" pitchFamily="18" charset="0"/>
                          <a:ea typeface="Times New Roman" panose="02020603050405020304" pitchFamily="18" charset="0"/>
                          <a:cs typeface="Times New Roman" panose="02020603050405020304" pitchFamily="18" charset="0"/>
                        </a:rPr>
                        <a:t>cầu</a:t>
                      </a:r>
                      <a:endParaRPr lang="en-GB" sz="2000" b="1">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ED8A6"/>
                    </a:solidFill>
                  </a:tcPr>
                </a:tc>
                <a:tc>
                  <a:txBody>
                    <a:bodyPr/>
                    <a:lstStyle/>
                    <a:p>
                      <a:pPr algn="ctr">
                        <a:lnSpc>
                          <a:spcPct val="115000"/>
                        </a:lnSpc>
                        <a:spcAft>
                          <a:spcPts val="0"/>
                        </a:spcAft>
                      </a:pPr>
                      <a:r>
                        <a:rPr lang="en-US" sz="2000" b="1">
                          <a:effectLst/>
                          <a:latin typeface="Times New Roman" panose="02020603050405020304" pitchFamily="18" charset="0"/>
                          <a:ea typeface="Times New Roman" panose="02020603050405020304" pitchFamily="18" charset="0"/>
                          <a:cs typeface="Times New Roman" panose="02020603050405020304" pitchFamily="18" charset="0"/>
                        </a:rPr>
                        <a:t>Trả lời</a:t>
                      </a:r>
                      <a:endParaRPr lang="en-GB" sz="2000" b="1">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ED8A6"/>
                    </a:solidFill>
                  </a:tcPr>
                </a:tc>
                <a:extLst>
                  <a:ext uri="{0D108BD9-81ED-4DB2-BD59-A6C34878D82A}">
                    <a16:rowId xmlns:a16="http://schemas.microsoft.com/office/drawing/2014/main" val="10000"/>
                  </a:ext>
                </a:extLst>
              </a:tr>
              <a:tr h="825190">
                <a:tc>
                  <a:txBody>
                    <a:bodyPr/>
                    <a:lstStyle/>
                    <a:p>
                      <a:pPr algn="ctr">
                        <a:lnSpc>
                          <a:spcPct val="115000"/>
                        </a:lnSpc>
                        <a:spcAft>
                          <a:spcPts val="0"/>
                        </a:spcAft>
                      </a:pPr>
                      <a:r>
                        <a:rPr lang="en-US" sz="2000" b="1">
                          <a:effectLst/>
                          <a:latin typeface="Times New Roman" panose="02020603050405020304" pitchFamily="18" charset="0"/>
                          <a:ea typeface="Times New Roman" panose="02020603050405020304" pitchFamily="18" charset="0"/>
                          <a:cs typeface="Times New Roman" panose="02020603050405020304" pitchFamily="18" charset="0"/>
                        </a:rPr>
                        <a:t>a. Hoàn cảnh sáng tác</a:t>
                      </a:r>
                      <a:endParaRPr lang="en-GB" sz="2000" b="1">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vi-VN" sz="2000" b="1">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GB" sz="2000" b="1">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505522">
                <a:tc>
                  <a:txBody>
                    <a:bodyPr/>
                    <a:lstStyle/>
                    <a:p>
                      <a:pPr algn="ctr">
                        <a:lnSpc>
                          <a:spcPct val="115000"/>
                        </a:lnSpc>
                        <a:spcAft>
                          <a:spcPts val="0"/>
                        </a:spcAft>
                      </a:pPr>
                      <a:r>
                        <a:rPr lang="en-US" sz="2000" b="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b. Thể </a:t>
                      </a:r>
                      <a:r>
                        <a:rPr lang="en-US" sz="2000" b="1" smtClean="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loại</a:t>
                      </a:r>
                      <a:endParaRPr lang="en-GB" sz="2000" b="1">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vi-VN" sz="2000" b="1">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GB" sz="2000" b="1">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527825">
                <a:tc>
                  <a:txBody>
                    <a:bodyPr/>
                    <a:lstStyle/>
                    <a:p>
                      <a:pPr algn="ctr">
                        <a:lnSpc>
                          <a:spcPct val="115000"/>
                        </a:lnSpc>
                        <a:spcAft>
                          <a:spcPts val="0"/>
                        </a:spcAft>
                      </a:pPr>
                      <a:r>
                        <a:rPr lang="en-US" sz="2000" b="1">
                          <a:effectLst/>
                          <a:latin typeface="Times New Roman" panose="02020603050405020304" pitchFamily="18" charset="0"/>
                          <a:ea typeface="Times New Roman" panose="02020603050405020304" pitchFamily="18" charset="0"/>
                          <a:cs typeface="Times New Roman" panose="02020603050405020304" pitchFamily="18" charset="0"/>
                        </a:rPr>
                        <a:t>c. Luận </a:t>
                      </a:r>
                      <a:r>
                        <a:rPr lang="en-US" sz="2000" b="1" smtClean="0">
                          <a:effectLst/>
                          <a:latin typeface="Times New Roman" panose="02020603050405020304" pitchFamily="18" charset="0"/>
                          <a:ea typeface="Times New Roman" panose="02020603050405020304" pitchFamily="18" charset="0"/>
                          <a:cs typeface="Times New Roman" panose="02020603050405020304" pitchFamily="18" charset="0"/>
                        </a:rPr>
                        <a:t>đề</a:t>
                      </a:r>
                      <a:endParaRPr lang="en-GB" sz="2000" b="1">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vi-VN" sz="2000" b="1">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GB" sz="2000" b="1">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22824075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1000"/>
                                        <p:tgtEl>
                                          <p:spTgt spid="5"/>
                                        </p:tgtEl>
                                      </p:cBhvr>
                                    </p:animEffect>
                                    <p:anim calcmode="lin" valueType="num">
                                      <p:cBhvr>
                                        <p:cTn id="15" dur="1000" fill="hold"/>
                                        <p:tgtEl>
                                          <p:spTgt spid="5"/>
                                        </p:tgtEl>
                                        <p:attrNameLst>
                                          <p:attrName>ppt_x</p:attrName>
                                        </p:attrNameLst>
                                      </p:cBhvr>
                                      <p:tavLst>
                                        <p:tav tm="0">
                                          <p:val>
                                            <p:strVal val="#ppt_x"/>
                                          </p:val>
                                        </p:tav>
                                        <p:tav tm="100000">
                                          <p:val>
                                            <p:strVal val="#ppt_x"/>
                                          </p:val>
                                        </p:tav>
                                      </p:tavLst>
                                    </p:anim>
                                    <p:anim calcmode="lin" valueType="num">
                                      <p:cBhvr>
                                        <p:cTn id="16"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fade">
                                      <p:cBhvr>
                                        <p:cTn id="21" dur="1000"/>
                                        <p:tgtEl>
                                          <p:spTgt spid="3"/>
                                        </p:tgtEl>
                                      </p:cBhvr>
                                    </p:animEffect>
                                    <p:anim calcmode="lin" valueType="num">
                                      <p:cBhvr>
                                        <p:cTn id="22" dur="1000" fill="hold"/>
                                        <p:tgtEl>
                                          <p:spTgt spid="3"/>
                                        </p:tgtEl>
                                        <p:attrNameLst>
                                          <p:attrName>ppt_x</p:attrName>
                                        </p:attrNameLst>
                                      </p:cBhvr>
                                      <p:tavLst>
                                        <p:tav tm="0">
                                          <p:val>
                                            <p:strVal val="#ppt_x"/>
                                          </p:val>
                                        </p:tav>
                                        <p:tav tm="100000">
                                          <p:val>
                                            <p:strVal val="#ppt_x"/>
                                          </p:val>
                                        </p:tav>
                                      </p:tavLst>
                                    </p:anim>
                                    <p:anim calcmode="lin" valueType="num">
                                      <p:cBhvr>
                                        <p:cTn id="23"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Rounded Corners 100"/>
          <p:cNvSpPr/>
          <p:nvPr/>
        </p:nvSpPr>
        <p:spPr bwMode="auto">
          <a:xfrm>
            <a:off x="3781412" y="227816"/>
            <a:ext cx="712973" cy="619678"/>
          </a:xfrm>
          <a:prstGeom prst="roundRect">
            <a:avLst/>
          </a:prstGeom>
          <a:solidFill>
            <a:srgbClr val="753D13"/>
          </a:solidFill>
          <a:ln w="19050">
            <a:noFill/>
            <a:round/>
          </a:ln>
        </p:spPr>
        <p:txBody>
          <a:bodyPr lIns="68580" tIns="34290" rIns="68580" bIns="34290" anchor="ctr"/>
          <a:lstStyle/>
          <a:p>
            <a:pPr algn="ctr"/>
            <a:endParaRPr>
              <a:solidFill>
                <a:srgbClr val="000000"/>
              </a:solidFill>
            </a:endParaRPr>
          </a:p>
        </p:txBody>
      </p:sp>
      <p:grpSp>
        <p:nvGrpSpPr>
          <p:cNvPr id="5" name="Group 101"/>
          <p:cNvGrpSpPr/>
          <p:nvPr/>
        </p:nvGrpSpPr>
        <p:grpSpPr>
          <a:xfrm>
            <a:off x="3862923" y="335777"/>
            <a:ext cx="536590" cy="390246"/>
            <a:chOff x="6238876" y="2390775"/>
            <a:chExt cx="576262" cy="419101"/>
          </a:xfrm>
          <a:solidFill>
            <a:schemeClr val="bg1"/>
          </a:solidFill>
        </p:grpSpPr>
        <p:sp>
          <p:nvSpPr>
            <p:cNvPr id="76" name="Rectangle 102"/>
            <p:cNvSpPr/>
            <p:nvPr/>
          </p:nvSpPr>
          <p:spPr bwMode="auto">
            <a:xfrm>
              <a:off x="6378576" y="2528888"/>
              <a:ext cx="179388" cy="17463"/>
            </a:xfrm>
            <a:prstGeom prst="rect">
              <a:avLst/>
            </a:prstGeom>
            <a:grpFill/>
            <a:ln w="9525">
              <a:noFill/>
              <a:miter lim="800000"/>
            </a:ln>
          </p:spPr>
          <p:txBody>
            <a:bodyPr anchor="ctr"/>
            <a:lstStyle/>
            <a:p>
              <a:pPr algn="ctr"/>
              <a:endParaRPr>
                <a:solidFill>
                  <a:srgbClr val="000000"/>
                </a:solidFill>
              </a:endParaRPr>
            </a:p>
          </p:txBody>
        </p:sp>
        <p:sp>
          <p:nvSpPr>
            <p:cNvPr id="77" name="Rectangle 103"/>
            <p:cNvSpPr/>
            <p:nvPr/>
          </p:nvSpPr>
          <p:spPr bwMode="auto">
            <a:xfrm>
              <a:off x="6380163" y="2571750"/>
              <a:ext cx="179388" cy="15875"/>
            </a:xfrm>
            <a:prstGeom prst="rect">
              <a:avLst/>
            </a:prstGeom>
            <a:grpFill/>
            <a:ln w="9525">
              <a:noFill/>
              <a:miter lim="800000"/>
            </a:ln>
          </p:spPr>
          <p:txBody>
            <a:bodyPr anchor="ctr"/>
            <a:lstStyle/>
            <a:p>
              <a:pPr algn="ctr"/>
              <a:endParaRPr>
                <a:solidFill>
                  <a:srgbClr val="000000"/>
                </a:solidFill>
              </a:endParaRPr>
            </a:p>
          </p:txBody>
        </p:sp>
        <p:sp>
          <p:nvSpPr>
            <p:cNvPr id="78" name="Freeform: Shape 104"/>
            <p:cNvSpPr/>
            <p:nvPr/>
          </p:nvSpPr>
          <p:spPr bwMode="auto">
            <a:xfrm>
              <a:off x="6342063" y="2484438"/>
              <a:ext cx="254000" cy="303213"/>
            </a:xfrm>
            <a:custGeom>
              <a:avLst/>
              <a:gdLst/>
              <a:ahLst/>
              <a:cxnLst>
                <a:cxn ang="0">
                  <a:pos x="0" y="6"/>
                </a:cxn>
                <a:cxn ang="0">
                  <a:pos x="15" y="42"/>
                </a:cxn>
                <a:cxn ang="0">
                  <a:pos x="15" y="15"/>
                </a:cxn>
                <a:cxn ang="0">
                  <a:pos x="146" y="15"/>
                </a:cxn>
                <a:cxn ang="0">
                  <a:pos x="146" y="176"/>
                </a:cxn>
                <a:cxn ang="0">
                  <a:pos x="44" y="176"/>
                </a:cxn>
                <a:cxn ang="0">
                  <a:pos x="44" y="177"/>
                </a:cxn>
                <a:cxn ang="0">
                  <a:pos x="43" y="176"/>
                </a:cxn>
                <a:cxn ang="0">
                  <a:pos x="15" y="176"/>
                </a:cxn>
                <a:cxn ang="0">
                  <a:pos x="15" y="149"/>
                </a:cxn>
                <a:cxn ang="0">
                  <a:pos x="3" y="138"/>
                </a:cxn>
                <a:cxn ang="0">
                  <a:pos x="2" y="138"/>
                </a:cxn>
                <a:cxn ang="0">
                  <a:pos x="2" y="137"/>
                </a:cxn>
                <a:cxn ang="0">
                  <a:pos x="0" y="135"/>
                </a:cxn>
                <a:cxn ang="0">
                  <a:pos x="0" y="191"/>
                </a:cxn>
                <a:cxn ang="0">
                  <a:pos x="160" y="191"/>
                </a:cxn>
                <a:cxn ang="0">
                  <a:pos x="160" y="0"/>
                </a:cxn>
                <a:cxn ang="0">
                  <a:pos x="0" y="0"/>
                </a:cxn>
                <a:cxn ang="0">
                  <a:pos x="0" y="6"/>
                </a:cxn>
              </a:cxnLst>
              <a:rect l="0" t="0" r="r" b="b"/>
              <a:pathLst>
                <a:path w="160" h="191">
                  <a:moveTo>
                    <a:pt x="0" y="6"/>
                  </a:moveTo>
                  <a:lnTo>
                    <a:pt x="15" y="42"/>
                  </a:lnTo>
                  <a:lnTo>
                    <a:pt x="15" y="15"/>
                  </a:lnTo>
                  <a:lnTo>
                    <a:pt x="146" y="15"/>
                  </a:lnTo>
                  <a:lnTo>
                    <a:pt x="146" y="176"/>
                  </a:lnTo>
                  <a:lnTo>
                    <a:pt x="44" y="176"/>
                  </a:lnTo>
                  <a:lnTo>
                    <a:pt x="44" y="177"/>
                  </a:lnTo>
                  <a:lnTo>
                    <a:pt x="43" y="176"/>
                  </a:lnTo>
                  <a:lnTo>
                    <a:pt x="15" y="176"/>
                  </a:lnTo>
                  <a:lnTo>
                    <a:pt x="15" y="149"/>
                  </a:lnTo>
                  <a:lnTo>
                    <a:pt x="3" y="138"/>
                  </a:lnTo>
                  <a:lnTo>
                    <a:pt x="2" y="138"/>
                  </a:lnTo>
                  <a:lnTo>
                    <a:pt x="2" y="137"/>
                  </a:lnTo>
                  <a:lnTo>
                    <a:pt x="0" y="135"/>
                  </a:lnTo>
                  <a:lnTo>
                    <a:pt x="0" y="191"/>
                  </a:lnTo>
                  <a:lnTo>
                    <a:pt x="160" y="191"/>
                  </a:lnTo>
                  <a:lnTo>
                    <a:pt x="160" y="0"/>
                  </a:lnTo>
                  <a:lnTo>
                    <a:pt x="0" y="0"/>
                  </a:lnTo>
                  <a:lnTo>
                    <a:pt x="0" y="6"/>
                  </a:lnTo>
                  <a:close/>
                </a:path>
              </a:pathLst>
            </a:custGeom>
            <a:grpFill/>
            <a:ln w="9525">
              <a:noFill/>
              <a:round/>
            </a:ln>
          </p:spPr>
          <p:txBody>
            <a:bodyPr anchor="ctr"/>
            <a:lstStyle/>
            <a:p>
              <a:pPr algn="ctr"/>
              <a:endParaRPr>
                <a:solidFill>
                  <a:srgbClr val="000000"/>
                </a:solidFill>
              </a:endParaRPr>
            </a:p>
          </p:txBody>
        </p:sp>
        <p:sp>
          <p:nvSpPr>
            <p:cNvPr id="79" name="Freeform: Shape 105"/>
            <p:cNvSpPr/>
            <p:nvPr/>
          </p:nvSpPr>
          <p:spPr bwMode="auto">
            <a:xfrm>
              <a:off x="6389688" y="2608263"/>
              <a:ext cx="168275" cy="17463"/>
            </a:xfrm>
            <a:custGeom>
              <a:avLst/>
              <a:gdLst/>
              <a:ahLst/>
              <a:cxnLst>
                <a:cxn ang="0">
                  <a:pos x="0" y="0"/>
                </a:cxn>
                <a:cxn ang="0">
                  <a:pos x="4" y="11"/>
                </a:cxn>
                <a:cxn ang="0">
                  <a:pos x="106" y="11"/>
                </a:cxn>
                <a:cxn ang="0">
                  <a:pos x="106" y="0"/>
                </a:cxn>
                <a:cxn ang="0">
                  <a:pos x="0" y="0"/>
                </a:cxn>
              </a:cxnLst>
              <a:rect l="0" t="0" r="r" b="b"/>
              <a:pathLst>
                <a:path w="106" h="11">
                  <a:moveTo>
                    <a:pt x="0" y="0"/>
                  </a:moveTo>
                  <a:lnTo>
                    <a:pt x="4" y="11"/>
                  </a:lnTo>
                  <a:lnTo>
                    <a:pt x="106" y="11"/>
                  </a:lnTo>
                  <a:lnTo>
                    <a:pt x="106" y="0"/>
                  </a:lnTo>
                  <a:lnTo>
                    <a:pt x="0" y="0"/>
                  </a:lnTo>
                  <a:close/>
                </a:path>
              </a:pathLst>
            </a:custGeom>
            <a:grpFill/>
            <a:ln w="9525">
              <a:noFill/>
              <a:round/>
            </a:ln>
          </p:spPr>
          <p:txBody>
            <a:bodyPr anchor="ctr"/>
            <a:lstStyle/>
            <a:p>
              <a:pPr algn="ctr"/>
              <a:endParaRPr>
                <a:solidFill>
                  <a:srgbClr val="000000"/>
                </a:solidFill>
              </a:endParaRPr>
            </a:p>
          </p:txBody>
        </p:sp>
        <p:sp>
          <p:nvSpPr>
            <p:cNvPr id="80" name="Freeform: Shape 106"/>
            <p:cNvSpPr/>
            <p:nvPr/>
          </p:nvSpPr>
          <p:spPr bwMode="auto">
            <a:xfrm>
              <a:off x="6405563" y="2651125"/>
              <a:ext cx="153988" cy="15875"/>
            </a:xfrm>
            <a:custGeom>
              <a:avLst/>
              <a:gdLst/>
              <a:ahLst/>
              <a:cxnLst>
                <a:cxn ang="0">
                  <a:pos x="6" y="10"/>
                </a:cxn>
                <a:cxn ang="0">
                  <a:pos x="97" y="10"/>
                </a:cxn>
                <a:cxn ang="0">
                  <a:pos x="97" y="0"/>
                </a:cxn>
                <a:cxn ang="0">
                  <a:pos x="0" y="0"/>
                </a:cxn>
                <a:cxn ang="0">
                  <a:pos x="6" y="10"/>
                </a:cxn>
              </a:cxnLst>
              <a:rect l="0" t="0" r="r" b="b"/>
              <a:pathLst>
                <a:path w="97" h="10">
                  <a:moveTo>
                    <a:pt x="6" y="10"/>
                  </a:moveTo>
                  <a:lnTo>
                    <a:pt x="97" y="10"/>
                  </a:lnTo>
                  <a:lnTo>
                    <a:pt x="97" y="0"/>
                  </a:lnTo>
                  <a:lnTo>
                    <a:pt x="0" y="0"/>
                  </a:lnTo>
                  <a:lnTo>
                    <a:pt x="6" y="10"/>
                  </a:lnTo>
                  <a:close/>
                </a:path>
              </a:pathLst>
            </a:custGeom>
            <a:grpFill/>
            <a:ln w="9525">
              <a:noFill/>
              <a:round/>
            </a:ln>
          </p:spPr>
          <p:txBody>
            <a:bodyPr anchor="ctr"/>
            <a:lstStyle/>
            <a:p>
              <a:pPr algn="ctr"/>
              <a:endParaRPr>
                <a:solidFill>
                  <a:srgbClr val="000000"/>
                </a:solidFill>
              </a:endParaRPr>
            </a:p>
          </p:txBody>
        </p:sp>
        <p:sp>
          <p:nvSpPr>
            <p:cNvPr id="81" name="Rectangle 107"/>
            <p:cNvSpPr/>
            <p:nvPr/>
          </p:nvSpPr>
          <p:spPr bwMode="auto">
            <a:xfrm>
              <a:off x="6415088" y="2682875"/>
              <a:ext cx="144463" cy="17463"/>
            </a:xfrm>
            <a:prstGeom prst="rect">
              <a:avLst/>
            </a:prstGeom>
            <a:grpFill/>
            <a:ln w="9525">
              <a:noFill/>
              <a:miter lim="800000"/>
            </a:ln>
          </p:spPr>
          <p:txBody>
            <a:bodyPr anchor="ctr"/>
            <a:lstStyle/>
            <a:p>
              <a:pPr algn="ctr"/>
              <a:endParaRPr>
                <a:solidFill>
                  <a:srgbClr val="000000"/>
                </a:solidFill>
              </a:endParaRPr>
            </a:p>
          </p:txBody>
        </p:sp>
        <p:sp>
          <p:nvSpPr>
            <p:cNvPr id="82" name="Freeform: Shape 108"/>
            <p:cNvSpPr/>
            <p:nvPr/>
          </p:nvSpPr>
          <p:spPr bwMode="auto">
            <a:xfrm>
              <a:off x="6351588" y="2673350"/>
              <a:ext cx="55563" cy="76200"/>
            </a:xfrm>
            <a:custGeom>
              <a:avLst/>
              <a:gdLst/>
              <a:ahLst/>
              <a:cxnLst>
                <a:cxn ang="0">
                  <a:pos x="34" y="48"/>
                </a:cxn>
                <a:cxn ang="0">
                  <a:pos x="35" y="0"/>
                </a:cxn>
                <a:cxn ang="0">
                  <a:pos x="0" y="15"/>
                </a:cxn>
                <a:cxn ang="0">
                  <a:pos x="34" y="48"/>
                </a:cxn>
              </a:cxnLst>
              <a:rect l="0" t="0" r="r" b="b"/>
              <a:pathLst>
                <a:path w="35" h="48">
                  <a:moveTo>
                    <a:pt x="34" y="48"/>
                  </a:moveTo>
                  <a:lnTo>
                    <a:pt x="35" y="0"/>
                  </a:lnTo>
                  <a:lnTo>
                    <a:pt x="0" y="15"/>
                  </a:lnTo>
                  <a:lnTo>
                    <a:pt x="34" y="48"/>
                  </a:lnTo>
                  <a:close/>
                </a:path>
              </a:pathLst>
            </a:custGeom>
            <a:grpFill/>
            <a:ln w="9525">
              <a:noFill/>
              <a:round/>
            </a:ln>
          </p:spPr>
          <p:txBody>
            <a:bodyPr anchor="ctr"/>
            <a:lstStyle/>
            <a:p>
              <a:pPr algn="ctr"/>
              <a:endParaRPr>
                <a:solidFill>
                  <a:srgbClr val="000000"/>
                </a:solidFill>
              </a:endParaRPr>
            </a:p>
          </p:txBody>
        </p:sp>
        <p:sp>
          <p:nvSpPr>
            <p:cNvPr id="83" name="Freeform: Shape 109"/>
            <p:cNvSpPr/>
            <p:nvPr/>
          </p:nvSpPr>
          <p:spPr bwMode="auto">
            <a:xfrm>
              <a:off x="6238876" y="2390775"/>
              <a:ext cx="71438" cy="68263"/>
            </a:xfrm>
            <a:custGeom>
              <a:avLst/>
              <a:gdLst/>
              <a:ahLst/>
              <a:cxnLst>
                <a:cxn ang="0">
                  <a:pos x="120" y="35"/>
                </a:cxn>
                <a:cxn ang="0">
                  <a:pos x="60" y="10"/>
                </a:cxn>
                <a:cxn ang="0">
                  <a:pos x="34" y="20"/>
                </a:cxn>
                <a:cxn ang="0">
                  <a:pos x="9" y="79"/>
                </a:cxn>
                <a:cxn ang="0">
                  <a:pos x="31" y="133"/>
                </a:cxn>
                <a:cxn ang="0">
                  <a:pos x="141" y="88"/>
                </a:cxn>
                <a:cxn ang="0">
                  <a:pos x="120" y="35"/>
                </a:cxn>
              </a:cxnLst>
              <a:rect l="0" t="0" r="r" b="b"/>
              <a:pathLst>
                <a:path w="141" h="133">
                  <a:moveTo>
                    <a:pt x="120" y="35"/>
                  </a:moveTo>
                  <a:cubicBezTo>
                    <a:pt x="110" y="11"/>
                    <a:pt x="83" y="0"/>
                    <a:pt x="60" y="10"/>
                  </a:cubicBezTo>
                  <a:cubicBezTo>
                    <a:pt x="34" y="20"/>
                    <a:pt x="34" y="20"/>
                    <a:pt x="34" y="20"/>
                  </a:cubicBezTo>
                  <a:cubicBezTo>
                    <a:pt x="11" y="30"/>
                    <a:pt x="0" y="56"/>
                    <a:pt x="9" y="79"/>
                  </a:cubicBezTo>
                  <a:cubicBezTo>
                    <a:pt x="31" y="133"/>
                    <a:pt x="31" y="133"/>
                    <a:pt x="31" y="133"/>
                  </a:cubicBezTo>
                  <a:cubicBezTo>
                    <a:pt x="141" y="88"/>
                    <a:pt x="141" y="88"/>
                    <a:pt x="141" y="88"/>
                  </a:cubicBezTo>
                  <a:lnTo>
                    <a:pt x="120" y="35"/>
                  </a:lnTo>
                  <a:close/>
                </a:path>
              </a:pathLst>
            </a:custGeom>
            <a:grpFill/>
            <a:ln w="9525">
              <a:noFill/>
              <a:round/>
            </a:ln>
          </p:spPr>
          <p:txBody>
            <a:bodyPr anchor="ctr"/>
            <a:lstStyle/>
            <a:p>
              <a:pPr algn="ctr"/>
              <a:endParaRPr>
                <a:solidFill>
                  <a:srgbClr val="000000"/>
                </a:solidFill>
              </a:endParaRPr>
            </a:p>
          </p:txBody>
        </p:sp>
        <p:sp>
          <p:nvSpPr>
            <p:cNvPr id="84" name="Rectangle 110"/>
            <p:cNvSpPr/>
            <p:nvPr/>
          </p:nvSpPr>
          <p:spPr bwMode="auto">
            <a:xfrm>
              <a:off x="6413501" y="2725738"/>
              <a:ext cx="147638" cy="15875"/>
            </a:xfrm>
            <a:prstGeom prst="rect">
              <a:avLst/>
            </a:prstGeom>
            <a:grpFill/>
            <a:ln w="9525">
              <a:noFill/>
              <a:miter lim="800000"/>
            </a:ln>
          </p:spPr>
          <p:txBody>
            <a:bodyPr anchor="ctr"/>
            <a:lstStyle/>
            <a:p>
              <a:pPr algn="ctr"/>
              <a:endParaRPr>
                <a:solidFill>
                  <a:srgbClr val="000000"/>
                </a:solidFill>
              </a:endParaRPr>
            </a:p>
          </p:txBody>
        </p:sp>
        <p:sp>
          <p:nvSpPr>
            <p:cNvPr id="85" name="Freeform: Shape 111"/>
            <p:cNvSpPr/>
            <p:nvPr/>
          </p:nvSpPr>
          <p:spPr bwMode="auto">
            <a:xfrm>
              <a:off x="6607176" y="2541588"/>
              <a:ext cx="141288" cy="71438"/>
            </a:xfrm>
            <a:custGeom>
              <a:avLst/>
              <a:gdLst/>
              <a:ahLst/>
              <a:cxnLst>
                <a:cxn ang="0">
                  <a:pos x="0" y="11"/>
                </a:cxn>
                <a:cxn ang="0">
                  <a:pos x="84" y="45"/>
                </a:cxn>
                <a:cxn ang="0">
                  <a:pos x="85" y="45"/>
                </a:cxn>
                <a:cxn ang="0">
                  <a:pos x="89" y="36"/>
                </a:cxn>
                <a:cxn ang="0">
                  <a:pos x="88" y="35"/>
                </a:cxn>
                <a:cxn ang="0">
                  <a:pos x="0" y="0"/>
                </a:cxn>
                <a:cxn ang="0">
                  <a:pos x="0" y="11"/>
                </a:cxn>
              </a:cxnLst>
              <a:rect l="0" t="0" r="r" b="b"/>
              <a:pathLst>
                <a:path w="89" h="45">
                  <a:moveTo>
                    <a:pt x="0" y="11"/>
                  </a:moveTo>
                  <a:lnTo>
                    <a:pt x="84" y="45"/>
                  </a:lnTo>
                  <a:lnTo>
                    <a:pt x="85" y="45"/>
                  </a:lnTo>
                  <a:lnTo>
                    <a:pt x="89" y="36"/>
                  </a:lnTo>
                  <a:lnTo>
                    <a:pt x="88" y="35"/>
                  </a:lnTo>
                  <a:lnTo>
                    <a:pt x="0" y="0"/>
                  </a:lnTo>
                  <a:lnTo>
                    <a:pt x="0" y="11"/>
                  </a:lnTo>
                  <a:close/>
                </a:path>
              </a:pathLst>
            </a:custGeom>
            <a:grpFill/>
            <a:ln w="9525">
              <a:noFill/>
              <a:round/>
            </a:ln>
          </p:spPr>
          <p:txBody>
            <a:bodyPr anchor="ctr"/>
            <a:lstStyle/>
            <a:p>
              <a:pPr algn="ctr"/>
              <a:endParaRPr>
                <a:solidFill>
                  <a:srgbClr val="000000"/>
                </a:solidFill>
              </a:endParaRPr>
            </a:p>
          </p:txBody>
        </p:sp>
        <p:sp>
          <p:nvSpPr>
            <p:cNvPr id="86" name="Freeform: Shape 112"/>
            <p:cNvSpPr/>
            <p:nvPr/>
          </p:nvSpPr>
          <p:spPr bwMode="auto">
            <a:xfrm>
              <a:off x="6607176" y="2581275"/>
              <a:ext cx="127000" cy="66675"/>
            </a:xfrm>
            <a:custGeom>
              <a:avLst/>
              <a:gdLst/>
              <a:ahLst/>
              <a:cxnLst>
                <a:cxn ang="0">
                  <a:pos x="0" y="11"/>
                </a:cxn>
                <a:cxn ang="0">
                  <a:pos x="76" y="42"/>
                </a:cxn>
                <a:cxn ang="0">
                  <a:pos x="80" y="32"/>
                </a:cxn>
                <a:cxn ang="0">
                  <a:pos x="0" y="0"/>
                </a:cxn>
                <a:cxn ang="0">
                  <a:pos x="0" y="11"/>
                </a:cxn>
              </a:cxnLst>
              <a:rect l="0" t="0" r="r" b="b"/>
              <a:pathLst>
                <a:path w="80" h="42">
                  <a:moveTo>
                    <a:pt x="0" y="11"/>
                  </a:moveTo>
                  <a:lnTo>
                    <a:pt x="76" y="42"/>
                  </a:lnTo>
                  <a:lnTo>
                    <a:pt x="80" y="32"/>
                  </a:lnTo>
                  <a:lnTo>
                    <a:pt x="0" y="0"/>
                  </a:lnTo>
                  <a:lnTo>
                    <a:pt x="0" y="11"/>
                  </a:lnTo>
                  <a:close/>
                </a:path>
              </a:pathLst>
            </a:custGeom>
            <a:grpFill/>
            <a:ln w="9525">
              <a:noFill/>
              <a:round/>
            </a:ln>
          </p:spPr>
          <p:txBody>
            <a:bodyPr anchor="ctr"/>
            <a:lstStyle/>
            <a:p>
              <a:pPr algn="ctr"/>
              <a:endParaRPr>
                <a:solidFill>
                  <a:srgbClr val="000000"/>
                </a:solidFill>
              </a:endParaRPr>
            </a:p>
          </p:txBody>
        </p:sp>
        <p:sp>
          <p:nvSpPr>
            <p:cNvPr id="87" name="Freeform: Shape 113"/>
            <p:cNvSpPr/>
            <p:nvPr/>
          </p:nvSpPr>
          <p:spPr bwMode="auto">
            <a:xfrm>
              <a:off x="6607176" y="2497138"/>
              <a:ext cx="157163" cy="77788"/>
            </a:xfrm>
            <a:custGeom>
              <a:avLst/>
              <a:gdLst/>
              <a:ahLst/>
              <a:cxnLst>
                <a:cxn ang="0">
                  <a:pos x="95" y="49"/>
                </a:cxn>
                <a:cxn ang="0">
                  <a:pos x="99" y="40"/>
                </a:cxn>
                <a:cxn ang="0">
                  <a:pos x="98" y="40"/>
                </a:cxn>
                <a:cxn ang="0">
                  <a:pos x="0" y="0"/>
                </a:cxn>
                <a:cxn ang="0">
                  <a:pos x="0" y="11"/>
                </a:cxn>
                <a:cxn ang="0">
                  <a:pos x="94" y="49"/>
                </a:cxn>
                <a:cxn ang="0">
                  <a:pos x="95" y="49"/>
                </a:cxn>
              </a:cxnLst>
              <a:rect l="0" t="0" r="r" b="b"/>
              <a:pathLst>
                <a:path w="99" h="49">
                  <a:moveTo>
                    <a:pt x="95" y="49"/>
                  </a:moveTo>
                  <a:lnTo>
                    <a:pt x="99" y="40"/>
                  </a:lnTo>
                  <a:lnTo>
                    <a:pt x="98" y="40"/>
                  </a:lnTo>
                  <a:lnTo>
                    <a:pt x="0" y="0"/>
                  </a:lnTo>
                  <a:lnTo>
                    <a:pt x="0" y="11"/>
                  </a:lnTo>
                  <a:lnTo>
                    <a:pt x="94" y="49"/>
                  </a:lnTo>
                  <a:lnTo>
                    <a:pt x="95" y="49"/>
                  </a:lnTo>
                  <a:close/>
                </a:path>
              </a:pathLst>
            </a:custGeom>
            <a:grpFill/>
            <a:ln w="9525">
              <a:noFill/>
              <a:round/>
            </a:ln>
          </p:spPr>
          <p:txBody>
            <a:bodyPr anchor="ctr"/>
            <a:lstStyle/>
            <a:p>
              <a:pPr algn="ctr"/>
              <a:endParaRPr>
                <a:solidFill>
                  <a:srgbClr val="000000"/>
                </a:solidFill>
              </a:endParaRPr>
            </a:p>
          </p:txBody>
        </p:sp>
        <p:sp>
          <p:nvSpPr>
            <p:cNvPr id="88" name="Freeform: Shape 114"/>
            <p:cNvSpPr/>
            <p:nvPr/>
          </p:nvSpPr>
          <p:spPr bwMode="auto">
            <a:xfrm>
              <a:off x="6607176" y="2625725"/>
              <a:ext cx="112713" cy="60325"/>
            </a:xfrm>
            <a:custGeom>
              <a:avLst/>
              <a:gdLst/>
              <a:ahLst/>
              <a:cxnLst>
                <a:cxn ang="0">
                  <a:pos x="0" y="11"/>
                </a:cxn>
                <a:cxn ang="0">
                  <a:pos x="68" y="38"/>
                </a:cxn>
                <a:cxn ang="0">
                  <a:pos x="71" y="29"/>
                </a:cxn>
                <a:cxn ang="0">
                  <a:pos x="0" y="0"/>
                </a:cxn>
                <a:cxn ang="0">
                  <a:pos x="0" y="11"/>
                </a:cxn>
              </a:cxnLst>
              <a:rect l="0" t="0" r="r" b="b"/>
              <a:pathLst>
                <a:path w="71" h="38">
                  <a:moveTo>
                    <a:pt x="0" y="11"/>
                  </a:moveTo>
                  <a:lnTo>
                    <a:pt x="68" y="38"/>
                  </a:lnTo>
                  <a:lnTo>
                    <a:pt x="71" y="29"/>
                  </a:lnTo>
                  <a:lnTo>
                    <a:pt x="0" y="0"/>
                  </a:lnTo>
                  <a:lnTo>
                    <a:pt x="0" y="11"/>
                  </a:lnTo>
                  <a:close/>
                </a:path>
              </a:pathLst>
            </a:custGeom>
            <a:grpFill/>
            <a:ln w="9525">
              <a:noFill/>
              <a:round/>
            </a:ln>
          </p:spPr>
          <p:txBody>
            <a:bodyPr anchor="ctr"/>
            <a:lstStyle/>
            <a:p>
              <a:pPr algn="ctr"/>
              <a:endParaRPr>
                <a:solidFill>
                  <a:srgbClr val="000000"/>
                </a:solidFill>
              </a:endParaRPr>
            </a:p>
          </p:txBody>
        </p:sp>
        <p:sp>
          <p:nvSpPr>
            <p:cNvPr id="89" name="Freeform: Shape 115"/>
            <p:cNvSpPr/>
            <p:nvPr/>
          </p:nvSpPr>
          <p:spPr bwMode="auto">
            <a:xfrm>
              <a:off x="6607176" y="2705100"/>
              <a:ext cx="85725" cy="49213"/>
            </a:xfrm>
            <a:custGeom>
              <a:avLst/>
              <a:gdLst/>
              <a:ahLst/>
              <a:cxnLst>
                <a:cxn ang="0">
                  <a:pos x="0" y="10"/>
                </a:cxn>
                <a:cxn ang="0">
                  <a:pos x="51" y="31"/>
                </a:cxn>
                <a:cxn ang="0">
                  <a:pos x="54" y="22"/>
                </a:cxn>
                <a:cxn ang="0">
                  <a:pos x="0" y="0"/>
                </a:cxn>
                <a:cxn ang="0">
                  <a:pos x="0" y="10"/>
                </a:cxn>
              </a:cxnLst>
              <a:rect l="0" t="0" r="r" b="b"/>
              <a:pathLst>
                <a:path w="54" h="31">
                  <a:moveTo>
                    <a:pt x="0" y="10"/>
                  </a:moveTo>
                  <a:lnTo>
                    <a:pt x="51" y="31"/>
                  </a:lnTo>
                  <a:lnTo>
                    <a:pt x="54" y="22"/>
                  </a:lnTo>
                  <a:lnTo>
                    <a:pt x="0" y="0"/>
                  </a:lnTo>
                  <a:lnTo>
                    <a:pt x="0" y="10"/>
                  </a:lnTo>
                  <a:close/>
                </a:path>
              </a:pathLst>
            </a:custGeom>
            <a:grpFill/>
            <a:ln w="9525">
              <a:noFill/>
              <a:round/>
            </a:ln>
          </p:spPr>
          <p:txBody>
            <a:bodyPr anchor="ctr"/>
            <a:lstStyle/>
            <a:p>
              <a:pPr algn="ctr"/>
              <a:endParaRPr>
                <a:solidFill>
                  <a:srgbClr val="000000"/>
                </a:solidFill>
              </a:endParaRPr>
            </a:p>
          </p:txBody>
        </p:sp>
        <p:sp>
          <p:nvSpPr>
            <p:cNvPr id="90" name="Freeform: Shape 116"/>
            <p:cNvSpPr/>
            <p:nvPr/>
          </p:nvSpPr>
          <p:spPr bwMode="auto">
            <a:xfrm>
              <a:off x="6607176" y="2660650"/>
              <a:ext cx="100013" cy="55563"/>
            </a:xfrm>
            <a:custGeom>
              <a:avLst/>
              <a:gdLst/>
              <a:ahLst/>
              <a:cxnLst>
                <a:cxn ang="0">
                  <a:pos x="63" y="25"/>
                </a:cxn>
                <a:cxn ang="0">
                  <a:pos x="0" y="0"/>
                </a:cxn>
                <a:cxn ang="0">
                  <a:pos x="0" y="11"/>
                </a:cxn>
                <a:cxn ang="0">
                  <a:pos x="59" y="35"/>
                </a:cxn>
                <a:cxn ang="0">
                  <a:pos x="63" y="25"/>
                </a:cxn>
              </a:cxnLst>
              <a:rect l="0" t="0" r="r" b="b"/>
              <a:pathLst>
                <a:path w="63" h="35">
                  <a:moveTo>
                    <a:pt x="63" y="25"/>
                  </a:moveTo>
                  <a:lnTo>
                    <a:pt x="0" y="0"/>
                  </a:lnTo>
                  <a:lnTo>
                    <a:pt x="0" y="11"/>
                  </a:lnTo>
                  <a:lnTo>
                    <a:pt x="59" y="35"/>
                  </a:lnTo>
                  <a:lnTo>
                    <a:pt x="63" y="25"/>
                  </a:lnTo>
                  <a:close/>
                </a:path>
              </a:pathLst>
            </a:custGeom>
            <a:grpFill/>
            <a:ln w="9525">
              <a:noFill/>
              <a:round/>
            </a:ln>
          </p:spPr>
          <p:txBody>
            <a:bodyPr anchor="ctr"/>
            <a:lstStyle/>
            <a:p>
              <a:pPr algn="ctr"/>
              <a:endParaRPr>
                <a:solidFill>
                  <a:srgbClr val="000000"/>
                </a:solidFill>
              </a:endParaRPr>
            </a:p>
          </p:txBody>
        </p:sp>
        <p:sp>
          <p:nvSpPr>
            <p:cNvPr id="91" name="Freeform: Shape 117"/>
            <p:cNvSpPr/>
            <p:nvPr/>
          </p:nvSpPr>
          <p:spPr bwMode="auto">
            <a:xfrm>
              <a:off x="6567488" y="2439988"/>
              <a:ext cx="247650" cy="369888"/>
            </a:xfrm>
            <a:custGeom>
              <a:avLst/>
              <a:gdLst/>
              <a:ahLst/>
              <a:cxnLst>
                <a:cxn ang="0">
                  <a:pos x="155" y="59"/>
                </a:cxn>
                <a:cxn ang="0">
                  <a:pos x="10" y="0"/>
                </a:cxn>
                <a:cxn ang="0">
                  <a:pos x="9" y="0"/>
                </a:cxn>
                <a:cxn ang="0">
                  <a:pos x="0" y="22"/>
                </a:cxn>
                <a:cxn ang="0">
                  <a:pos x="17" y="22"/>
                </a:cxn>
                <a:cxn ang="0">
                  <a:pos x="18" y="19"/>
                </a:cxn>
                <a:cxn ang="0">
                  <a:pos x="136" y="67"/>
                </a:cxn>
                <a:cxn ang="0">
                  <a:pos x="76" y="214"/>
                </a:cxn>
                <a:cxn ang="0">
                  <a:pos x="25" y="193"/>
                </a:cxn>
                <a:cxn ang="0">
                  <a:pos x="25" y="208"/>
                </a:cxn>
                <a:cxn ang="0">
                  <a:pos x="84" y="233"/>
                </a:cxn>
                <a:cxn ang="0">
                  <a:pos x="85" y="233"/>
                </a:cxn>
                <a:cxn ang="0">
                  <a:pos x="156" y="59"/>
                </a:cxn>
                <a:cxn ang="0">
                  <a:pos x="155" y="59"/>
                </a:cxn>
              </a:cxnLst>
              <a:rect l="0" t="0" r="r" b="b"/>
              <a:pathLst>
                <a:path w="156" h="233">
                  <a:moveTo>
                    <a:pt x="155" y="59"/>
                  </a:moveTo>
                  <a:lnTo>
                    <a:pt x="10" y="0"/>
                  </a:lnTo>
                  <a:lnTo>
                    <a:pt x="9" y="0"/>
                  </a:lnTo>
                  <a:lnTo>
                    <a:pt x="0" y="22"/>
                  </a:lnTo>
                  <a:lnTo>
                    <a:pt x="17" y="22"/>
                  </a:lnTo>
                  <a:lnTo>
                    <a:pt x="18" y="19"/>
                  </a:lnTo>
                  <a:lnTo>
                    <a:pt x="136" y="67"/>
                  </a:lnTo>
                  <a:lnTo>
                    <a:pt x="76" y="214"/>
                  </a:lnTo>
                  <a:lnTo>
                    <a:pt x="25" y="193"/>
                  </a:lnTo>
                  <a:lnTo>
                    <a:pt x="25" y="208"/>
                  </a:lnTo>
                  <a:lnTo>
                    <a:pt x="84" y="233"/>
                  </a:lnTo>
                  <a:lnTo>
                    <a:pt x="85" y="233"/>
                  </a:lnTo>
                  <a:lnTo>
                    <a:pt x="156" y="59"/>
                  </a:lnTo>
                  <a:lnTo>
                    <a:pt x="155" y="59"/>
                  </a:lnTo>
                  <a:close/>
                </a:path>
              </a:pathLst>
            </a:custGeom>
            <a:grpFill/>
            <a:ln w="9525">
              <a:noFill/>
              <a:round/>
            </a:ln>
          </p:spPr>
          <p:txBody>
            <a:bodyPr anchor="ctr"/>
            <a:lstStyle/>
            <a:p>
              <a:pPr algn="ctr"/>
              <a:endParaRPr>
                <a:solidFill>
                  <a:srgbClr val="000000"/>
                </a:solidFill>
              </a:endParaRPr>
            </a:p>
          </p:txBody>
        </p:sp>
        <p:sp>
          <p:nvSpPr>
            <p:cNvPr id="92" name="Freeform: Shape 118"/>
            <p:cNvSpPr/>
            <p:nvPr/>
          </p:nvSpPr>
          <p:spPr bwMode="auto">
            <a:xfrm>
              <a:off x="6256338" y="2441575"/>
              <a:ext cx="149225" cy="250825"/>
            </a:xfrm>
            <a:custGeom>
              <a:avLst/>
              <a:gdLst/>
              <a:ahLst/>
              <a:cxnLst>
                <a:cxn ang="0">
                  <a:pos x="292" y="447"/>
                </a:cxn>
                <a:cxn ang="0">
                  <a:pos x="110" y="0"/>
                </a:cxn>
                <a:cxn ang="0">
                  <a:pos x="0" y="45"/>
                </a:cxn>
                <a:cxn ang="0">
                  <a:pos x="182" y="491"/>
                </a:cxn>
                <a:cxn ang="0">
                  <a:pos x="292" y="447"/>
                </a:cxn>
                <a:cxn ang="0">
                  <a:pos x="99" y="19"/>
                </a:cxn>
                <a:cxn ang="0">
                  <a:pos x="220" y="315"/>
                </a:cxn>
                <a:cxn ang="0">
                  <a:pos x="215" y="338"/>
                </a:cxn>
                <a:cxn ang="0">
                  <a:pos x="195" y="325"/>
                </a:cxn>
                <a:cxn ang="0">
                  <a:pos x="75" y="29"/>
                </a:cxn>
                <a:cxn ang="0">
                  <a:pos x="99" y="19"/>
                </a:cxn>
                <a:cxn ang="0">
                  <a:pos x="165" y="358"/>
                </a:cxn>
                <a:cxn ang="0">
                  <a:pos x="146" y="345"/>
                </a:cxn>
                <a:cxn ang="0">
                  <a:pos x="25" y="49"/>
                </a:cxn>
                <a:cxn ang="0">
                  <a:pos x="50" y="39"/>
                </a:cxn>
                <a:cxn ang="0">
                  <a:pos x="170" y="335"/>
                </a:cxn>
                <a:cxn ang="0">
                  <a:pos x="165" y="358"/>
                </a:cxn>
              </a:cxnLst>
              <a:rect l="0" t="0" r="r" b="b"/>
              <a:pathLst>
                <a:path w="292" h="491">
                  <a:moveTo>
                    <a:pt x="292" y="447"/>
                  </a:moveTo>
                  <a:cubicBezTo>
                    <a:pt x="110" y="0"/>
                    <a:pt x="110" y="0"/>
                    <a:pt x="110" y="0"/>
                  </a:cubicBezTo>
                  <a:cubicBezTo>
                    <a:pt x="0" y="45"/>
                    <a:pt x="0" y="45"/>
                    <a:pt x="0" y="45"/>
                  </a:cubicBezTo>
                  <a:cubicBezTo>
                    <a:pt x="182" y="491"/>
                    <a:pt x="182" y="491"/>
                    <a:pt x="182" y="491"/>
                  </a:cubicBezTo>
                  <a:lnTo>
                    <a:pt x="292" y="447"/>
                  </a:lnTo>
                  <a:close/>
                  <a:moveTo>
                    <a:pt x="99" y="19"/>
                  </a:moveTo>
                  <a:cubicBezTo>
                    <a:pt x="220" y="315"/>
                    <a:pt x="220" y="315"/>
                    <a:pt x="220" y="315"/>
                  </a:cubicBezTo>
                  <a:cubicBezTo>
                    <a:pt x="224" y="325"/>
                    <a:pt x="222" y="335"/>
                    <a:pt x="215" y="338"/>
                  </a:cubicBezTo>
                  <a:cubicBezTo>
                    <a:pt x="208" y="340"/>
                    <a:pt x="199" y="335"/>
                    <a:pt x="195" y="325"/>
                  </a:cubicBezTo>
                  <a:cubicBezTo>
                    <a:pt x="75" y="29"/>
                    <a:pt x="75" y="29"/>
                    <a:pt x="75" y="29"/>
                  </a:cubicBezTo>
                  <a:lnTo>
                    <a:pt x="99" y="19"/>
                  </a:lnTo>
                  <a:close/>
                  <a:moveTo>
                    <a:pt x="165" y="358"/>
                  </a:moveTo>
                  <a:cubicBezTo>
                    <a:pt x="159" y="361"/>
                    <a:pt x="150" y="355"/>
                    <a:pt x="146" y="345"/>
                  </a:cubicBezTo>
                  <a:cubicBezTo>
                    <a:pt x="25" y="49"/>
                    <a:pt x="25" y="49"/>
                    <a:pt x="25" y="49"/>
                  </a:cubicBezTo>
                  <a:cubicBezTo>
                    <a:pt x="50" y="39"/>
                    <a:pt x="50" y="39"/>
                    <a:pt x="50" y="39"/>
                  </a:cubicBezTo>
                  <a:cubicBezTo>
                    <a:pt x="170" y="335"/>
                    <a:pt x="170" y="335"/>
                    <a:pt x="170" y="335"/>
                  </a:cubicBezTo>
                  <a:cubicBezTo>
                    <a:pt x="174" y="345"/>
                    <a:pt x="172" y="355"/>
                    <a:pt x="165" y="358"/>
                  </a:cubicBezTo>
                  <a:close/>
                </a:path>
              </a:pathLst>
            </a:custGeom>
            <a:grpFill/>
            <a:ln w="9525">
              <a:noFill/>
              <a:round/>
            </a:ln>
          </p:spPr>
          <p:txBody>
            <a:bodyPr anchor="ctr"/>
            <a:lstStyle/>
            <a:p>
              <a:pPr algn="ctr"/>
              <a:endParaRPr>
                <a:solidFill>
                  <a:srgbClr val="000000"/>
                </a:solidFill>
              </a:endParaRPr>
            </a:p>
          </p:txBody>
        </p:sp>
      </p:grpSp>
      <p:sp>
        <p:nvSpPr>
          <p:cNvPr id="7" name="Rectangle: Rounded Corners 120"/>
          <p:cNvSpPr/>
          <p:nvPr/>
        </p:nvSpPr>
        <p:spPr bwMode="auto">
          <a:xfrm>
            <a:off x="3799672" y="2316123"/>
            <a:ext cx="701645" cy="650101"/>
          </a:xfrm>
          <a:prstGeom prst="roundRect">
            <a:avLst/>
          </a:prstGeom>
          <a:solidFill>
            <a:srgbClr val="753D13"/>
          </a:solidFill>
          <a:ln w="19050">
            <a:noFill/>
            <a:round/>
          </a:ln>
        </p:spPr>
        <p:txBody>
          <a:bodyPr lIns="68580" tIns="34290" rIns="68580" bIns="34290" anchor="ctr"/>
          <a:lstStyle/>
          <a:p>
            <a:pPr algn="ctr"/>
            <a:endParaRPr>
              <a:solidFill>
                <a:srgbClr val="000000"/>
              </a:solidFill>
            </a:endParaRPr>
          </a:p>
        </p:txBody>
      </p:sp>
      <p:sp>
        <p:nvSpPr>
          <p:cNvPr id="9" name="Rectangle: Rounded Corners 122"/>
          <p:cNvSpPr/>
          <p:nvPr/>
        </p:nvSpPr>
        <p:spPr bwMode="auto">
          <a:xfrm>
            <a:off x="3815331" y="4134188"/>
            <a:ext cx="693663" cy="705441"/>
          </a:xfrm>
          <a:prstGeom prst="roundRect">
            <a:avLst/>
          </a:prstGeom>
          <a:solidFill>
            <a:srgbClr val="753D13"/>
          </a:solidFill>
          <a:ln w="19050">
            <a:noFill/>
            <a:round/>
          </a:ln>
        </p:spPr>
        <p:txBody>
          <a:bodyPr lIns="68580" tIns="34290" rIns="68580" bIns="34290" anchor="ctr"/>
          <a:lstStyle/>
          <a:p>
            <a:pPr algn="ctr"/>
            <a:endParaRPr>
              <a:solidFill>
                <a:srgbClr val="000000"/>
              </a:solidFill>
            </a:endParaRPr>
          </a:p>
        </p:txBody>
      </p:sp>
      <p:grpSp>
        <p:nvGrpSpPr>
          <p:cNvPr id="12" name="Group 134"/>
          <p:cNvGrpSpPr/>
          <p:nvPr/>
        </p:nvGrpSpPr>
        <p:grpSpPr>
          <a:xfrm>
            <a:off x="3946326" y="2418152"/>
            <a:ext cx="383441" cy="446042"/>
            <a:chOff x="3752851" y="1784351"/>
            <a:chExt cx="233363" cy="271463"/>
          </a:xfrm>
          <a:solidFill>
            <a:schemeClr val="bg1"/>
          </a:solidFill>
        </p:grpSpPr>
        <p:sp>
          <p:nvSpPr>
            <p:cNvPr id="64" name="Freeform: Shape 135"/>
            <p:cNvSpPr/>
            <p:nvPr/>
          </p:nvSpPr>
          <p:spPr bwMode="auto">
            <a:xfrm>
              <a:off x="3819526" y="1795464"/>
              <a:ext cx="166688" cy="219075"/>
            </a:xfrm>
            <a:custGeom>
              <a:avLst/>
              <a:gdLst/>
              <a:ahLst/>
              <a:cxnLst>
                <a:cxn ang="0">
                  <a:pos x="63" y="0"/>
                </a:cxn>
                <a:cxn ang="0">
                  <a:pos x="0" y="0"/>
                </a:cxn>
                <a:cxn ang="0">
                  <a:pos x="0" y="103"/>
                </a:cxn>
                <a:cxn ang="0">
                  <a:pos x="63" y="103"/>
                </a:cxn>
                <a:cxn ang="0">
                  <a:pos x="79" y="88"/>
                </a:cxn>
                <a:cxn ang="0">
                  <a:pos x="79" y="15"/>
                </a:cxn>
                <a:cxn ang="0">
                  <a:pos x="63" y="0"/>
                </a:cxn>
                <a:cxn ang="0">
                  <a:pos x="12" y="47"/>
                </a:cxn>
                <a:cxn ang="0">
                  <a:pos x="26" y="47"/>
                </a:cxn>
                <a:cxn ang="0">
                  <a:pos x="26" y="60"/>
                </a:cxn>
                <a:cxn ang="0">
                  <a:pos x="12" y="60"/>
                </a:cxn>
                <a:cxn ang="0">
                  <a:pos x="12" y="47"/>
                </a:cxn>
                <a:cxn ang="0">
                  <a:pos x="26" y="94"/>
                </a:cxn>
                <a:cxn ang="0">
                  <a:pos x="12" y="94"/>
                </a:cxn>
                <a:cxn ang="0">
                  <a:pos x="12" y="82"/>
                </a:cxn>
                <a:cxn ang="0">
                  <a:pos x="26" y="82"/>
                </a:cxn>
                <a:cxn ang="0">
                  <a:pos x="26" y="94"/>
                </a:cxn>
                <a:cxn ang="0">
                  <a:pos x="26" y="77"/>
                </a:cxn>
                <a:cxn ang="0">
                  <a:pos x="13" y="77"/>
                </a:cxn>
                <a:cxn ang="0">
                  <a:pos x="13" y="64"/>
                </a:cxn>
                <a:cxn ang="0">
                  <a:pos x="26" y="64"/>
                </a:cxn>
                <a:cxn ang="0">
                  <a:pos x="26" y="77"/>
                </a:cxn>
                <a:cxn ang="0">
                  <a:pos x="45" y="94"/>
                </a:cxn>
                <a:cxn ang="0">
                  <a:pos x="32" y="94"/>
                </a:cxn>
                <a:cxn ang="0">
                  <a:pos x="32" y="82"/>
                </a:cxn>
                <a:cxn ang="0">
                  <a:pos x="45" y="82"/>
                </a:cxn>
                <a:cxn ang="0">
                  <a:pos x="45" y="94"/>
                </a:cxn>
                <a:cxn ang="0">
                  <a:pos x="45" y="77"/>
                </a:cxn>
                <a:cxn ang="0">
                  <a:pos x="32" y="77"/>
                </a:cxn>
                <a:cxn ang="0">
                  <a:pos x="32" y="64"/>
                </a:cxn>
                <a:cxn ang="0">
                  <a:pos x="45" y="64"/>
                </a:cxn>
                <a:cxn ang="0">
                  <a:pos x="45" y="77"/>
                </a:cxn>
                <a:cxn ang="0">
                  <a:pos x="32" y="60"/>
                </a:cxn>
                <a:cxn ang="0">
                  <a:pos x="32" y="47"/>
                </a:cxn>
                <a:cxn ang="0">
                  <a:pos x="45" y="47"/>
                </a:cxn>
                <a:cxn ang="0">
                  <a:pos x="45" y="60"/>
                </a:cxn>
                <a:cxn ang="0">
                  <a:pos x="32" y="60"/>
                </a:cxn>
                <a:cxn ang="0">
                  <a:pos x="64" y="94"/>
                </a:cxn>
                <a:cxn ang="0">
                  <a:pos x="51" y="94"/>
                </a:cxn>
                <a:cxn ang="0">
                  <a:pos x="51" y="82"/>
                </a:cxn>
                <a:cxn ang="0">
                  <a:pos x="64" y="82"/>
                </a:cxn>
                <a:cxn ang="0">
                  <a:pos x="64" y="94"/>
                </a:cxn>
                <a:cxn ang="0">
                  <a:pos x="64" y="77"/>
                </a:cxn>
                <a:cxn ang="0">
                  <a:pos x="51" y="77"/>
                </a:cxn>
                <a:cxn ang="0">
                  <a:pos x="51" y="64"/>
                </a:cxn>
                <a:cxn ang="0">
                  <a:pos x="64" y="64"/>
                </a:cxn>
                <a:cxn ang="0">
                  <a:pos x="64" y="77"/>
                </a:cxn>
                <a:cxn ang="0">
                  <a:pos x="51" y="60"/>
                </a:cxn>
                <a:cxn ang="0">
                  <a:pos x="51" y="47"/>
                </a:cxn>
                <a:cxn ang="0">
                  <a:pos x="64" y="47"/>
                </a:cxn>
                <a:cxn ang="0">
                  <a:pos x="64" y="60"/>
                </a:cxn>
                <a:cxn ang="0">
                  <a:pos x="51" y="60"/>
                </a:cxn>
                <a:cxn ang="0">
                  <a:pos x="66" y="38"/>
                </a:cxn>
                <a:cxn ang="0">
                  <a:pos x="13" y="38"/>
                </a:cxn>
                <a:cxn ang="0">
                  <a:pos x="13" y="13"/>
                </a:cxn>
                <a:cxn ang="0">
                  <a:pos x="63" y="13"/>
                </a:cxn>
                <a:cxn ang="0">
                  <a:pos x="66" y="15"/>
                </a:cxn>
                <a:cxn ang="0">
                  <a:pos x="66" y="38"/>
                </a:cxn>
              </a:cxnLst>
              <a:rect l="0" t="0" r="r" b="b"/>
              <a:pathLst>
                <a:path w="79" h="103">
                  <a:moveTo>
                    <a:pt x="63" y="0"/>
                  </a:moveTo>
                  <a:cubicBezTo>
                    <a:pt x="0" y="0"/>
                    <a:pt x="0" y="0"/>
                    <a:pt x="0" y="0"/>
                  </a:cubicBezTo>
                  <a:cubicBezTo>
                    <a:pt x="0" y="103"/>
                    <a:pt x="0" y="103"/>
                    <a:pt x="0" y="103"/>
                  </a:cubicBezTo>
                  <a:cubicBezTo>
                    <a:pt x="63" y="103"/>
                    <a:pt x="63" y="103"/>
                    <a:pt x="63" y="103"/>
                  </a:cubicBezTo>
                  <a:cubicBezTo>
                    <a:pt x="72" y="103"/>
                    <a:pt x="79" y="97"/>
                    <a:pt x="79" y="88"/>
                  </a:cubicBezTo>
                  <a:cubicBezTo>
                    <a:pt x="79" y="15"/>
                    <a:pt x="79" y="15"/>
                    <a:pt x="79" y="15"/>
                  </a:cubicBezTo>
                  <a:cubicBezTo>
                    <a:pt x="79" y="7"/>
                    <a:pt x="72" y="0"/>
                    <a:pt x="63" y="0"/>
                  </a:cubicBezTo>
                  <a:close/>
                  <a:moveTo>
                    <a:pt x="12" y="47"/>
                  </a:moveTo>
                  <a:cubicBezTo>
                    <a:pt x="26" y="47"/>
                    <a:pt x="26" y="47"/>
                    <a:pt x="26" y="47"/>
                  </a:cubicBezTo>
                  <a:cubicBezTo>
                    <a:pt x="26" y="60"/>
                    <a:pt x="26" y="60"/>
                    <a:pt x="26" y="60"/>
                  </a:cubicBezTo>
                  <a:cubicBezTo>
                    <a:pt x="12" y="60"/>
                    <a:pt x="12" y="60"/>
                    <a:pt x="12" y="60"/>
                  </a:cubicBezTo>
                  <a:lnTo>
                    <a:pt x="12" y="47"/>
                  </a:lnTo>
                  <a:close/>
                  <a:moveTo>
                    <a:pt x="26" y="94"/>
                  </a:moveTo>
                  <a:cubicBezTo>
                    <a:pt x="12" y="94"/>
                    <a:pt x="12" y="94"/>
                    <a:pt x="12" y="94"/>
                  </a:cubicBezTo>
                  <a:cubicBezTo>
                    <a:pt x="12" y="82"/>
                    <a:pt x="12" y="82"/>
                    <a:pt x="12" y="82"/>
                  </a:cubicBezTo>
                  <a:cubicBezTo>
                    <a:pt x="26" y="82"/>
                    <a:pt x="26" y="82"/>
                    <a:pt x="26" y="82"/>
                  </a:cubicBezTo>
                  <a:lnTo>
                    <a:pt x="26" y="94"/>
                  </a:lnTo>
                  <a:close/>
                  <a:moveTo>
                    <a:pt x="26" y="77"/>
                  </a:moveTo>
                  <a:cubicBezTo>
                    <a:pt x="13" y="77"/>
                    <a:pt x="13" y="77"/>
                    <a:pt x="13" y="77"/>
                  </a:cubicBezTo>
                  <a:cubicBezTo>
                    <a:pt x="13" y="64"/>
                    <a:pt x="13" y="64"/>
                    <a:pt x="13" y="64"/>
                  </a:cubicBezTo>
                  <a:cubicBezTo>
                    <a:pt x="26" y="64"/>
                    <a:pt x="26" y="64"/>
                    <a:pt x="26" y="64"/>
                  </a:cubicBezTo>
                  <a:lnTo>
                    <a:pt x="26" y="77"/>
                  </a:lnTo>
                  <a:close/>
                  <a:moveTo>
                    <a:pt x="45" y="94"/>
                  </a:moveTo>
                  <a:cubicBezTo>
                    <a:pt x="32" y="94"/>
                    <a:pt x="32" y="94"/>
                    <a:pt x="32" y="94"/>
                  </a:cubicBezTo>
                  <a:cubicBezTo>
                    <a:pt x="32" y="82"/>
                    <a:pt x="32" y="82"/>
                    <a:pt x="32" y="82"/>
                  </a:cubicBezTo>
                  <a:cubicBezTo>
                    <a:pt x="45" y="82"/>
                    <a:pt x="45" y="82"/>
                    <a:pt x="45" y="82"/>
                  </a:cubicBezTo>
                  <a:lnTo>
                    <a:pt x="45" y="94"/>
                  </a:lnTo>
                  <a:close/>
                  <a:moveTo>
                    <a:pt x="45" y="77"/>
                  </a:moveTo>
                  <a:cubicBezTo>
                    <a:pt x="32" y="77"/>
                    <a:pt x="32" y="77"/>
                    <a:pt x="32" y="77"/>
                  </a:cubicBezTo>
                  <a:cubicBezTo>
                    <a:pt x="32" y="64"/>
                    <a:pt x="32" y="64"/>
                    <a:pt x="32" y="64"/>
                  </a:cubicBezTo>
                  <a:cubicBezTo>
                    <a:pt x="45" y="64"/>
                    <a:pt x="45" y="64"/>
                    <a:pt x="45" y="64"/>
                  </a:cubicBezTo>
                  <a:lnTo>
                    <a:pt x="45" y="77"/>
                  </a:lnTo>
                  <a:close/>
                  <a:moveTo>
                    <a:pt x="32" y="60"/>
                  </a:moveTo>
                  <a:cubicBezTo>
                    <a:pt x="32" y="47"/>
                    <a:pt x="32" y="47"/>
                    <a:pt x="32" y="47"/>
                  </a:cubicBezTo>
                  <a:cubicBezTo>
                    <a:pt x="45" y="47"/>
                    <a:pt x="45" y="47"/>
                    <a:pt x="45" y="47"/>
                  </a:cubicBezTo>
                  <a:cubicBezTo>
                    <a:pt x="45" y="60"/>
                    <a:pt x="45" y="60"/>
                    <a:pt x="45" y="60"/>
                  </a:cubicBezTo>
                  <a:lnTo>
                    <a:pt x="32" y="60"/>
                  </a:lnTo>
                  <a:close/>
                  <a:moveTo>
                    <a:pt x="64" y="94"/>
                  </a:moveTo>
                  <a:cubicBezTo>
                    <a:pt x="51" y="94"/>
                    <a:pt x="51" y="94"/>
                    <a:pt x="51" y="94"/>
                  </a:cubicBezTo>
                  <a:cubicBezTo>
                    <a:pt x="51" y="82"/>
                    <a:pt x="51" y="82"/>
                    <a:pt x="51" y="82"/>
                  </a:cubicBezTo>
                  <a:cubicBezTo>
                    <a:pt x="64" y="82"/>
                    <a:pt x="64" y="82"/>
                    <a:pt x="64" y="82"/>
                  </a:cubicBezTo>
                  <a:lnTo>
                    <a:pt x="64" y="94"/>
                  </a:lnTo>
                  <a:close/>
                  <a:moveTo>
                    <a:pt x="64" y="77"/>
                  </a:moveTo>
                  <a:cubicBezTo>
                    <a:pt x="51" y="77"/>
                    <a:pt x="51" y="77"/>
                    <a:pt x="51" y="77"/>
                  </a:cubicBezTo>
                  <a:cubicBezTo>
                    <a:pt x="51" y="64"/>
                    <a:pt x="51" y="64"/>
                    <a:pt x="51" y="64"/>
                  </a:cubicBezTo>
                  <a:cubicBezTo>
                    <a:pt x="64" y="64"/>
                    <a:pt x="64" y="64"/>
                    <a:pt x="64" y="64"/>
                  </a:cubicBezTo>
                  <a:lnTo>
                    <a:pt x="64" y="77"/>
                  </a:lnTo>
                  <a:close/>
                  <a:moveTo>
                    <a:pt x="51" y="60"/>
                  </a:moveTo>
                  <a:cubicBezTo>
                    <a:pt x="51" y="47"/>
                    <a:pt x="51" y="47"/>
                    <a:pt x="51" y="47"/>
                  </a:cubicBezTo>
                  <a:cubicBezTo>
                    <a:pt x="64" y="47"/>
                    <a:pt x="64" y="47"/>
                    <a:pt x="64" y="47"/>
                  </a:cubicBezTo>
                  <a:cubicBezTo>
                    <a:pt x="64" y="60"/>
                    <a:pt x="64" y="60"/>
                    <a:pt x="64" y="60"/>
                  </a:cubicBezTo>
                  <a:lnTo>
                    <a:pt x="51" y="60"/>
                  </a:lnTo>
                  <a:close/>
                  <a:moveTo>
                    <a:pt x="66" y="38"/>
                  </a:moveTo>
                  <a:cubicBezTo>
                    <a:pt x="13" y="38"/>
                    <a:pt x="13" y="38"/>
                    <a:pt x="13" y="38"/>
                  </a:cubicBezTo>
                  <a:cubicBezTo>
                    <a:pt x="13" y="13"/>
                    <a:pt x="13" y="13"/>
                    <a:pt x="13" y="13"/>
                  </a:cubicBezTo>
                  <a:cubicBezTo>
                    <a:pt x="63" y="13"/>
                    <a:pt x="63" y="13"/>
                    <a:pt x="63" y="13"/>
                  </a:cubicBezTo>
                  <a:cubicBezTo>
                    <a:pt x="65" y="13"/>
                    <a:pt x="66" y="14"/>
                    <a:pt x="66" y="15"/>
                  </a:cubicBezTo>
                  <a:lnTo>
                    <a:pt x="66" y="38"/>
                  </a:lnTo>
                  <a:close/>
                </a:path>
              </a:pathLst>
            </a:custGeom>
            <a:grpFill/>
            <a:ln w="9525">
              <a:noFill/>
              <a:round/>
            </a:ln>
          </p:spPr>
          <p:txBody>
            <a:bodyPr anchor="ctr"/>
            <a:lstStyle/>
            <a:p>
              <a:pPr algn="ctr"/>
              <a:endParaRPr>
                <a:solidFill>
                  <a:srgbClr val="000000"/>
                </a:solidFill>
              </a:endParaRPr>
            </a:p>
          </p:txBody>
        </p:sp>
        <p:sp>
          <p:nvSpPr>
            <p:cNvPr id="65" name="Freeform: Shape 136"/>
            <p:cNvSpPr/>
            <p:nvPr/>
          </p:nvSpPr>
          <p:spPr bwMode="auto">
            <a:xfrm>
              <a:off x="3752851" y="1784351"/>
              <a:ext cx="55563" cy="238125"/>
            </a:xfrm>
            <a:custGeom>
              <a:avLst/>
              <a:gdLst/>
              <a:ahLst/>
              <a:cxnLst>
                <a:cxn ang="0">
                  <a:pos x="26" y="0"/>
                </a:cxn>
                <a:cxn ang="0">
                  <a:pos x="7" y="0"/>
                </a:cxn>
                <a:cxn ang="0">
                  <a:pos x="0" y="13"/>
                </a:cxn>
                <a:cxn ang="0">
                  <a:pos x="0" y="100"/>
                </a:cxn>
                <a:cxn ang="0">
                  <a:pos x="7" y="112"/>
                </a:cxn>
                <a:cxn ang="0">
                  <a:pos x="26" y="112"/>
                </a:cxn>
                <a:cxn ang="0">
                  <a:pos x="26" y="0"/>
                </a:cxn>
              </a:cxnLst>
              <a:rect l="0" t="0" r="r" b="b"/>
              <a:pathLst>
                <a:path w="26" h="112">
                  <a:moveTo>
                    <a:pt x="26" y="0"/>
                  </a:moveTo>
                  <a:cubicBezTo>
                    <a:pt x="7" y="0"/>
                    <a:pt x="7" y="0"/>
                    <a:pt x="7" y="0"/>
                  </a:cubicBezTo>
                  <a:cubicBezTo>
                    <a:pt x="3" y="0"/>
                    <a:pt x="0" y="6"/>
                    <a:pt x="0" y="13"/>
                  </a:cubicBezTo>
                  <a:cubicBezTo>
                    <a:pt x="0" y="100"/>
                    <a:pt x="0" y="100"/>
                    <a:pt x="0" y="100"/>
                  </a:cubicBezTo>
                  <a:cubicBezTo>
                    <a:pt x="0" y="106"/>
                    <a:pt x="3" y="112"/>
                    <a:pt x="7" y="112"/>
                  </a:cubicBezTo>
                  <a:cubicBezTo>
                    <a:pt x="26" y="112"/>
                    <a:pt x="26" y="112"/>
                    <a:pt x="26" y="112"/>
                  </a:cubicBezTo>
                  <a:lnTo>
                    <a:pt x="26" y="0"/>
                  </a:lnTo>
                  <a:close/>
                </a:path>
              </a:pathLst>
            </a:custGeom>
            <a:grpFill/>
            <a:ln w="9525">
              <a:noFill/>
              <a:round/>
            </a:ln>
          </p:spPr>
          <p:txBody>
            <a:bodyPr anchor="ctr"/>
            <a:lstStyle/>
            <a:p>
              <a:pPr algn="ctr"/>
              <a:endParaRPr>
                <a:solidFill>
                  <a:srgbClr val="000000"/>
                </a:solidFill>
              </a:endParaRPr>
            </a:p>
          </p:txBody>
        </p:sp>
        <p:sp>
          <p:nvSpPr>
            <p:cNvPr id="66" name="Freeform: Shape 137"/>
            <p:cNvSpPr/>
            <p:nvPr/>
          </p:nvSpPr>
          <p:spPr bwMode="auto">
            <a:xfrm>
              <a:off x="3797301" y="2022476"/>
              <a:ext cx="31750" cy="33338"/>
            </a:xfrm>
            <a:custGeom>
              <a:avLst/>
              <a:gdLst/>
              <a:ahLst/>
              <a:cxnLst>
                <a:cxn ang="0">
                  <a:pos x="10" y="8"/>
                </a:cxn>
                <a:cxn ang="0">
                  <a:pos x="8" y="10"/>
                </a:cxn>
                <a:cxn ang="0">
                  <a:pos x="5" y="8"/>
                </a:cxn>
                <a:cxn ang="0">
                  <a:pos x="5" y="1"/>
                </a:cxn>
                <a:cxn ang="0">
                  <a:pos x="0" y="1"/>
                </a:cxn>
                <a:cxn ang="0">
                  <a:pos x="0" y="8"/>
                </a:cxn>
                <a:cxn ang="0">
                  <a:pos x="8" y="16"/>
                </a:cxn>
                <a:cxn ang="0">
                  <a:pos x="15" y="8"/>
                </a:cxn>
                <a:cxn ang="0">
                  <a:pos x="15" y="0"/>
                </a:cxn>
                <a:cxn ang="0">
                  <a:pos x="10" y="0"/>
                </a:cxn>
                <a:cxn ang="0">
                  <a:pos x="10" y="8"/>
                </a:cxn>
              </a:cxnLst>
              <a:rect l="0" t="0" r="r" b="b"/>
              <a:pathLst>
                <a:path w="15" h="16">
                  <a:moveTo>
                    <a:pt x="10" y="8"/>
                  </a:moveTo>
                  <a:cubicBezTo>
                    <a:pt x="10" y="9"/>
                    <a:pt x="9" y="10"/>
                    <a:pt x="8" y="10"/>
                  </a:cubicBezTo>
                  <a:cubicBezTo>
                    <a:pt x="6" y="10"/>
                    <a:pt x="5" y="9"/>
                    <a:pt x="5" y="8"/>
                  </a:cubicBezTo>
                  <a:cubicBezTo>
                    <a:pt x="5" y="1"/>
                    <a:pt x="5" y="1"/>
                    <a:pt x="5" y="1"/>
                  </a:cubicBezTo>
                  <a:cubicBezTo>
                    <a:pt x="0" y="1"/>
                    <a:pt x="0" y="1"/>
                    <a:pt x="0" y="1"/>
                  </a:cubicBezTo>
                  <a:cubicBezTo>
                    <a:pt x="0" y="8"/>
                    <a:pt x="0" y="8"/>
                    <a:pt x="0" y="8"/>
                  </a:cubicBezTo>
                  <a:cubicBezTo>
                    <a:pt x="0" y="12"/>
                    <a:pt x="3" y="16"/>
                    <a:pt x="8" y="16"/>
                  </a:cubicBezTo>
                  <a:cubicBezTo>
                    <a:pt x="12" y="16"/>
                    <a:pt x="15" y="12"/>
                    <a:pt x="15" y="8"/>
                  </a:cubicBezTo>
                  <a:cubicBezTo>
                    <a:pt x="15" y="0"/>
                    <a:pt x="15" y="0"/>
                    <a:pt x="15" y="0"/>
                  </a:cubicBezTo>
                  <a:cubicBezTo>
                    <a:pt x="10" y="0"/>
                    <a:pt x="10" y="0"/>
                    <a:pt x="10" y="0"/>
                  </a:cubicBezTo>
                  <a:lnTo>
                    <a:pt x="10" y="8"/>
                  </a:lnTo>
                  <a:close/>
                </a:path>
              </a:pathLst>
            </a:custGeom>
            <a:grpFill/>
            <a:ln w="9525">
              <a:noFill/>
              <a:round/>
            </a:ln>
          </p:spPr>
          <p:txBody>
            <a:bodyPr anchor="ctr"/>
            <a:lstStyle/>
            <a:p>
              <a:pPr algn="ctr"/>
              <a:endParaRPr>
                <a:solidFill>
                  <a:srgbClr val="000000"/>
                </a:solidFill>
              </a:endParaRPr>
            </a:p>
          </p:txBody>
        </p:sp>
      </p:grpSp>
      <p:grpSp>
        <p:nvGrpSpPr>
          <p:cNvPr id="15" name="Group 148"/>
          <p:cNvGrpSpPr/>
          <p:nvPr/>
        </p:nvGrpSpPr>
        <p:grpSpPr>
          <a:xfrm>
            <a:off x="3923579" y="4277864"/>
            <a:ext cx="531896" cy="418088"/>
            <a:chOff x="6448426" y="3767139"/>
            <a:chExt cx="363537" cy="285750"/>
          </a:xfrm>
          <a:solidFill>
            <a:schemeClr val="bg1"/>
          </a:solidFill>
        </p:grpSpPr>
        <p:sp>
          <p:nvSpPr>
            <p:cNvPr id="34" name="Rectangle 149"/>
            <p:cNvSpPr/>
            <p:nvPr/>
          </p:nvSpPr>
          <p:spPr bwMode="auto">
            <a:xfrm>
              <a:off x="6489701" y="3862389"/>
              <a:ext cx="25400" cy="25400"/>
            </a:xfrm>
            <a:prstGeom prst="rect">
              <a:avLst/>
            </a:prstGeom>
            <a:grpFill/>
            <a:ln w="9525">
              <a:noFill/>
              <a:miter lim="800000"/>
            </a:ln>
          </p:spPr>
          <p:txBody>
            <a:bodyPr anchor="ctr"/>
            <a:lstStyle/>
            <a:p>
              <a:pPr algn="ctr"/>
              <a:endParaRPr>
                <a:solidFill>
                  <a:srgbClr val="000000"/>
                </a:solidFill>
              </a:endParaRPr>
            </a:p>
          </p:txBody>
        </p:sp>
        <p:sp>
          <p:nvSpPr>
            <p:cNvPr id="35" name="Rectangle 150"/>
            <p:cNvSpPr/>
            <p:nvPr/>
          </p:nvSpPr>
          <p:spPr bwMode="auto">
            <a:xfrm>
              <a:off x="6530976" y="3862389"/>
              <a:ext cx="25400" cy="25400"/>
            </a:xfrm>
            <a:prstGeom prst="rect">
              <a:avLst/>
            </a:prstGeom>
            <a:grpFill/>
            <a:ln w="9525">
              <a:noFill/>
              <a:miter lim="800000"/>
            </a:ln>
          </p:spPr>
          <p:txBody>
            <a:bodyPr anchor="ctr"/>
            <a:lstStyle/>
            <a:p>
              <a:pPr algn="ctr"/>
              <a:endParaRPr>
                <a:solidFill>
                  <a:srgbClr val="000000"/>
                </a:solidFill>
              </a:endParaRPr>
            </a:p>
          </p:txBody>
        </p:sp>
        <p:sp>
          <p:nvSpPr>
            <p:cNvPr id="36" name="Rectangle 151"/>
            <p:cNvSpPr/>
            <p:nvPr/>
          </p:nvSpPr>
          <p:spPr bwMode="auto">
            <a:xfrm>
              <a:off x="6572251" y="3862389"/>
              <a:ext cx="25400" cy="25400"/>
            </a:xfrm>
            <a:prstGeom prst="rect">
              <a:avLst/>
            </a:prstGeom>
            <a:grpFill/>
            <a:ln w="9525">
              <a:noFill/>
              <a:miter lim="800000"/>
            </a:ln>
          </p:spPr>
          <p:txBody>
            <a:bodyPr anchor="ctr"/>
            <a:lstStyle/>
            <a:p>
              <a:pPr algn="ctr"/>
              <a:endParaRPr>
                <a:solidFill>
                  <a:srgbClr val="000000"/>
                </a:solidFill>
              </a:endParaRPr>
            </a:p>
          </p:txBody>
        </p:sp>
        <p:sp>
          <p:nvSpPr>
            <p:cNvPr id="37" name="Rectangle 152"/>
            <p:cNvSpPr/>
            <p:nvPr/>
          </p:nvSpPr>
          <p:spPr bwMode="auto">
            <a:xfrm>
              <a:off x="6615113" y="3862389"/>
              <a:ext cx="25400" cy="25400"/>
            </a:xfrm>
            <a:prstGeom prst="rect">
              <a:avLst/>
            </a:prstGeom>
            <a:grpFill/>
            <a:ln w="9525">
              <a:noFill/>
              <a:miter lim="800000"/>
            </a:ln>
          </p:spPr>
          <p:txBody>
            <a:bodyPr anchor="ctr"/>
            <a:lstStyle/>
            <a:p>
              <a:pPr algn="ctr"/>
              <a:endParaRPr>
                <a:solidFill>
                  <a:srgbClr val="000000"/>
                </a:solidFill>
              </a:endParaRPr>
            </a:p>
          </p:txBody>
        </p:sp>
        <p:sp>
          <p:nvSpPr>
            <p:cNvPr id="38" name="Rectangle 153"/>
            <p:cNvSpPr/>
            <p:nvPr/>
          </p:nvSpPr>
          <p:spPr bwMode="auto">
            <a:xfrm>
              <a:off x="6489701" y="3898901"/>
              <a:ext cx="25400" cy="22225"/>
            </a:xfrm>
            <a:prstGeom prst="rect">
              <a:avLst/>
            </a:prstGeom>
            <a:grpFill/>
            <a:ln w="9525">
              <a:noFill/>
              <a:miter lim="800000"/>
            </a:ln>
          </p:spPr>
          <p:txBody>
            <a:bodyPr anchor="ctr"/>
            <a:lstStyle/>
            <a:p>
              <a:pPr algn="ctr"/>
              <a:endParaRPr>
                <a:solidFill>
                  <a:srgbClr val="000000"/>
                </a:solidFill>
              </a:endParaRPr>
            </a:p>
          </p:txBody>
        </p:sp>
        <p:sp>
          <p:nvSpPr>
            <p:cNvPr id="39" name="Rectangle 154"/>
            <p:cNvSpPr/>
            <p:nvPr/>
          </p:nvSpPr>
          <p:spPr bwMode="auto">
            <a:xfrm>
              <a:off x="6530976" y="3898901"/>
              <a:ext cx="25400" cy="22225"/>
            </a:xfrm>
            <a:prstGeom prst="rect">
              <a:avLst/>
            </a:prstGeom>
            <a:grpFill/>
            <a:ln w="9525">
              <a:noFill/>
              <a:miter lim="800000"/>
            </a:ln>
          </p:spPr>
          <p:txBody>
            <a:bodyPr anchor="ctr"/>
            <a:lstStyle/>
            <a:p>
              <a:pPr algn="ctr"/>
              <a:endParaRPr>
                <a:solidFill>
                  <a:srgbClr val="000000"/>
                </a:solidFill>
              </a:endParaRPr>
            </a:p>
          </p:txBody>
        </p:sp>
        <p:sp>
          <p:nvSpPr>
            <p:cNvPr id="40" name="Rectangle 155"/>
            <p:cNvSpPr/>
            <p:nvPr/>
          </p:nvSpPr>
          <p:spPr bwMode="auto">
            <a:xfrm>
              <a:off x="6572251" y="3898901"/>
              <a:ext cx="25400" cy="22225"/>
            </a:xfrm>
            <a:prstGeom prst="rect">
              <a:avLst/>
            </a:prstGeom>
            <a:grpFill/>
            <a:ln w="9525">
              <a:noFill/>
              <a:miter lim="800000"/>
            </a:ln>
          </p:spPr>
          <p:txBody>
            <a:bodyPr anchor="ctr"/>
            <a:lstStyle/>
            <a:p>
              <a:pPr algn="ctr"/>
              <a:endParaRPr>
                <a:solidFill>
                  <a:srgbClr val="000000"/>
                </a:solidFill>
              </a:endParaRPr>
            </a:p>
          </p:txBody>
        </p:sp>
        <p:sp>
          <p:nvSpPr>
            <p:cNvPr id="41" name="Rectangle 156"/>
            <p:cNvSpPr/>
            <p:nvPr/>
          </p:nvSpPr>
          <p:spPr bwMode="auto">
            <a:xfrm>
              <a:off x="6489701" y="3932239"/>
              <a:ext cx="25400" cy="25400"/>
            </a:xfrm>
            <a:prstGeom prst="rect">
              <a:avLst/>
            </a:prstGeom>
            <a:grpFill/>
            <a:ln w="9525">
              <a:noFill/>
              <a:miter lim="800000"/>
            </a:ln>
          </p:spPr>
          <p:txBody>
            <a:bodyPr anchor="ctr"/>
            <a:lstStyle/>
            <a:p>
              <a:pPr algn="ctr"/>
              <a:endParaRPr>
                <a:solidFill>
                  <a:srgbClr val="000000"/>
                </a:solidFill>
              </a:endParaRPr>
            </a:p>
          </p:txBody>
        </p:sp>
        <p:sp>
          <p:nvSpPr>
            <p:cNvPr id="42" name="Rectangle 157"/>
            <p:cNvSpPr/>
            <p:nvPr/>
          </p:nvSpPr>
          <p:spPr bwMode="auto">
            <a:xfrm>
              <a:off x="6530976" y="3932239"/>
              <a:ext cx="25400" cy="25400"/>
            </a:xfrm>
            <a:prstGeom prst="rect">
              <a:avLst/>
            </a:prstGeom>
            <a:grpFill/>
            <a:ln w="9525">
              <a:noFill/>
              <a:miter lim="800000"/>
            </a:ln>
          </p:spPr>
          <p:txBody>
            <a:bodyPr anchor="ctr"/>
            <a:lstStyle/>
            <a:p>
              <a:pPr algn="ctr"/>
              <a:endParaRPr>
                <a:solidFill>
                  <a:srgbClr val="000000"/>
                </a:solidFill>
              </a:endParaRPr>
            </a:p>
          </p:txBody>
        </p:sp>
        <p:sp>
          <p:nvSpPr>
            <p:cNvPr id="43" name="Rectangle 158"/>
            <p:cNvSpPr/>
            <p:nvPr/>
          </p:nvSpPr>
          <p:spPr bwMode="auto">
            <a:xfrm>
              <a:off x="6572251" y="3932239"/>
              <a:ext cx="25400" cy="25400"/>
            </a:xfrm>
            <a:prstGeom prst="rect">
              <a:avLst/>
            </a:prstGeom>
            <a:grpFill/>
            <a:ln w="9525">
              <a:noFill/>
              <a:miter lim="800000"/>
            </a:ln>
          </p:spPr>
          <p:txBody>
            <a:bodyPr anchor="ctr"/>
            <a:lstStyle/>
            <a:p>
              <a:pPr algn="ctr"/>
              <a:endParaRPr>
                <a:solidFill>
                  <a:srgbClr val="000000"/>
                </a:solidFill>
              </a:endParaRPr>
            </a:p>
          </p:txBody>
        </p:sp>
        <p:sp>
          <p:nvSpPr>
            <p:cNvPr id="44" name="Rectangle 159"/>
            <p:cNvSpPr/>
            <p:nvPr/>
          </p:nvSpPr>
          <p:spPr bwMode="auto">
            <a:xfrm>
              <a:off x="6489701" y="3968751"/>
              <a:ext cx="25400" cy="25400"/>
            </a:xfrm>
            <a:prstGeom prst="rect">
              <a:avLst/>
            </a:prstGeom>
            <a:grpFill/>
            <a:ln w="9525">
              <a:noFill/>
              <a:miter lim="800000"/>
            </a:ln>
          </p:spPr>
          <p:txBody>
            <a:bodyPr anchor="ctr"/>
            <a:lstStyle/>
            <a:p>
              <a:pPr algn="ctr"/>
              <a:endParaRPr>
                <a:solidFill>
                  <a:srgbClr val="000000"/>
                </a:solidFill>
              </a:endParaRPr>
            </a:p>
          </p:txBody>
        </p:sp>
        <p:sp>
          <p:nvSpPr>
            <p:cNvPr id="45" name="Rectangle 160"/>
            <p:cNvSpPr/>
            <p:nvPr/>
          </p:nvSpPr>
          <p:spPr bwMode="auto">
            <a:xfrm>
              <a:off x="6530976" y="3968751"/>
              <a:ext cx="25400" cy="25400"/>
            </a:xfrm>
            <a:prstGeom prst="rect">
              <a:avLst/>
            </a:prstGeom>
            <a:grpFill/>
            <a:ln w="9525">
              <a:noFill/>
              <a:miter lim="800000"/>
            </a:ln>
          </p:spPr>
          <p:txBody>
            <a:bodyPr anchor="ctr"/>
            <a:lstStyle/>
            <a:p>
              <a:pPr algn="ctr"/>
              <a:endParaRPr>
                <a:solidFill>
                  <a:srgbClr val="000000"/>
                </a:solidFill>
              </a:endParaRPr>
            </a:p>
          </p:txBody>
        </p:sp>
        <p:sp>
          <p:nvSpPr>
            <p:cNvPr id="46" name="Rectangle 161"/>
            <p:cNvSpPr/>
            <p:nvPr/>
          </p:nvSpPr>
          <p:spPr bwMode="auto">
            <a:xfrm>
              <a:off x="6572251" y="3968751"/>
              <a:ext cx="25400" cy="25400"/>
            </a:xfrm>
            <a:prstGeom prst="rect">
              <a:avLst/>
            </a:prstGeom>
            <a:grpFill/>
            <a:ln w="9525">
              <a:noFill/>
              <a:miter lim="800000"/>
            </a:ln>
          </p:spPr>
          <p:txBody>
            <a:bodyPr anchor="ctr"/>
            <a:lstStyle/>
            <a:p>
              <a:pPr algn="ctr"/>
              <a:endParaRPr>
                <a:solidFill>
                  <a:srgbClr val="000000"/>
                </a:solidFill>
              </a:endParaRPr>
            </a:p>
          </p:txBody>
        </p:sp>
        <p:sp>
          <p:nvSpPr>
            <p:cNvPr id="47" name="Freeform: Shape 162"/>
            <p:cNvSpPr/>
            <p:nvPr/>
          </p:nvSpPr>
          <p:spPr bwMode="auto">
            <a:xfrm>
              <a:off x="6473826" y="3767139"/>
              <a:ext cx="22225" cy="63500"/>
            </a:xfrm>
            <a:custGeom>
              <a:avLst/>
              <a:gdLst/>
              <a:ahLst/>
              <a:cxnLst>
                <a:cxn ang="0">
                  <a:pos x="5" y="30"/>
                </a:cxn>
                <a:cxn ang="0">
                  <a:pos x="10" y="24"/>
                </a:cxn>
                <a:cxn ang="0">
                  <a:pos x="10" y="5"/>
                </a:cxn>
                <a:cxn ang="0">
                  <a:pos x="5" y="0"/>
                </a:cxn>
                <a:cxn ang="0">
                  <a:pos x="0" y="5"/>
                </a:cxn>
                <a:cxn ang="0">
                  <a:pos x="0" y="24"/>
                </a:cxn>
                <a:cxn ang="0">
                  <a:pos x="5" y="30"/>
                </a:cxn>
                <a:cxn ang="0">
                  <a:pos x="5" y="21"/>
                </a:cxn>
                <a:cxn ang="0">
                  <a:pos x="8" y="24"/>
                </a:cxn>
                <a:cxn ang="0">
                  <a:pos x="5" y="26"/>
                </a:cxn>
                <a:cxn ang="0">
                  <a:pos x="2" y="24"/>
                </a:cxn>
                <a:cxn ang="0">
                  <a:pos x="5" y="21"/>
                </a:cxn>
              </a:cxnLst>
              <a:rect l="0" t="0" r="r" b="b"/>
              <a:pathLst>
                <a:path w="10" h="30">
                  <a:moveTo>
                    <a:pt x="5" y="30"/>
                  </a:moveTo>
                  <a:cubicBezTo>
                    <a:pt x="8" y="30"/>
                    <a:pt x="10" y="27"/>
                    <a:pt x="10" y="24"/>
                  </a:cubicBezTo>
                  <a:cubicBezTo>
                    <a:pt x="10" y="5"/>
                    <a:pt x="10" y="5"/>
                    <a:pt x="10" y="5"/>
                  </a:cubicBezTo>
                  <a:cubicBezTo>
                    <a:pt x="10" y="2"/>
                    <a:pt x="8" y="0"/>
                    <a:pt x="5" y="0"/>
                  </a:cubicBezTo>
                  <a:cubicBezTo>
                    <a:pt x="2" y="0"/>
                    <a:pt x="0" y="2"/>
                    <a:pt x="0" y="5"/>
                  </a:cubicBezTo>
                  <a:cubicBezTo>
                    <a:pt x="0" y="24"/>
                    <a:pt x="0" y="24"/>
                    <a:pt x="0" y="24"/>
                  </a:cubicBezTo>
                  <a:cubicBezTo>
                    <a:pt x="0" y="27"/>
                    <a:pt x="2" y="30"/>
                    <a:pt x="5" y="30"/>
                  </a:cubicBezTo>
                  <a:close/>
                  <a:moveTo>
                    <a:pt x="5" y="21"/>
                  </a:moveTo>
                  <a:cubicBezTo>
                    <a:pt x="6" y="21"/>
                    <a:pt x="8" y="22"/>
                    <a:pt x="8" y="24"/>
                  </a:cubicBezTo>
                  <a:cubicBezTo>
                    <a:pt x="8" y="25"/>
                    <a:pt x="6" y="26"/>
                    <a:pt x="5" y="26"/>
                  </a:cubicBezTo>
                  <a:cubicBezTo>
                    <a:pt x="3" y="26"/>
                    <a:pt x="2" y="25"/>
                    <a:pt x="2" y="24"/>
                  </a:cubicBezTo>
                  <a:cubicBezTo>
                    <a:pt x="2" y="22"/>
                    <a:pt x="3" y="21"/>
                    <a:pt x="5" y="21"/>
                  </a:cubicBezTo>
                  <a:close/>
                </a:path>
              </a:pathLst>
            </a:custGeom>
            <a:grpFill/>
            <a:ln w="9525">
              <a:noFill/>
              <a:round/>
            </a:ln>
          </p:spPr>
          <p:txBody>
            <a:bodyPr anchor="ctr"/>
            <a:lstStyle/>
            <a:p>
              <a:pPr algn="ctr"/>
              <a:endParaRPr>
                <a:solidFill>
                  <a:srgbClr val="000000"/>
                </a:solidFill>
              </a:endParaRPr>
            </a:p>
          </p:txBody>
        </p:sp>
        <p:sp>
          <p:nvSpPr>
            <p:cNvPr id="48" name="Freeform: Shape 163"/>
            <p:cNvSpPr/>
            <p:nvPr/>
          </p:nvSpPr>
          <p:spPr bwMode="auto">
            <a:xfrm>
              <a:off x="6518276" y="3767139"/>
              <a:ext cx="23813" cy="63500"/>
            </a:xfrm>
            <a:custGeom>
              <a:avLst/>
              <a:gdLst/>
              <a:ahLst/>
              <a:cxnLst>
                <a:cxn ang="0">
                  <a:pos x="6" y="30"/>
                </a:cxn>
                <a:cxn ang="0">
                  <a:pos x="11" y="24"/>
                </a:cxn>
                <a:cxn ang="0">
                  <a:pos x="11" y="5"/>
                </a:cxn>
                <a:cxn ang="0">
                  <a:pos x="6" y="0"/>
                </a:cxn>
                <a:cxn ang="0">
                  <a:pos x="0" y="5"/>
                </a:cxn>
                <a:cxn ang="0">
                  <a:pos x="0" y="24"/>
                </a:cxn>
                <a:cxn ang="0">
                  <a:pos x="6" y="30"/>
                </a:cxn>
                <a:cxn ang="0">
                  <a:pos x="6" y="21"/>
                </a:cxn>
                <a:cxn ang="0">
                  <a:pos x="8" y="24"/>
                </a:cxn>
                <a:cxn ang="0">
                  <a:pos x="6" y="26"/>
                </a:cxn>
                <a:cxn ang="0">
                  <a:pos x="3" y="24"/>
                </a:cxn>
                <a:cxn ang="0">
                  <a:pos x="6" y="21"/>
                </a:cxn>
              </a:cxnLst>
              <a:rect l="0" t="0" r="r" b="b"/>
              <a:pathLst>
                <a:path w="11" h="30">
                  <a:moveTo>
                    <a:pt x="6" y="30"/>
                  </a:moveTo>
                  <a:cubicBezTo>
                    <a:pt x="8" y="30"/>
                    <a:pt x="11" y="27"/>
                    <a:pt x="11" y="24"/>
                  </a:cubicBezTo>
                  <a:cubicBezTo>
                    <a:pt x="11" y="5"/>
                    <a:pt x="11" y="5"/>
                    <a:pt x="11" y="5"/>
                  </a:cubicBezTo>
                  <a:cubicBezTo>
                    <a:pt x="11" y="2"/>
                    <a:pt x="8" y="0"/>
                    <a:pt x="6" y="0"/>
                  </a:cubicBezTo>
                  <a:cubicBezTo>
                    <a:pt x="3" y="0"/>
                    <a:pt x="0" y="2"/>
                    <a:pt x="0" y="5"/>
                  </a:cubicBezTo>
                  <a:cubicBezTo>
                    <a:pt x="0" y="24"/>
                    <a:pt x="0" y="24"/>
                    <a:pt x="0" y="24"/>
                  </a:cubicBezTo>
                  <a:cubicBezTo>
                    <a:pt x="0" y="27"/>
                    <a:pt x="3" y="30"/>
                    <a:pt x="6" y="30"/>
                  </a:cubicBezTo>
                  <a:close/>
                  <a:moveTo>
                    <a:pt x="6" y="21"/>
                  </a:moveTo>
                  <a:cubicBezTo>
                    <a:pt x="7" y="21"/>
                    <a:pt x="8" y="22"/>
                    <a:pt x="8" y="24"/>
                  </a:cubicBezTo>
                  <a:cubicBezTo>
                    <a:pt x="8" y="25"/>
                    <a:pt x="7" y="26"/>
                    <a:pt x="6" y="26"/>
                  </a:cubicBezTo>
                  <a:cubicBezTo>
                    <a:pt x="4" y="26"/>
                    <a:pt x="3" y="25"/>
                    <a:pt x="3" y="24"/>
                  </a:cubicBezTo>
                  <a:cubicBezTo>
                    <a:pt x="3" y="22"/>
                    <a:pt x="4" y="21"/>
                    <a:pt x="6" y="21"/>
                  </a:cubicBezTo>
                  <a:close/>
                </a:path>
              </a:pathLst>
            </a:custGeom>
            <a:grpFill/>
            <a:ln w="9525">
              <a:noFill/>
              <a:round/>
            </a:ln>
          </p:spPr>
          <p:txBody>
            <a:bodyPr anchor="ctr"/>
            <a:lstStyle/>
            <a:p>
              <a:pPr algn="ctr"/>
              <a:endParaRPr>
                <a:solidFill>
                  <a:srgbClr val="000000"/>
                </a:solidFill>
              </a:endParaRPr>
            </a:p>
          </p:txBody>
        </p:sp>
        <p:sp>
          <p:nvSpPr>
            <p:cNvPr id="49" name="Freeform: Shape 164"/>
            <p:cNvSpPr/>
            <p:nvPr/>
          </p:nvSpPr>
          <p:spPr bwMode="auto">
            <a:xfrm>
              <a:off x="6584951" y="3767139"/>
              <a:ext cx="22225" cy="63500"/>
            </a:xfrm>
            <a:custGeom>
              <a:avLst/>
              <a:gdLst/>
              <a:ahLst/>
              <a:cxnLst>
                <a:cxn ang="0">
                  <a:pos x="6" y="30"/>
                </a:cxn>
                <a:cxn ang="0">
                  <a:pos x="11" y="24"/>
                </a:cxn>
                <a:cxn ang="0">
                  <a:pos x="11" y="5"/>
                </a:cxn>
                <a:cxn ang="0">
                  <a:pos x="6" y="0"/>
                </a:cxn>
                <a:cxn ang="0">
                  <a:pos x="0" y="5"/>
                </a:cxn>
                <a:cxn ang="0">
                  <a:pos x="0" y="24"/>
                </a:cxn>
                <a:cxn ang="0">
                  <a:pos x="6" y="30"/>
                </a:cxn>
                <a:cxn ang="0">
                  <a:pos x="6" y="21"/>
                </a:cxn>
                <a:cxn ang="0">
                  <a:pos x="8" y="24"/>
                </a:cxn>
                <a:cxn ang="0">
                  <a:pos x="6" y="26"/>
                </a:cxn>
                <a:cxn ang="0">
                  <a:pos x="3" y="24"/>
                </a:cxn>
                <a:cxn ang="0">
                  <a:pos x="6" y="21"/>
                </a:cxn>
              </a:cxnLst>
              <a:rect l="0" t="0" r="r" b="b"/>
              <a:pathLst>
                <a:path w="11" h="30">
                  <a:moveTo>
                    <a:pt x="6" y="30"/>
                  </a:moveTo>
                  <a:cubicBezTo>
                    <a:pt x="8" y="30"/>
                    <a:pt x="11" y="27"/>
                    <a:pt x="11" y="24"/>
                  </a:cubicBezTo>
                  <a:cubicBezTo>
                    <a:pt x="11" y="5"/>
                    <a:pt x="11" y="5"/>
                    <a:pt x="11" y="5"/>
                  </a:cubicBezTo>
                  <a:cubicBezTo>
                    <a:pt x="11" y="2"/>
                    <a:pt x="8" y="0"/>
                    <a:pt x="6" y="0"/>
                  </a:cubicBezTo>
                  <a:cubicBezTo>
                    <a:pt x="3" y="0"/>
                    <a:pt x="0" y="2"/>
                    <a:pt x="0" y="5"/>
                  </a:cubicBezTo>
                  <a:cubicBezTo>
                    <a:pt x="0" y="24"/>
                    <a:pt x="0" y="24"/>
                    <a:pt x="0" y="24"/>
                  </a:cubicBezTo>
                  <a:cubicBezTo>
                    <a:pt x="0" y="27"/>
                    <a:pt x="3" y="30"/>
                    <a:pt x="6" y="30"/>
                  </a:cubicBezTo>
                  <a:close/>
                  <a:moveTo>
                    <a:pt x="6" y="21"/>
                  </a:moveTo>
                  <a:cubicBezTo>
                    <a:pt x="7" y="21"/>
                    <a:pt x="8" y="22"/>
                    <a:pt x="8" y="24"/>
                  </a:cubicBezTo>
                  <a:cubicBezTo>
                    <a:pt x="8" y="25"/>
                    <a:pt x="7" y="26"/>
                    <a:pt x="6" y="26"/>
                  </a:cubicBezTo>
                  <a:cubicBezTo>
                    <a:pt x="4" y="26"/>
                    <a:pt x="3" y="25"/>
                    <a:pt x="3" y="24"/>
                  </a:cubicBezTo>
                  <a:cubicBezTo>
                    <a:pt x="3" y="22"/>
                    <a:pt x="4" y="21"/>
                    <a:pt x="6" y="21"/>
                  </a:cubicBezTo>
                  <a:close/>
                </a:path>
              </a:pathLst>
            </a:custGeom>
            <a:grpFill/>
            <a:ln w="9525">
              <a:noFill/>
              <a:round/>
            </a:ln>
          </p:spPr>
          <p:txBody>
            <a:bodyPr anchor="ctr"/>
            <a:lstStyle/>
            <a:p>
              <a:pPr algn="ctr"/>
              <a:endParaRPr>
                <a:solidFill>
                  <a:srgbClr val="000000"/>
                </a:solidFill>
              </a:endParaRPr>
            </a:p>
          </p:txBody>
        </p:sp>
        <p:sp>
          <p:nvSpPr>
            <p:cNvPr id="50" name="Freeform: Shape 165"/>
            <p:cNvSpPr/>
            <p:nvPr/>
          </p:nvSpPr>
          <p:spPr bwMode="auto">
            <a:xfrm>
              <a:off x="6630988" y="3767139"/>
              <a:ext cx="22225" cy="63500"/>
            </a:xfrm>
            <a:custGeom>
              <a:avLst/>
              <a:gdLst/>
              <a:ahLst/>
              <a:cxnLst>
                <a:cxn ang="0">
                  <a:pos x="5" y="30"/>
                </a:cxn>
                <a:cxn ang="0">
                  <a:pos x="10" y="24"/>
                </a:cxn>
                <a:cxn ang="0">
                  <a:pos x="10" y="5"/>
                </a:cxn>
                <a:cxn ang="0">
                  <a:pos x="5" y="0"/>
                </a:cxn>
                <a:cxn ang="0">
                  <a:pos x="0" y="5"/>
                </a:cxn>
                <a:cxn ang="0">
                  <a:pos x="0" y="24"/>
                </a:cxn>
                <a:cxn ang="0">
                  <a:pos x="5" y="30"/>
                </a:cxn>
                <a:cxn ang="0">
                  <a:pos x="5" y="21"/>
                </a:cxn>
                <a:cxn ang="0">
                  <a:pos x="8" y="24"/>
                </a:cxn>
                <a:cxn ang="0">
                  <a:pos x="5" y="26"/>
                </a:cxn>
                <a:cxn ang="0">
                  <a:pos x="3" y="24"/>
                </a:cxn>
                <a:cxn ang="0">
                  <a:pos x="5" y="21"/>
                </a:cxn>
              </a:cxnLst>
              <a:rect l="0" t="0" r="r" b="b"/>
              <a:pathLst>
                <a:path w="10" h="30">
                  <a:moveTo>
                    <a:pt x="5" y="30"/>
                  </a:moveTo>
                  <a:cubicBezTo>
                    <a:pt x="8" y="30"/>
                    <a:pt x="10" y="27"/>
                    <a:pt x="10" y="24"/>
                  </a:cubicBezTo>
                  <a:cubicBezTo>
                    <a:pt x="10" y="5"/>
                    <a:pt x="10" y="5"/>
                    <a:pt x="10" y="5"/>
                  </a:cubicBezTo>
                  <a:cubicBezTo>
                    <a:pt x="10" y="2"/>
                    <a:pt x="8" y="0"/>
                    <a:pt x="5" y="0"/>
                  </a:cubicBezTo>
                  <a:cubicBezTo>
                    <a:pt x="2" y="0"/>
                    <a:pt x="0" y="2"/>
                    <a:pt x="0" y="5"/>
                  </a:cubicBezTo>
                  <a:cubicBezTo>
                    <a:pt x="0" y="24"/>
                    <a:pt x="0" y="24"/>
                    <a:pt x="0" y="24"/>
                  </a:cubicBezTo>
                  <a:cubicBezTo>
                    <a:pt x="0" y="27"/>
                    <a:pt x="2" y="30"/>
                    <a:pt x="5" y="30"/>
                  </a:cubicBezTo>
                  <a:close/>
                  <a:moveTo>
                    <a:pt x="5" y="21"/>
                  </a:moveTo>
                  <a:cubicBezTo>
                    <a:pt x="7" y="21"/>
                    <a:pt x="8" y="22"/>
                    <a:pt x="8" y="24"/>
                  </a:cubicBezTo>
                  <a:cubicBezTo>
                    <a:pt x="8" y="25"/>
                    <a:pt x="7" y="26"/>
                    <a:pt x="5" y="26"/>
                  </a:cubicBezTo>
                  <a:cubicBezTo>
                    <a:pt x="4" y="26"/>
                    <a:pt x="3" y="25"/>
                    <a:pt x="3" y="24"/>
                  </a:cubicBezTo>
                  <a:cubicBezTo>
                    <a:pt x="3" y="22"/>
                    <a:pt x="4" y="21"/>
                    <a:pt x="5" y="21"/>
                  </a:cubicBezTo>
                  <a:close/>
                </a:path>
              </a:pathLst>
            </a:custGeom>
            <a:grpFill/>
            <a:ln w="9525">
              <a:noFill/>
              <a:round/>
            </a:ln>
          </p:spPr>
          <p:txBody>
            <a:bodyPr anchor="ctr"/>
            <a:lstStyle/>
            <a:p>
              <a:pPr algn="ctr"/>
              <a:endParaRPr>
                <a:solidFill>
                  <a:srgbClr val="000000"/>
                </a:solidFill>
              </a:endParaRPr>
            </a:p>
          </p:txBody>
        </p:sp>
        <p:sp>
          <p:nvSpPr>
            <p:cNvPr id="51" name="Freeform: Shape 166"/>
            <p:cNvSpPr/>
            <p:nvPr/>
          </p:nvSpPr>
          <p:spPr bwMode="auto">
            <a:xfrm>
              <a:off x="6448426" y="3795714"/>
              <a:ext cx="231775" cy="219075"/>
            </a:xfrm>
            <a:custGeom>
              <a:avLst/>
              <a:gdLst/>
              <a:ahLst/>
              <a:cxnLst>
                <a:cxn ang="0">
                  <a:pos x="7" y="96"/>
                </a:cxn>
                <a:cxn ang="0">
                  <a:pos x="7" y="25"/>
                </a:cxn>
                <a:cxn ang="0">
                  <a:pos x="102" y="25"/>
                </a:cxn>
                <a:cxn ang="0">
                  <a:pos x="102" y="39"/>
                </a:cxn>
                <a:cxn ang="0">
                  <a:pos x="109" y="37"/>
                </a:cxn>
                <a:cxn ang="0">
                  <a:pos x="109" y="6"/>
                </a:cxn>
                <a:cxn ang="0">
                  <a:pos x="103" y="0"/>
                </a:cxn>
                <a:cxn ang="0">
                  <a:pos x="98" y="0"/>
                </a:cxn>
                <a:cxn ang="0">
                  <a:pos x="98" y="10"/>
                </a:cxn>
                <a:cxn ang="0">
                  <a:pos x="91" y="17"/>
                </a:cxn>
                <a:cxn ang="0">
                  <a:pos x="84" y="10"/>
                </a:cxn>
                <a:cxn ang="0">
                  <a:pos x="84" y="0"/>
                </a:cxn>
                <a:cxn ang="0">
                  <a:pos x="76" y="0"/>
                </a:cxn>
                <a:cxn ang="0">
                  <a:pos x="76" y="10"/>
                </a:cxn>
                <a:cxn ang="0">
                  <a:pos x="70" y="17"/>
                </a:cxn>
                <a:cxn ang="0">
                  <a:pos x="63" y="10"/>
                </a:cxn>
                <a:cxn ang="0">
                  <a:pos x="63" y="0"/>
                </a:cxn>
                <a:cxn ang="0">
                  <a:pos x="45" y="0"/>
                </a:cxn>
                <a:cxn ang="0">
                  <a:pos x="45" y="10"/>
                </a:cxn>
                <a:cxn ang="0">
                  <a:pos x="39" y="17"/>
                </a:cxn>
                <a:cxn ang="0">
                  <a:pos x="32" y="10"/>
                </a:cxn>
                <a:cxn ang="0">
                  <a:pos x="32" y="0"/>
                </a:cxn>
                <a:cxn ang="0">
                  <a:pos x="24" y="0"/>
                </a:cxn>
                <a:cxn ang="0">
                  <a:pos x="24" y="10"/>
                </a:cxn>
                <a:cxn ang="0">
                  <a:pos x="17" y="17"/>
                </a:cxn>
                <a:cxn ang="0">
                  <a:pos x="10" y="10"/>
                </a:cxn>
                <a:cxn ang="0">
                  <a:pos x="10" y="0"/>
                </a:cxn>
                <a:cxn ang="0">
                  <a:pos x="6" y="0"/>
                </a:cxn>
                <a:cxn ang="0">
                  <a:pos x="0" y="6"/>
                </a:cxn>
                <a:cxn ang="0">
                  <a:pos x="0" y="97"/>
                </a:cxn>
                <a:cxn ang="0">
                  <a:pos x="6" y="103"/>
                </a:cxn>
                <a:cxn ang="0">
                  <a:pos x="81" y="103"/>
                </a:cxn>
                <a:cxn ang="0">
                  <a:pos x="78" y="96"/>
                </a:cxn>
                <a:cxn ang="0">
                  <a:pos x="7" y="96"/>
                </a:cxn>
              </a:cxnLst>
              <a:rect l="0" t="0" r="r" b="b"/>
              <a:pathLst>
                <a:path w="109" h="103">
                  <a:moveTo>
                    <a:pt x="7" y="96"/>
                  </a:moveTo>
                  <a:cubicBezTo>
                    <a:pt x="7" y="25"/>
                    <a:pt x="7" y="25"/>
                    <a:pt x="7" y="25"/>
                  </a:cubicBezTo>
                  <a:cubicBezTo>
                    <a:pt x="102" y="25"/>
                    <a:pt x="102" y="25"/>
                    <a:pt x="102" y="25"/>
                  </a:cubicBezTo>
                  <a:cubicBezTo>
                    <a:pt x="102" y="39"/>
                    <a:pt x="102" y="39"/>
                    <a:pt x="102" y="39"/>
                  </a:cubicBezTo>
                  <a:cubicBezTo>
                    <a:pt x="105" y="38"/>
                    <a:pt x="107" y="37"/>
                    <a:pt x="109" y="37"/>
                  </a:cubicBezTo>
                  <a:cubicBezTo>
                    <a:pt x="109" y="6"/>
                    <a:pt x="109" y="6"/>
                    <a:pt x="109" y="6"/>
                  </a:cubicBezTo>
                  <a:cubicBezTo>
                    <a:pt x="109" y="3"/>
                    <a:pt x="107" y="0"/>
                    <a:pt x="103" y="0"/>
                  </a:cubicBezTo>
                  <a:cubicBezTo>
                    <a:pt x="98" y="0"/>
                    <a:pt x="98" y="0"/>
                    <a:pt x="98" y="0"/>
                  </a:cubicBezTo>
                  <a:cubicBezTo>
                    <a:pt x="98" y="10"/>
                    <a:pt x="98" y="10"/>
                    <a:pt x="98" y="10"/>
                  </a:cubicBezTo>
                  <a:cubicBezTo>
                    <a:pt x="98" y="14"/>
                    <a:pt x="95" y="17"/>
                    <a:pt x="91" y="17"/>
                  </a:cubicBezTo>
                  <a:cubicBezTo>
                    <a:pt x="87" y="17"/>
                    <a:pt x="84" y="14"/>
                    <a:pt x="84" y="10"/>
                  </a:cubicBezTo>
                  <a:cubicBezTo>
                    <a:pt x="84" y="0"/>
                    <a:pt x="84" y="0"/>
                    <a:pt x="84" y="0"/>
                  </a:cubicBezTo>
                  <a:cubicBezTo>
                    <a:pt x="76" y="0"/>
                    <a:pt x="76" y="0"/>
                    <a:pt x="76" y="0"/>
                  </a:cubicBezTo>
                  <a:cubicBezTo>
                    <a:pt x="76" y="10"/>
                    <a:pt x="76" y="10"/>
                    <a:pt x="76" y="10"/>
                  </a:cubicBezTo>
                  <a:cubicBezTo>
                    <a:pt x="76" y="14"/>
                    <a:pt x="73" y="17"/>
                    <a:pt x="70" y="17"/>
                  </a:cubicBezTo>
                  <a:cubicBezTo>
                    <a:pt x="66" y="17"/>
                    <a:pt x="63" y="14"/>
                    <a:pt x="63" y="10"/>
                  </a:cubicBezTo>
                  <a:cubicBezTo>
                    <a:pt x="63" y="0"/>
                    <a:pt x="63" y="0"/>
                    <a:pt x="63" y="0"/>
                  </a:cubicBezTo>
                  <a:cubicBezTo>
                    <a:pt x="45" y="0"/>
                    <a:pt x="45" y="0"/>
                    <a:pt x="45" y="0"/>
                  </a:cubicBezTo>
                  <a:cubicBezTo>
                    <a:pt x="45" y="10"/>
                    <a:pt x="45" y="10"/>
                    <a:pt x="45" y="10"/>
                  </a:cubicBezTo>
                  <a:cubicBezTo>
                    <a:pt x="45" y="14"/>
                    <a:pt x="42" y="17"/>
                    <a:pt x="39" y="17"/>
                  </a:cubicBezTo>
                  <a:cubicBezTo>
                    <a:pt x="35" y="17"/>
                    <a:pt x="32" y="14"/>
                    <a:pt x="32" y="10"/>
                  </a:cubicBezTo>
                  <a:cubicBezTo>
                    <a:pt x="32" y="0"/>
                    <a:pt x="32" y="0"/>
                    <a:pt x="32" y="0"/>
                  </a:cubicBezTo>
                  <a:cubicBezTo>
                    <a:pt x="24" y="0"/>
                    <a:pt x="24" y="0"/>
                    <a:pt x="24" y="0"/>
                  </a:cubicBezTo>
                  <a:cubicBezTo>
                    <a:pt x="24" y="10"/>
                    <a:pt x="24" y="10"/>
                    <a:pt x="24" y="10"/>
                  </a:cubicBezTo>
                  <a:cubicBezTo>
                    <a:pt x="24" y="14"/>
                    <a:pt x="21" y="17"/>
                    <a:pt x="17" y="17"/>
                  </a:cubicBezTo>
                  <a:cubicBezTo>
                    <a:pt x="13" y="17"/>
                    <a:pt x="10" y="14"/>
                    <a:pt x="10" y="10"/>
                  </a:cubicBezTo>
                  <a:cubicBezTo>
                    <a:pt x="10" y="0"/>
                    <a:pt x="10" y="0"/>
                    <a:pt x="10" y="0"/>
                  </a:cubicBezTo>
                  <a:cubicBezTo>
                    <a:pt x="6" y="0"/>
                    <a:pt x="6" y="0"/>
                    <a:pt x="6" y="0"/>
                  </a:cubicBezTo>
                  <a:cubicBezTo>
                    <a:pt x="2" y="0"/>
                    <a:pt x="0" y="3"/>
                    <a:pt x="0" y="6"/>
                  </a:cubicBezTo>
                  <a:cubicBezTo>
                    <a:pt x="0" y="97"/>
                    <a:pt x="0" y="97"/>
                    <a:pt x="0" y="97"/>
                  </a:cubicBezTo>
                  <a:cubicBezTo>
                    <a:pt x="0" y="101"/>
                    <a:pt x="2" y="103"/>
                    <a:pt x="6" y="103"/>
                  </a:cubicBezTo>
                  <a:cubicBezTo>
                    <a:pt x="81" y="103"/>
                    <a:pt x="81" y="103"/>
                    <a:pt x="81" y="103"/>
                  </a:cubicBezTo>
                  <a:cubicBezTo>
                    <a:pt x="80" y="101"/>
                    <a:pt x="79" y="99"/>
                    <a:pt x="78" y="96"/>
                  </a:cubicBezTo>
                  <a:lnTo>
                    <a:pt x="7" y="96"/>
                  </a:lnTo>
                  <a:close/>
                </a:path>
              </a:pathLst>
            </a:custGeom>
            <a:grpFill/>
            <a:ln w="9525">
              <a:noFill/>
              <a:round/>
            </a:ln>
          </p:spPr>
          <p:txBody>
            <a:bodyPr anchor="ctr"/>
            <a:lstStyle/>
            <a:p>
              <a:pPr algn="ctr"/>
              <a:endParaRPr>
                <a:solidFill>
                  <a:srgbClr val="000000"/>
                </a:solidFill>
              </a:endParaRPr>
            </a:p>
          </p:txBody>
        </p:sp>
        <p:sp>
          <p:nvSpPr>
            <p:cNvPr id="52" name="Freeform: Shape 167"/>
            <p:cNvSpPr/>
            <p:nvPr/>
          </p:nvSpPr>
          <p:spPr bwMode="auto">
            <a:xfrm>
              <a:off x="6700838" y="3951289"/>
              <a:ext cx="41275" cy="41275"/>
            </a:xfrm>
            <a:custGeom>
              <a:avLst/>
              <a:gdLst/>
              <a:ahLst/>
              <a:cxnLst>
                <a:cxn ang="0">
                  <a:pos x="9" y="19"/>
                </a:cxn>
                <a:cxn ang="0">
                  <a:pos x="19" y="9"/>
                </a:cxn>
                <a:cxn ang="0">
                  <a:pos x="9" y="0"/>
                </a:cxn>
                <a:cxn ang="0">
                  <a:pos x="0" y="9"/>
                </a:cxn>
                <a:cxn ang="0">
                  <a:pos x="9" y="19"/>
                </a:cxn>
                <a:cxn ang="0">
                  <a:pos x="9" y="10"/>
                </a:cxn>
                <a:cxn ang="0">
                  <a:pos x="6" y="7"/>
                </a:cxn>
                <a:cxn ang="0">
                  <a:pos x="9" y="5"/>
                </a:cxn>
                <a:cxn ang="0">
                  <a:pos x="9" y="3"/>
                </a:cxn>
                <a:cxn ang="0">
                  <a:pos x="10" y="3"/>
                </a:cxn>
                <a:cxn ang="0">
                  <a:pos x="10" y="5"/>
                </a:cxn>
                <a:cxn ang="0">
                  <a:pos x="12" y="5"/>
                </a:cxn>
                <a:cxn ang="0">
                  <a:pos x="12" y="7"/>
                </a:cxn>
                <a:cxn ang="0">
                  <a:pos x="10" y="6"/>
                </a:cxn>
                <a:cxn ang="0">
                  <a:pos x="8" y="7"/>
                </a:cxn>
                <a:cxn ang="0">
                  <a:pos x="10" y="8"/>
                </a:cxn>
                <a:cxn ang="0">
                  <a:pos x="13" y="11"/>
                </a:cxn>
                <a:cxn ang="0">
                  <a:pos x="10" y="14"/>
                </a:cxn>
                <a:cxn ang="0">
                  <a:pos x="10" y="15"/>
                </a:cxn>
                <a:cxn ang="0">
                  <a:pos x="9" y="15"/>
                </a:cxn>
                <a:cxn ang="0">
                  <a:pos x="9" y="14"/>
                </a:cxn>
                <a:cxn ang="0">
                  <a:pos x="6" y="13"/>
                </a:cxn>
                <a:cxn ang="0">
                  <a:pos x="7" y="11"/>
                </a:cxn>
                <a:cxn ang="0">
                  <a:pos x="9" y="12"/>
                </a:cxn>
                <a:cxn ang="0">
                  <a:pos x="10" y="11"/>
                </a:cxn>
                <a:cxn ang="0">
                  <a:pos x="9" y="10"/>
                </a:cxn>
              </a:cxnLst>
              <a:rect l="0" t="0" r="r" b="b"/>
              <a:pathLst>
                <a:path w="19" h="19">
                  <a:moveTo>
                    <a:pt x="9" y="19"/>
                  </a:moveTo>
                  <a:cubicBezTo>
                    <a:pt x="15" y="19"/>
                    <a:pt x="19" y="15"/>
                    <a:pt x="19" y="9"/>
                  </a:cubicBezTo>
                  <a:cubicBezTo>
                    <a:pt x="19" y="4"/>
                    <a:pt x="15" y="0"/>
                    <a:pt x="9" y="0"/>
                  </a:cubicBezTo>
                  <a:cubicBezTo>
                    <a:pt x="4" y="0"/>
                    <a:pt x="0" y="4"/>
                    <a:pt x="0" y="9"/>
                  </a:cubicBezTo>
                  <a:cubicBezTo>
                    <a:pt x="0" y="15"/>
                    <a:pt x="4" y="19"/>
                    <a:pt x="9" y="19"/>
                  </a:cubicBezTo>
                  <a:close/>
                  <a:moveTo>
                    <a:pt x="9" y="10"/>
                  </a:moveTo>
                  <a:cubicBezTo>
                    <a:pt x="7" y="9"/>
                    <a:pt x="6" y="9"/>
                    <a:pt x="6" y="7"/>
                  </a:cubicBezTo>
                  <a:cubicBezTo>
                    <a:pt x="6" y="6"/>
                    <a:pt x="7" y="5"/>
                    <a:pt x="9" y="5"/>
                  </a:cubicBezTo>
                  <a:cubicBezTo>
                    <a:pt x="9" y="3"/>
                    <a:pt x="9" y="3"/>
                    <a:pt x="9" y="3"/>
                  </a:cubicBezTo>
                  <a:cubicBezTo>
                    <a:pt x="10" y="3"/>
                    <a:pt x="10" y="3"/>
                    <a:pt x="10" y="3"/>
                  </a:cubicBezTo>
                  <a:cubicBezTo>
                    <a:pt x="10" y="5"/>
                    <a:pt x="10" y="5"/>
                    <a:pt x="10" y="5"/>
                  </a:cubicBezTo>
                  <a:cubicBezTo>
                    <a:pt x="11" y="5"/>
                    <a:pt x="12" y="5"/>
                    <a:pt x="12" y="5"/>
                  </a:cubicBezTo>
                  <a:cubicBezTo>
                    <a:pt x="12" y="7"/>
                    <a:pt x="12" y="7"/>
                    <a:pt x="12" y="7"/>
                  </a:cubicBezTo>
                  <a:cubicBezTo>
                    <a:pt x="11" y="6"/>
                    <a:pt x="11" y="6"/>
                    <a:pt x="10" y="6"/>
                  </a:cubicBezTo>
                  <a:cubicBezTo>
                    <a:pt x="9" y="6"/>
                    <a:pt x="8" y="7"/>
                    <a:pt x="8" y="7"/>
                  </a:cubicBezTo>
                  <a:cubicBezTo>
                    <a:pt x="8" y="7"/>
                    <a:pt x="9" y="8"/>
                    <a:pt x="10" y="8"/>
                  </a:cubicBezTo>
                  <a:cubicBezTo>
                    <a:pt x="12" y="9"/>
                    <a:pt x="13" y="10"/>
                    <a:pt x="13" y="11"/>
                  </a:cubicBezTo>
                  <a:cubicBezTo>
                    <a:pt x="13" y="12"/>
                    <a:pt x="12" y="13"/>
                    <a:pt x="10" y="14"/>
                  </a:cubicBezTo>
                  <a:cubicBezTo>
                    <a:pt x="10" y="15"/>
                    <a:pt x="10" y="15"/>
                    <a:pt x="10" y="15"/>
                  </a:cubicBezTo>
                  <a:cubicBezTo>
                    <a:pt x="9" y="15"/>
                    <a:pt x="9" y="15"/>
                    <a:pt x="9" y="15"/>
                  </a:cubicBezTo>
                  <a:cubicBezTo>
                    <a:pt x="9" y="14"/>
                    <a:pt x="9" y="14"/>
                    <a:pt x="9" y="14"/>
                  </a:cubicBezTo>
                  <a:cubicBezTo>
                    <a:pt x="8" y="14"/>
                    <a:pt x="7" y="13"/>
                    <a:pt x="6" y="13"/>
                  </a:cubicBezTo>
                  <a:cubicBezTo>
                    <a:pt x="7" y="11"/>
                    <a:pt x="7" y="11"/>
                    <a:pt x="7" y="11"/>
                  </a:cubicBezTo>
                  <a:cubicBezTo>
                    <a:pt x="7" y="12"/>
                    <a:pt x="8" y="12"/>
                    <a:pt x="9" y="12"/>
                  </a:cubicBezTo>
                  <a:cubicBezTo>
                    <a:pt x="10" y="12"/>
                    <a:pt x="10" y="12"/>
                    <a:pt x="10" y="11"/>
                  </a:cubicBezTo>
                  <a:cubicBezTo>
                    <a:pt x="10" y="11"/>
                    <a:pt x="10" y="10"/>
                    <a:pt x="9" y="10"/>
                  </a:cubicBezTo>
                  <a:close/>
                </a:path>
              </a:pathLst>
            </a:custGeom>
            <a:grpFill/>
            <a:ln w="9525">
              <a:noFill/>
              <a:round/>
            </a:ln>
          </p:spPr>
          <p:txBody>
            <a:bodyPr anchor="ctr"/>
            <a:lstStyle/>
            <a:p>
              <a:pPr algn="ctr"/>
              <a:endParaRPr>
                <a:solidFill>
                  <a:srgbClr val="000000"/>
                </a:solidFill>
              </a:endParaRPr>
            </a:p>
          </p:txBody>
        </p:sp>
        <p:sp>
          <p:nvSpPr>
            <p:cNvPr id="53" name="Freeform: Shape 168"/>
            <p:cNvSpPr/>
            <p:nvPr/>
          </p:nvSpPr>
          <p:spPr bwMode="auto">
            <a:xfrm>
              <a:off x="6653213" y="3930651"/>
              <a:ext cx="134938" cy="82550"/>
            </a:xfrm>
            <a:custGeom>
              <a:avLst/>
              <a:gdLst/>
              <a:ahLst/>
              <a:cxnLst>
                <a:cxn ang="0">
                  <a:pos x="0" y="39"/>
                </a:cxn>
                <a:cxn ang="0">
                  <a:pos x="64" y="39"/>
                </a:cxn>
                <a:cxn ang="0">
                  <a:pos x="64" y="0"/>
                </a:cxn>
                <a:cxn ang="0">
                  <a:pos x="0" y="0"/>
                </a:cxn>
                <a:cxn ang="0">
                  <a:pos x="0" y="39"/>
                </a:cxn>
                <a:cxn ang="0">
                  <a:pos x="58" y="6"/>
                </a:cxn>
                <a:cxn ang="0">
                  <a:pos x="58" y="33"/>
                </a:cxn>
                <a:cxn ang="0">
                  <a:pos x="37" y="33"/>
                </a:cxn>
                <a:cxn ang="0">
                  <a:pos x="47" y="19"/>
                </a:cxn>
                <a:cxn ang="0">
                  <a:pos x="38" y="6"/>
                </a:cxn>
                <a:cxn ang="0">
                  <a:pos x="58" y="6"/>
                </a:cxn>
                <a:cxn ang="0">
                  <a:pos x="44" y="19"/>
                </a:cxn>
                <a:cxn ang="0">
                  <a:pos x="32" y="31"/>
                </a:cxn>
                <a:cxn ang="0">
                  <a:pos x="20" y="19"/>
                </a:cxn>
                <a:cxn ang="0">
                  <a:pos x="32" y="7"/>
                </a:cxn>
                <a:cxn ang="0">
                  <a:pos x="44" y="19"/>
                </a:cxn>
                <a:cxn ang="0">
                  <a:pos x="7" y="6"/>
                </a:cxn>
                <a:cxn ang="0">
                  <a:pos x="27" y="6"/>
                </a:cxn>
                <a:cxn ang="0">
                  <a:pos x="18" y="19"/>
                </a:cxn>
                <a:cxn ang="0">
                  <a:pos x="27" y="33"/>
                </a:cxn>
                <a:cxn ang="0">
                  <a:pos x="7" y="33"/>
                </a:cxn>
                <a:cxn ang="0">
                  <a:pos x="7" y="6"/>
                </a:cxn>
              </a:cxnLst>
              <a:rect l="0" t="0" r="r" b="b"/>
              <a:pathLst>
                <a:path w="64" h="39">
                  <a:moveTo>
                    <a:pt x="0" y="39"/>
                  </a:moveTo>
                  <a:cubicBezTo>
                    <a:pt x="64" y="39"/>
                    <a:pt x="64" y="39"/>
                    <a:pt x="64" y="39"/>
                  </a:cubicBezTo>
                  <a:cubicBezTo>
                    <a:pt x="64" y="0"/>
                    <a:pt x="64" y="0"/>
                    <a:pt x="64" y="0"/>
                  </a:cubicBezTo>
                  <a:cubicBezTo>
                    <a:pt x="0" y="0"/>
                    <a:pt x="0" y="0"/>
                    <a:pt x="0" y="0"/>
                  </a:cubicBezTo>
                  <a:lnTo>
                    <a:pt x="0" y="39"/>
                  </a:lnTo>
                  <a:close/>
                  <a:moveTo>
                    <a:pt x="58" y="6"/>
                  </a:moveTo>
                  <a:cubicBezTo>
                    <a:pt x="58" y="33"/>
                    <a:pt x="58" y="33"/>
                    <a:pt x="58" y="33"/>
                  </a:cubicBezTo>
                  <a:cubicBezTo>
                    <a:pt x="37" y="33"/>
                    <a:pt x="37" y="33"/>
                    <a:pt x="37" y="33"/>
                  </a:cubicBezTo>
                  <a:cubicBezTo>
                    <a:pt x="43" y="31"/>
                    <a:pt x="47" y="25"/>
                    <a:pt x="47" y="19"/>
                  </a:cubicBezTo>
                  <a:cubicBezTo>
                    <a:pt x="47" y="13"/>
                    <a:pt x="43" y="8"/>
                    <a:pt x="38" y="6"/>
                  </a:cubicBezTo>
                  <a:lnTo>
                    <a:pt x="58" y="6"/>
                  </a:lnTo>
                  <a:close/>
                  <a:moveTo>
                    <a:pt x="44" y="19"/>
                  </a:moveTo>
                  <a:cubicBezTo>
                    <a:pt x="44" y="26"/>
                    <a:pt x="39" y="31"/>
                    <a:pt x="32" y="31"/>
                  </a:cubicBezTo>
                  <a:cubicBezTo>
                    <a:pt x="26" y="31"/>
                    <a:pt x="20" y="26"/>
                    <a:pt x="20" y="19"/>
                  </a:cubicBezTo>
                  <a:cubicBezTo>
                    <a:pt x="20" y="13"/>
                    <a:pt x="26" y="7"/>
                    <a:pt x="32" y="7"/>
                  </a:cubicBezTo>
                  <a:cubicBezTo>
                    <a:pt x="39" y="7"/>
                    <a:pt x="44" y="13"/>
                    <a:pt x="44" y="19"/>
                  </a:cubicBezTo>
                  <a:close/>
                  <a:moveTo>
                    <a:pt x="7" y="6"/>
                  </a:moveTo>
                  <a:cubicBezTo>
                    <a:pt x="27" y="6"/>
                    <a:pt x="27" y="6"/>
                    <a:pt x="27" y="6"/>
                  </a:cubicBezTo>
                  <a:cubicBezTo>
                    <a:pt x="21" y="8"/>
                    <a:pt x="18" y="13"/>
                    <a:pt x="18" y="19"/>
                  </a:cubicBezTo>
                  <a:cubicBezTo>
                    <a:pt x="18" y="25"/>
                    <a:pt x="22" y="31"/>
                    <a:pt x="27" y="33"/>
                  </a:cubicBezTo>
                  <a:cubicBezTo>
                    <a:pt x="7" y="33"/>
                    <a:pt x="7" y="33"/>
                    <a:pt x="7" y="33"/>
                  </a:cubicBezTo>
                  <a:lnTo>
                    <a:pt x="7" y="6"/>
                  </a:lnTo>
                  <a:close/>
                </a:path>
              </a:pathLst>
            </a:custGeom>
            <a:grpFill/>
            <a:ln w="9525">
              <a:noFill/>
              <a:round/>
            </a:ln>
          </p:spPr>
          <p:txBody>
            <a:bodyPr anchor="ctr"/>
            <a:lstStyle/>
            <a:p>
              <a:pPr algn="ctr"/>
              <a:endParaRPr>
                <a:solidFill>
                  <a:srgbClr val="000000"/>
                </a:solidFill>
              </a:endParaRPr>
            </a:p>
          </p:txBody>
        </p:sp>
        <p:sp>
          <p:nvSpPr>
            <p:cNvPr id="54" name="Freeform: Shape 169"/>
            <p:cNvSpPr/>
            <p:nvPr/>
          </p:nvSpPr>
          <p:spPr bwMode="auto">
            <a:xfrm>
              <a:off x="6610351" y="3876676"/>
              <a:ext cx="152400" cy="176213"/>
            </a:xfrm>
            <a:custGeom>
              <a:avLst/>
              <a:gdLst/>
              <a:ahLst/>
              <a:cxnLst>
                <a:cxn ang="0">
                  <a:pos x="40" y="77"/>
                </a:cxn>
                <a:cxn ang="0">
                  <a:pos x="6" y="42"/>
                </a:cxn>
                <a:cxn ang="0">
                  <a:pos x="40" y="6"/>
                </a:cxn>
                <a:cxn ang="0">
                  <a:pos x="59" y="12"/>
                </a:cxn>
                <a:cxn ang="0">
                  <a:pos x="69" y="12"/>
                </a:cxn>
                <a:cxn ang="0">
                  <a:pos x="40" y="0"/>
                </a:cxn>
                <a:cxn ang="0">
                  <a:pos x="0" y="42"/>
                </a:cxn>
                <a:cxn ang="0">
                  <a:pos x="40" y="83"/>
                </a:cxn>
                <a:cxn ang="0">
                  <a:pos x="72" y="67"/>
                </a:cxn>
                <a:cxn ang="0">
                  <a:pos x="64" y="67"/>
                </a:cxn>
                <a:cxn ang="0">
                  <a:pos x="40" y="77"/>
                </a:cxn>
              </a:cxnLst>
              <a:rect l="0" t="0" r="r" b="b"/>
              <a:pathLst>
                <a:path w="72" h="83">
                  <a:moveTo>
                    <a:pt x="40" y="77"/>
                  </a:moveTo>
                  <a:cubicBezTo>
                    <a:pt x="21" y="77"/>
                    <a:pt x="6" y="61"/>
                    <a:pt x="6" y="42"/>
                  </a:cubicBezTo>
                  <a:cubicBezTo>
                    <a:pt x="6" y="22"/>
                    <a:pt x="21" y="6"/>
                    <a:pt x="40" y="6"/>
                  </a:cubicBezTo>
                  <a:cubicBezTo>
                    <a:pt x="47" y="6"/>
                    <a:pt x="54" y="8"/>
                    <a:pt x="59" y="12"/>
                  </a:cubicBezTo>
                  <a:cubicBezTo>
                    <a:pt x="69" y="12"/>
                    <a:pt x="69" y="12"/>
                    <a:pt x="69" y="12"/>
                  </a:cubicBezTo>
                  <a:cubicBezTo>
                    <a:pt x="61" y="5"/>
                    <a:pt x="51" y="0"/>
                    <a:pt x="40" y="0"/>
                  </a:cubicBezTo>
                  <a:cubicBezTo>
                    <a:pt x="18" y="0"/>
                    <a:pt x="0" y="19"/>
                    <a:pt x="0" y="42"/>
                  </a:cubicBezTo>
                  <a:cubicBezTo>
                    <a:pt x="0" y="65"/>
                    <a:pt x="18" y="83"/>
                    <a:pt x="40" y="83"/>
                  </a:cubicBezTo>
                  <a:cubicBezTo>
                    <a:pt x="53" y="83"/>
                    <a:pt x="65" y="77"/>
                    <a:pt x="72" y="67"/>
                  </a:cubicBezTo>
                  <a:cubicBezTo>
                    <a:pt x="64" y="67"/>
                    <a:pt x="64" y="67"/>
                    <a:pt x="64" y="67"/>
                  </a:cubicBezTo>
                  <a:cubicBezTo>
                    <a:pt x="58" y="73"/>
                    <a:pt x="50" y="77"/>
                    <a:pt x="40" y="77"/>
                  </a:cubicBezTo>
                  <a:close/>
                </a:path>
              </a:pathLst>
            </a:custGeom>
            <a:grpFill/>
            <a:ln w="9525">
              <a:noFill/>
              <a:round/>
            </a:ln>
          </p:spPr>
          <p:txBody>
            <a:bodyPr anchor="ctr"/>
            <a:lstStyle/>
            <a:p>
              <a:pPr algn="ctr"/>
              <a:endParaRPr>
                <a:solidFill>
                  <a:srgbClr val="000000"/>
                </a:solidFill>
              </a:endParaRPr>
            </a:p>
          </p:txBody>
        </p:sp>
        <p:sp>
          <p:nvSpPr>
            <p:cNvPr id="55" name="Freeform: Shape 259"/>
            <p:cNvSpPr/>
            <p:nvPr/>
          </p:nvSpPr>
          <p:spPr bwMode="auto">
            <a:xfrm>
              <a:off x="6675438" y="3908426"/>
              <a:ext cx="136525" cy="84138"/>
            </a:xfrm>
            <a:custGeom>
              <a:avLst/>
              <a:gdLst/>
              <a:ahLst/>
              <a:cxnLst>
                <a:cxn ang="0">
                  <a:pos x="0" y="0"/>
                </a:cxn>
                <a:cxn ang="0">
                  <a:pos x="0" y="10"/>
                </a:cxn>
                <a:cxn ang="0">
                  <a:pos x="6" y="10"/>
                </a:cxn>
                <a:cxn ang="0">
                  <a:pos x="6" y="7"/>
                </a:cxn>
                <a:cxn ang="0">
                  <a:pos x="79" y="7"/>
                </a:cxn>
                <a:cxn ang="0">
                  <a:pos x="79" y="47"/>
                </a:cxn>
                <a:cxn ang="0">
                  <a:pos x="74" y="47"/>
                </a:cxn>
                <a:cxn ang="0">
                  <a:pos x="74" y="53"/>
                </a:cxn>
                <a:cxn ang="0">
                  <a:pos x="86" y="53"/>
                </a:cxn>
                <a:cxn ang="0">
                  <a:pos x="86" y="0"/>
                </a:cxn>
                <a:cxn ang="0">
                  <a:pos x="0" y="0"/>
                </a:cxn>
              </a:cxnLst>
              <a:rect l="0" t="0" r="r" b="b"/>
              <a:pathLst>
                <a:path w="86" h="53">
                  <a:moveTo>
                    <a:pt x="0" y="0"/>
                  </a:moveTo>
                  <a:lnTo>
                    <a:pt x="0" y="10"/>
                  </a:lnTo>
                  <a:lnTo>
                    <a:pt x="6" y="10"/>
                  </a:lnTo>
                  <a:lnTo>
                    <a:pt x="6" y="7"/>
                  </a:lnTo>
                  <a:lnTo>
                    <a:pt x="79" y="7"/>
                  </a:lnTo>
                  <a:lnTo>
                    <a:pt x="79" y="47"/>
                  </a:lnTo>
                  <a:lnTo>
                    <a:pt x="74" y="47"/>
                  </a:lnTo>
                  <a:lnTo>
                    <a:pt x="74" y="53"/>
                  </a:lnTo>
                  <a:lnTo>
                    <a:pt x="86" y="53"/>
                  </a:lnTo>
                  <a:lnTo>
                    <a:pt x="86" y="0"/>
                  </a:lnTo>
                  <a:lnTo>
                    <a:pt x="0" y="0"/>
                  </a:lnTo>
                  <a:close/>
                </a:path>
              </a:pathLst>
            </a:custGeom>
            <a:grpFill/>
            <a:ln w="9525">
              <a:noFill/>
              <a:round/>
            </a:ln>
          </p:spPr>
          <p:txBody>
            <a:bodyPr anchor="ctr"/>
            <a:lstStyle/>
            <a:p>
              <a:pPr algn="ctr"/>
              <a:endParaRPr>
                <a:solidFill>
                  <a:srgbClr val="000000"/>
                </a:solidFill>
              </a:endParaRPr>
            </a:p>
          </p:txBody>
        </p:sp>
      </p:grpSp>
      <p:sp>
        <p:nvSpPr>
          <p:cNvPr id="99" name="矩形 98"/>
          <p:cNvSpPr/>
          <p:nvPr/>
        </p:nvSpPr>
        <p:spPr>
          <a:xfrm>
            <a:off x="240371" y="107133"/>
            <a:ext cx="3337048" cy="1454244"/>
          </a:xfrm>
          <a:prstGeom prst="rect">
            <a:avLst/>
          </a:prstGeom>
        </p:spPr>
        <p:txBody>
          <a:bodyPr wrap="square" lIns="68580" tIns="34290" rIns="68580" bIns="3429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just"/>
            <a:r>
              <a:rPr lang="en-US">
                <a:latin typeface="Times New Roman" panose="02020603050405020304" pitchFamily="18" charset="0"/>
                <a:cs typeface="Times New Roman" panose="02020603050405020304" pitchFamily="18" charset="0"/>
              </a:rPr>
              <a:t>+ Khoảng trước cuộc kháng chiến chống quân Mông - Nguyên lần thứ hai năm 1285.</a:t>
            </a:r>
            <a:endParaRPr lang="en-GB">
              <a:latin typeface="Times New Roman" panose="02020603050405020304" pitchFamily="18" charset="0"/>
              <a:cs typeface="Times New Roman" panose="02020603050405020304" pitchFamily="18" charset="0"/>
            </a:endParaRPr>
          </a:p>
          <a:p>
            <a:pPr algn="just" fontAlgn="base"/>
            <a:r>
              <a:rPr lang="en-US">
                <a:latin typeface="Times New Roman" panose="02020603050405020304" pitchFamily="18" charset="0"/>
                <a:cs typeface="Times New Roman" panose="02020603050405020304" pitchFamily="18" charset="0"/>
              </a:rPr>
              <a:t>+ </a:t>
            </a:r>
            <a:r>
              <a:rPr lang="vi-VN">
                <a:latin typeface="Times New Roman" panose="02020603050405020304" pitchFamily="18" charset="0"/>
                <a:cs typeface="Times New Roman" panose="02020603050405020304" pitchFamily="18" charset="0"/>
              </a:rPr>
              <a:t>Bài hịch được viết trong cuốn </a:t>
            </a:r>
            <a:r>
              <a:rPr lang="en-US">
                <a:latin typeface="Times New Roman" panose="02020603050405020304" pitchFamily="18" charset="0"/>
                <a:cs typeface="Times New Roman" panose="02020603050405020304" pitchFamily="18" charset="0"/>
              </a:rPr>
              <a:t>“</a:t>
            </a:r>
            <a:r>
              <a:rPr lang="en-US" i="1">
                <a:latin typeface="Times New Roman" panose="02020603050405020304" pitchFamily="18" charset="0"/>
                <a:cs typeface="Times New Roman" panose="02020603050405020304" pitchFamily="18" charset="0"/>
              </a:rPr>
              <a:t>B</a:t>
            </a:r>
            <a:r>
              <a:rPr lang="vi-VN" i="1">
                <a:latin typeface="Times New Roman" panose="02020603050405020304" pitchFamily="18" charset="0"/>
                <a:cs typeface="Times New Roman" panose="02020603050405020304" pitchFamily="18" charset="0"/>
              </a:rPr>
              <a:t>inh thư yếu lược</a:t>
            </a:r>
            <a:r>
              <a:rPr lang="en-US" i="1">
                <a:latin typeface="Times New Roman" panose="02020603050405020304" pitchFamily="18" charset="0"/>
                <a:cs typeface="Times New Roman" panose="02020603050405020304" pitchFamily="18" charset="0"/>
              </a:rPr>
              <a:t>”</a:t>
            </a:r>
            <a:r>
              <a:rPr lang="vi-VN" i="1">
                <a:latin typeface="Times New Roman" panose="02020603050405020304" pitchFamily="18" charset="0"/>
                <a:cs typeface="Times New Roman" panose="02020603050405020304" pitchFamily="18" charset="0"/>
              </a:rPr>
              <a:t>. </a:t>
            </a:r>
            <a:endParaRPr lang="en-GB">
              <a:latin typeface="Times New Roman" panose="02020603050405020304" pitchFamily="18" charset="0"/>
              <a:cs typeface="Times New Roman" panose="02020603050405020304" pitchFamily="18" charset="0"/>
            </a:endParaRPr>
          </a:p>
        </p:txBody>
      </p:sp>
      <p:sp>
        <p:nvSpPr>
          <p:cNvPr id="100" name="矩形 99"/>
          <p:cNvSpPr/>
          <p:nvPr/>
        </p:nvSpPr>
        <p:spPr>
          <a:xfrm>
            <a:off x="282763" y="1693392"/>
            <a:ext cx="3378349" cy="2008242"/>
          </a:xfrm>
          <a:prstGeom prst="rect">
            <a:avLst/>
          </a:prstGeom>
        </p:spPr>
        <p:txBody>
          <a:bodyPr wrap="square" lIns="68580" tIns="34290" rIns="68580" bIns="3429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just"/>
            <a:r>
              <a:rPr lang="en-US">
                <a:latin typeface="Times New Roman" panose="02020603050405020304" pitchFamily="18" charset="0"/>
                <a:cs typeface="Times New Roman" panose="02020603050405020304" pitchFamily="18" charset="0"/>
              </a:rPr>
              <a:t>+ </a:t>
            </a:r>
            <a:r>
              <a:rPr lang="en-US" b="1">
                <a:latin typeface="Times New Roman" panose="02020603050405020304" pitchFamily="18" charset="0"/>
                <a:cs typeface="Times New Roman" panose="02020603050405020304" pitchFamily="18" charset="0"/>
              </a:rPr>
              <a:t>Thể hịch</a:t>
            </a:r>
            <a:r>
              <a:rPr lang="en-US">
                <a:latin typeface="Times New Roman" panose="02020603050405020304" pitchFamily="18" charset="0"/>
                <a:cs typeface="Times New Roman" panose="02020603050405020304" pitchFamily="18" charset="0"/>
              </a:rPr>
              <a:t>: l</a:t>
            </a:r>
            <a:r>
              <a:rPr lang="vi-VN">
                <a:latin typeface="Times New Roman" panose="02020603050405020304" pitchFamily="18" charset="0"/>
                <a:cs typeface="Times New Roman" panose="02020603050405020304" pitchFamily="18" charset="0"/>
              </a:rPr>
              <a:t>à thể văn nghị luận cổ được vua chúa thủ lĩnh hoặc tướng lĩnh các phong trào viết ra để kêu gọi, thuyết phục nhân dân và những người dưới quyền thực hiện những việc trọng đại.</a:t>
            </a:r>
            <a:r>
              <a:rPr lang="en-US">
                <a:latin typeface="Times New Roman" panose="02020603050405020304" pitchFamily="18" charset="0"/>
                <a:cs typeface="Times New Roman" panose="02020603050405020304" pitchFamily="18" charset="0"/>
              </a:rPr>
              <a:t> </a:t>
            </a:r>
            <a:endParaRPr lang="en-GB">
              <a:latin typeface="Times New Roman" panose="02020603050405020304" pitchFamily="18" charset="0"/>
              <a:cs typeface="Times New Roman" panose="02020603050405020304" pitchFamily="18" charset="0"/>
            </a:endParaRPr>
          </a:p>
          <a:p>
            <a:pPr algn="just"/>
            <a:r>
              <a:rPr lang="en-US">
                <a:latin typeface="Times New Roman" panose="02020603050405020304" pitchFamily="18" charset="0"/>
                <a:cs typeface="Times New Roman" panose="02020603050405020304" pitchFamily="18" charset="0"/>
              </a:rPr>
              <a:t>+ </a:t>
            </a:r>
            <a:r>
              <a:rPr lang="en-US" b="1">
                <a:latin typeface="Times New Roman" panose="02020603050405020304" pitchFamily="18" charset="0"/>
                <a:cs typeface="Times New Roman" panose="02020603050405020304" pitchFamily="18" charset="0"/>
              </a:rPr>
              <a:t>Chữ viết</a:t>
            </a:r>
            <a:r>
              <a:rPr lang="en-US">
                <a:latin typeface="Times New Roman" panose="02020603050405020304" pitchFamily="18" charset="0"/>
                <a:cs typeface="Times New Roman" panose="02020603050405020304" pitchFamily="18" charset="0"/>
              </a:rPr>
              <a:t>: chữ Hán</a:t>
            </a:r>
            <a:endParaRPr lang="en-GB">
              <a:latin typeface="Times New Roman" panose="02020603050405020304" pitchFamily="18" charset="0"/>
              <a:cs typeface="Times New Roman" panose="02020603050405020304" pitchFamily="18" charset="0"/>
            </a:endParaRPr>
          </a:p>
        </p:txBody>
      </p:sp>
      <p:sp>
        <p:nvSpPr>
          <p:cNvPr id="101" name="矩形 100"/>
          <p:cNvSpPr/>
          <p:nvPr/>
        </p:nvSpPr>
        <p:spPr>
          <a:xfrm>
            <a:off x="321797" y="3874527"/>
            <a:ext cx="3247232" cy="1177245"/>
          </a:xfrm>
          <a:prstGeom prst="rect">
            <a:avLst/>
          </a:prstGeom>
        </p:spPr>
        <p:txBody>
          <a:bodyPr wrap="square" lIns="68580" tIns="34290" rIns="68580" bIns="3429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just"/>
            <a:r>
              <a:rPr lang="vi-VN">
                <a:latin typeface="Times New Roman" panose="02020603050405020304" pitchFamily="18" charset="0"/>
                <a:cs typeface="Times New Roman" panose="02020603050405020304" pitchFamily="18" charset="0"/>
              </a:rPr>
              <a:t>Kêu gọi tướng sĩ nâng cao cảnh giác học tập binh thư, rèn luyện võ nghệ sẵn, sàng chiến đấu chiến thắng kẻ thù xâm </a:t>
            </a:r>
            <a:r>
              <a:rPr lang="en-US">
                <a:latin typeface="Times New Roman" panose="02020603050405020304" pitchFamily="18" charset="0"/>
                <a:cs typeface="Times New Roman" panose="02020603050405020304" pitchFamily="18" charset="0"/>
              </a:rPr>
              <a:t>lược.</a:t>
            </a:r>
            <a:endParaRPr lang="en-GB">
              <a:latin typeface="Times New Roman" panose="02020603050405020304" pitchFamily="18" charset="0"/>
              <a:cs typeface="Times New Roman" panose="02020603050405020304" pitchFamily="18" charset="0"/>
            </a:endParaRPr>
          </a:p>
        </p:txBody>
      </p:sp>
      <p:sp>
        <p:nvSpPr>
          <p:cNvPr id="3" name="Rectangle 2"/>
          <p:cNvSpPr/>
          <p:nvPr/>
        </p:nvSpPr>
        <p:spPr>
          <a:xfrm>
            <a:off x="4626153" y="248970"/>
            <a:ext cx="1919697" cy="954107"/>
          </a:xfrm>
          <a:prstGeom prst="rect">
            <a:avLst/>
          </a:prstGeom>
        </p:spPr>
        <p:txBody>
          <a:bodyPr wrap="square">
            <a:spAutoFit/>
          </a:bodyPr>
          <a:lstStyle/>
          <a:p>
            <a:pPr algn="ctr"/>
            <a:r>
              <a:rPr lang="en-US" sz="2800" b="1">
                <a:solidFill>
                  <a:schemeClr val="bg1"/>
                </a:solidFill>
                <a:latin typeface="Times New Roman" panose="02020603050405020304" pitchFamily="18" charset="0"/>
                <a:ea typeface="Times New Roman" panose="02020603050405020304" pitchFamily="18" charset="0"/>
              </a:rPr>
              <a:t>Hoàn cảnh sáng tác</a:t>
            </a:r>
            <a:endParaRPr lang="en-GB" sz="3200">
              <a:solidFill>
                <a:schemeClr val="bg1"/>
              </a:solidFill>
            </a:endParaRPr>
          </a:p>
        </p:txBody>
      </p:sp>
      <p:sp>
        <p:nvSpPr>
          <p:cNvPr id="6" name="Rectangle 5"/>
          <p:cNvSpPr/>
          <p:nvPr/>
        </p:nvSpPr>
        <p:spPr>
          <a:xfrm>
            <a:off x="4674815" y="2364319"/>
            <a:ext cx="1430200" cy="523220"/>
          </a:xfrm>
          <a:prstGeom prst="rect">
            <a:avLst/>
          </a:prstGeom>
        </p:spPr>
        <p:txBody>
          <a:bodyPr wrap="none">
            <a:spAutoFit/>
          </a:bodyPr>
          <a:lstStyle/>
          <a:p>
            <a:r>
              <a:rPr lang="en-US" sz="2800" b="1">
                <a:solidFill>
                  <a:schemeClr val="bg1"/>
                </a:solidFill>
                <a:latin typeface="Times New Roman" panose="02020603050405020304" pitchFamily="18" charset="0"/>
                <a:ea typeface="Times New Roman" panose="02020603050405020304" pitchFamily="18" charset="0"/>
              </a:rPr>
              <a:t>Thể loại</a:t>
            </a:r>
            <a:endParaRPr lang="en-GB" sz="3200">
              <a:solidFill>
                <a:schemeClr val="bg1"/>
              </a:solidFill>
            </a:endParaRPr>
          </a:p>
        </p:txBody>
      </p:sp>
      <p:sp>
        <p:nvSpPr>
          <p:cNvPr id="8" name="Rectangle 7"/>
          <p:cNvSpPr/>
          <p:nvPr/>
        </p:nvSpPr>
        <p:spPr>
          <a:xfrm>
            <a:off x="4663594" y="4144334"/>
            <a:ext cx="1452642" cy="523220"/>
          </a:xfrm>
          <a:prstGeom prst="rect">
            <a:avLst/>
          </a:prstGeom>
        </p:spPr>
        <p:txBody>
          <a:bodyPr wrap="none">
            <a:spAutoFit/>
          </a:bodyPr>
          <a:lstStyle/>
          <a:p>
            <a:r>
              <a:rPr lang="en-US" sz="2800" b="1">
                <a:solidFill>
                  <a:schemeClr val="bg1"/>
                </a:solidFill>
                <a:latin typeface="Times New Roman" panose="02020603050405020304" pitchFamily="18" charset="0"/>
                <a:ea typeface="Times New Roman" panose="02020603050405020304" pitchFamily="18" charset="0"/>
              </a:rPr>
              <a:t>Luận đề</a:t>
            </a:r>
            <a:endParaRPr lang="en-GB" sz="3200">
              <a:solidFill>
                <a:schemeClr val="bg1"/>
              </a:solidFill>
            </a:endParaRPr>
          </a:p>
        </p:txBody>
      </p:sp>
      <p:sp>
        <p:nvSpPr>
          <p:cNvPr id="60" name="Freeform 7"/>
          <p:cNvSpPr/>
          <p:nvPr/>
        </p:nvSpPr>
        <p:spPr>
          <a:xfrm>
            <a:off x="6067814" y="1984917"/>
            <a:ext cx="2999094" cy="3110892"/>
          </a:xfrm>
          <a:custGeom>
            <a:avLst/>
            <a:gdLst/>
            <a:ahLst/>
            <a:cxnLst/>
            <a:rect l="l" t="t" r="r" b="b"/>
            <a:pathLst>
              <a:path w="6660325" h="4437442">
                <a:moveTo>
                  <a:pt x="0" y="0"/>
                </a:moveTo>
                <a:lnTo>
                  <a:pt x="6660325" y="0"/>
                </a:lnTo>
                <a:lnTo>
                  <a:pt x="6660325" y="4437442"/>
                </a:lnTo>
                <a:lnTo>
                  <a:pt x="0" y="4437442"/>
                </a:lnTo>
                <a:lnTo>
                  <a:pt x="0" y="0"/>
                </a:lnTo>
                <a:close/>
              </a:path>
            </a:pathLst>
          </a:custGeom>
          <a:blipFill>
            <a:blip r:embed="rId4">
              <a:extLst>
                <a:ext uri="{96DAC541-7B7A-43D3-8B79-37D633B846F1}">
                  <asvg:svgBlip xmlns:asvg="http://schemas.microsoft.com/office/drawing/2016/SVG/main" xmlns="" r:embed="rId6"/>
                </a:ext>
              </a:extLst>
            </a:blip>
            <a:stretch>
              <a:fillRect/>
            </a:stretch>
          </a:blipFill>
        </p:spPr>
      </p:sp>
      <p:sp>
        <p:nvSpPr>
          <p:cNvPr id="61" name="Freeform 12"/>
          <p:cNvSpPr/>
          <p:nvPr/>
        </p:nvSpPr>
        <p:spPr>
          <a:xfrm>
            <a:off x="8013596" y="1641139"/>
            <a:ext cx="1186997" cy="1170675"/>
          </a:xfrm>
          <a:custGeom>
            <a:avLst/>
            <a:gdLst/>
            <a:ahLst/>
            <a:cxnLst/>
            <a:rect l="l" t="t" r="r" b="b"/>
            <a:pathLst>
              <a:path w="2373993" h="2341350">
                <a:moveTo>
                  <a:pt x="0" y="0"/>
                </a:moveTo>
                <a:lnTo>
                  <a:pt x="2373993" y="0"/>
                </a:lnTo>
                <a:lnTo>
                  <a:pt x="2373993" y="2341350"/>
                </a:lnTo>
                <a:lnTo>
                  <a:pt x="0" y="2341350"/>
                </a:lnTo>
                <a:lnTo>
                  <a:pt x="0" y="0"/>
                </a:lnTo>
                <a:close/>
              </a:path>
            </a:pathLst>
          </a:custGeom>
          <a:blipFill>
            <a:blip r:embed="rId7"/>
            <a:stretch>
              <a:fillRect/>
            </a:stretch>
          </a:blipFill>
        </p:spPr>
      </p:sp>
      <p:sp>
        <p:nvSpPr>
          <p:cNvPr id="62" name="Freeform 13"/>
          <p:cNvSpPr/>
          <p:nvPr/>
        </p:nvSpPr>
        <p:spPr>
          <a:xfrm>
            <a:off x="5864905" y="-435289"/>
            <a:ext cx="4323783" cy="3682393"/>
          </a:xfrm>
          <a:custGeom>
            <a:avLst/>
            <a:gdLst/>
            <a:ahLst/>
            <a:cxnLst/>
            <a:rect l="l" t="t" r="r" b="b"/>
            <a:pathLst>
              <a:path w="8647566" h="8229600">
                <a:moveTo>
                  <a:pt x="0" y="0"/>
                </a:moveTo>
                <a:lnTo>
                  <a:pt x="8647566" y="0"/>
                </a:lnTo>
                <a:lnTo>
                  <a:pt x="8647566" y="8229600"/>
                </a:lnTo>
                <a:lnTo>
                  <a:pt x="0" y="8229600"/>
                </a:lnTo>
                <a:lnTo>
                  <a:pt x="0" y="0"/>
                </a:lnTo>
                <a:close/>
              </a:path>
            </a:pathLst>
          </a:custGeom>
          <a:blipFill>
            <a:blip r:embed="rId8"/>
            <a:stretch>
              <a:fillRect/>
            </a:stretch>
          </a:blipFill>
        </p:spPr>
      </p:sp>
      <p:sp>
        <p:nvSpPr>
          <p:cNvPr id="63" name="Freeform 14"/>
          <p:cNvSpPr/>
          <p:nvPr/>
        </p:nvSpPr>
        <p:spPr>
          <a:xfrm>
            <a:off x="6014357" y="1336518"/>
            <a:ext cx="1169411" cy="1176766"/>
          </a:xfrm>
          <a:custGeom>
            <a:avLst/>
            <a:gdLst/>
            <a:ahLst/>
            <a:cxnLst/>
            <a:rect l="l" t="t" r="r" b="b"/>
            <a:pathLst>
              <a:path w="2338821" h="2353531">
                <a:moveTo>
                  <a:pt x="0" y="0"/>
                </a:moveTo>
                <a:lnTo>
                  <a:pt x="2338821" y="0"/>
                </a:lnTo>
                <a:lnTo>
                  <a:pt x="2338821" y="2353531"/>
                </a:lnTo>
                <a:lnTo>
                  <a:pt x="0" y="2353531"/>
                </a:lnTo>
                <a:lnTo>
                  <a:pt x="0" y="0"/>
                </a:lnTo>
                <a:close/>
              </a:path>
            </a:pathLst>
          </a:custGeom>
          <a:blipFill>
            <a:blip r:embed="rId9">
              <a:extLst>
                <a:ext uri="{96DAC541-7B7A-43D3-8B79-37D633B846F1}">
                  <asvg:svgBlip xmlns:asvg="http://schemas.microsoft.com/office/drawing/2016/SVG/main" xmlns="" r:embed="rId12"/>
                </a:ext>
              </a:extLst>
            </a:blip>
            <a:stretch>
              <a:fillRect/>
            </a:stretch>
          </a:blipFill>
        </p:spPr>
      </p:sp>
    </p:spTree>
    <p:extLst>
      <p:ext uri="{BB962C8B-B14F-4D97-AF65-F5344CB8AC3E}">
        <p14:creationId xmlns:p14="http://schemas.microsoft.com/office/powerpoint/2010/main" val="24408840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grpId="0" nodeType="clickEffect">
                                  <p:stCondLst>
                                    <p:cond delay="0"/>
                                  </p:stCondLst>
                                  <p:childTnLst>
                                    <p:set>
                                      <p:cBhvr>
                                        <p:cTn id="11" dur="1" fill="hold">
                                          <p:stCondLst>
                                            <p:cond delay="0"/>
                                          </p:stCondLst>
                                        </p:cTn>
                                        <p:tgtEl>
                                          <p:spTgt spid="99"/>
                                        </p:tgtEl>
                                        <p:attrNameLst>
                                          <p:attrName>style.visibility</p:attrName>
                                        </p:attrNameLst>
                                      </p:cBhvr>
                                      <p:to>
                                        <p:strVal val="visible"/>
                                      </p:to>
                                    </p:set>
                                    <p:animEffect transition="in" filter="wheel(1)">
                                      <p:cBhvr>
                                        <p:cTn id="12" dur="2000"/>
                                        <p:tgtEl>
                                          <p:spTgt spid="99"/>
                                        </p:tgtEl>
                                      </p:cBhvr>
                                    </p:animEffect>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1000"/>
                                        <p:tgtEl>
                                          <p:spTgt spid="6"/>
                                        </p:tgtEl>
                                      </p:cBhvr>
                                    </p:animEffect>
                                    <p:anim calcmode="lin" valueType="num">
                                      <p:cBhvr>
                                        <p:cTn id="18" dur="1000" fill="hold"/>
                                        <p:tgtEl>
                                          <p:spTgt spid="6"/>
                                        </p:tgtEl>
                                        <p:attrNameLst>
                                          <p:attrName>ppt_x</p:attrName>
                                        </p:attrNameLst>
                                      </p:cBhvr>
                                      <p:tavLst>
                                        <p:tav tm="0">
                                          <p:val>
                                            <p:strVal val="#ppt_x"/>
                                          </p:val>
                                        </p:tav>
                                        <p:tav tm="100000">
                                          <p:val>
                                            <p:strVal val="#ppt_x"/>
                                          </p:val>
                                        </p:tav>
                                      </p:tavLst>
                                    </p:anim>
                                    <p:anim calcmode="lin" valueType="num">
                                      <p:cBhvr>
                                        <p:cTn id="1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16" presetClass="entr" presetSubtype="21" fill="hold" grpId="0" nodeType="clickEffect">
                                  <p:stCondLst>
                                    <p:cond delay="0"/>
                                  </p:stCondLst>
                                  <p:childTnLst>
                                    <p:set>
                                      <p:cBhvr>
                                        <p:cTn id="23" dur="1" fill="hold">
                                          <p:stCondLst>
                                            <p:cond delay="0"/>
                                          </p:stCondLst>
                                        </p:cTn>
                                        <p:tgtEl>
                                          <p:spTgt spid="100"/>
                                        </p:tgtEl>
                                        <p:attrNameLst>
                                          <p:attrName>style.visibility</p:attrName>
                                        </p:attrNameLst>
                                      </p:cBhvr>
                                      <p:to>
                                        <p:strVal val="visible"/>
                                      </p:to>
                                    </p:set>
                                    <p:animEffect transition="in" filter="barn(inVertical)">
                                      <p:cBhvr>
                                        <p:cTn id="24" dur="500"/>
                                        <p:tgtEl>
                                          <p:spTgt spid="100"/>
                                        </p:tgtEl>
                                      </p:cBhvr>
                                    </p:animEffect>
                                  </p:childTnLst>
                                </p:cTn>
                              </p:par>
                            </p:childTnLst>
                          </p:cTn>
                        </p:par>
                      </p:childTnLst>
                    </p:cTn>
                  </p:par>
                  <p:par>
                    <p:cTn id="25" fill="hold">
                      <p:stCondLst>
                        <p:cond delay="indefinite"/>
                      </p:stCondLst>
                      <p:childTnLst>
                        <p:par>
                          <p:cTn id="26" fill="hold">
                            <p:stCondLst>
                              <p:cond delay="0"/>
                            </p:stCondLst>
                            <p:childTnLst>
                              <p:par>
                                <p:cTn id="27" presetID="42" presetClass="entr" presetSubtype="0" fill="hold" grpId="0" nodeType="clickEffect">
                                  <p:stCondLst>
                                    <p:cond delay="0"/>
                                  </p:stCondLst>
                                  <p:childTnLst>
                                    <p:set>
                                      <p:cBhvr>
                                        <p:cTn id="28" dur="1" fill="hold">
                                          <p:stCondLst>
                                            <p:cond delay="0"/>
                                          </p:stCondLst>
                                        </p:cTn>
                                        <p:tgtEl>
                                          <p:spTgt spid="8"/>
                                        </p:tgtEl>
                                        <p:attrNameLst>
                                          <p:attrName>style.visibility</p:attrName>
                                        </p:attrNameLst>
                                      </p:cBhvr>
                                      <p:to>
                                        <p:strVal val="visible"/>
                                      </p:to>
                                    </p:set>
                                    <p:animEffect transition="in" filter="fade">
                                      <p:cBhvr>
                                        <p:cTn id="29" dur="1000"/>
                                        <p:tgtEl>
                                          <p:spTgt spid="8"/>
                                        </p:tgtEl>
                                      </p:cBhvr>
                                    </p:animEffect>
                                    <p:anim calcmode="lin" valueType="num">
                                      <p:cBhvr>
                                        <p:cTn id="30" dur="1000" fill="hold"/>
                                        <p:tgtEl>
                                          <p:spTgt spid="8"/>
                                        </p:tgtEl>
                                        <p:attrNameLst>
                                          <p:attrName>ppt_x</p:attrName>
                                        </p:attrNameLst>
                                      </p:cBhvr>
                                      <p:tavLst>
                                        <p:tav tm="0">
                                          <p:val>
                                            <p:strVal val="#ppt_x"/>
                                          </p:val>
                                        </p:tav>
                                        <p:tav tm="100000">
                                          <p:val>
                                            <p:strVal val="#ppt_x"/>
                                          </p:val>
                                        </p:tav>
                                      </p:tavLst>
                                    </p:anim>
                                    <p:anim calcmode="lin" valueType="num">
                                      <p:cBhvr>
                                        <p:cTn id="31"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2" presetClass="entr" presetSubtype="4" fill="hold" grpId="0" nodeType="clickEffect">
                                  <p:stCondLst>
                                    <p:cond delay="0"/>
                                  </p:stCondLst>
                                  <p:childTnLst>
                                    <p:set>
                                      <p:cBhvr>
                                        <p:cTn id="35" dur="1" fill="hold">
                                          <p:stCondLst>
                                            <p:cond delay="0"/>
                                          </p:stCondLst>
                                        </p:cTn>
                                        <p:tgtEl>
                                          <p:spTgt spid="101"/>
                                        </p:tgtEl>
                                        <p:attrNameLst>
                                          <p:attrName>style.visibility</p:attrName>
                                        </p:attrNameLst>
                                      </p:cBhvr>
                                      <p:to>
                                        <p:strVal val="visible"/>
                                      </p:to>
                                    </p:set>
                                    <p:animEffect transition="in" filter="wipe(down)">
                                      <p:cBhvr>
                                        <p:cTn id="36" dur="500"/>
                                        <p:tgtEl>
                                          <p:spTgt spid="10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9" grpId="0"/>
      <p:bldP spid="100" grpId="0"/>
      <p:bldP spid="101" grpId="0"/>
      <p:bldP spid="3" grpId="0"/>
      <p:bldP spid="6" grpId="0"/>
      <p:bldP spid="8" grpId="0"/>
    </p:bld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rgbClr val="EFE9DD"/>
        </a:solidFill>
        <a:effectLst/>
      </p:bgPr>
    </p:bg>
    <p:spTree>
      <p:nvGrpSpPr>
        <p:cNvPr id="1" name=""/>
        <p:cNvGrpSpPr/>
        <p:nvPr/>
      </p:nvGrpSpPr>
      <p:grpSpPr>
        <a:xfrm>
          <a:off x="0" y="0"/>
          <a:ext cx="0" cy="0"/>
          <a:chOff x="0" y="0"/>
          <a:chExt cx="0" cy="0"/>
        </a:xfrm>
      </p:grpSpPr>
      <p:sp>
        <p:nvSpPr>
          <p:cNvPr id="4" name="矩形 3"/>
          <p:cNvSpPr/>
          <p:nvPr/>
        </p:nvSpPr>
        <p:spPr>
          <a:xfrm>
            <a:off x="-7620" y="-19685"/>
            <a:ext cx="252095" cy="5168900"/>
          </a:xfrm>
          <a:prstGeom prst="rect">
            <a:avLst/>
          </a:prstGeom>
          <a:solidFill>
            <a:srgbClr val="753D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19" name="Freeform 5"/>
          <p:cNvSpPr/>
          <p:nvPr/>
        </p:nvSpPr>
        <p:spPr>
          <a:xfrm>
            <a:off x="5357765" y="1028700"/>
            <a:ext cx="3880771" cy="4114800"/>
          </a:xfrm>
          <a:custGeom>
            <a:avLst/>
            <a:gdLst/>
            <a:ahLst/>
            <a:cxnLst/>
            <a:rect l="l" t="t" r="r" b="b"/>
            <a:pathLst>
              <a:path w="7761542" h="8229600">
                <a:moveTo>
                  <a:pt x="0" y="0"/>
                </a:moveTo>
                <a:lnTo>
                  <a:pt x="7761542" y="0"/>
                </a:lnTo>
                <a:lnTo>
                  <a:pt x="7761542" y="8229600"/>
                </a:lnTo>
                <a:lnTo>
                  <a:pt x="0" y="8229600"/>
                </a:lnTo>
                <a:lnTo>
                  <a:pt x="0" y="0"/>
                </a:lnTo>
                <a:close/>
              </a:path>
            </a:pathLst>
          </a:custGeom>
          <a:blipFill>
            <a:blip r:embed="rId3"/>
            <a:stretch>
              <a:fillRect/>
            </a:stretch>
          </a:blipFill>
        </p:spPr>
      </p:sp>
      <p:sp>
        <p:nvSpPr>
          <p:cNvPr id="20" name="Freeform 10"/>
          <p:cNvSpPr/>
          <p:nvPr/>
        </p:nvSpPr>
        <p:spPr>
          <a:xfrm>
            <a:off x="6189496" y="183045"/>
            <a:ext cx="1368755" cy="1349935"/>
          </a:xfrm>
          <a:custGeom>
            <a:avLst/>
            <a:gdLst/>
            <a:ahLst/>
            <a:cxnLst/>
            <a:rect l="l" t="t" r="r" b="b"/>
            <a:pathLst>
              <a:path w="2737510" h="2699870">
                <a:moveTo>
                  <a:pt x="0" y="0"/>
                </a:moveTo>
                <a:lnTo>
                  <a:pt x="2737510" y="0"/>
                </a:lnTo>
                <a:lnTo>
                  <a:pt x="2737510" y="2699870"/>
                </a:lnTo>
                <a:lnTo>
                  <a:pt x="0" y="2699870"/>
                </a:lnTo>
                <a:lnTo>
                  <a:pt x="0" y="0"/>
                </a:lnTo>
                <a:close/>
              </a:path>
            </a:pathLst>
          </a:custGeom>
          <a:blipFill>
            <a:blip r:embed="rId4"/>
            <a:stretch>
              <a:fillRect/>
            </a:stretch>
          </a:blipFill>
        </p:spPr>
      </p:sp>
      <p:sp>
        <p:nvSpPr>
          <p:cNvPr id="21" name="Freeform 16"/>
          <p:cNvSpPr/>
          <p:nvPr/>
        </p:nvSpPr>
        <p:spPr>
          <a:xfrm rot="17205714" flipH="1">
            <a:off x="7040176" y="60354"/>
            <a:ext cx="2265216" cy="2470022"/>
          </a:xfrm>
          <a:custGeom>
            <a:avLst/>
            <a:gdLst/>
            <a:ahLst/>
            <a:cxnLst/>
            <a:rect l="l" t="t" r="r" b="b"/>
            <a:pathLst>
              <a:path w="4530432" h="4940044">
                <a:moveTo>
                  <a:pt x="4530432" y="0"/>
                </a:moveTo>
                <a:lnTo>
                  <a:pt x="0" y="0"/>
                </a:lnTo>
                <a:lnTo>
                  <a:pt x="0" y="4940044"/>
                </a:lnTo>
                <a:lnTo>
                  <a:pt x="4530432" y="4940044"/>
                </a:lnTo>
                <a:lnTo>
                  <a:pt x="4530432" y="0"/>
                </a:lnTo>
                <a:close/>
              </a:path>
            </a:pathLst>
          </a:custGeom>
          <a:blipFill>
            <a:blip r:embed="rId5"/>
            <a:stretch>
              <a:fillRect/>
            </a:stretch>
          </a:blipFill>
        </p:spPr>
      </p:sp>
      <p:sp>
        <p:nvSpPr>
          <p:cNvPr id="23" name="Freeform 15"/>
          <p:cNvSpPr/>
          <p:nvPr/>
        </p:nvSpPr>
        <p:spPr>
          <a:xfrm>
            <a:off x="4948547" y="558879"/>
            <a:ext cx="1153441" cy="1766597"/>
          </a:xfrm>
          <a:custGeom>
            <a:avLst/>
            <a:gdLst/>
            <a:ahLst/>
            <a:cxnLst/>
            <a:rect l="l" t="t" r="r" b="b"/>
            <a:pathLst>
              <a:path w="2306881" h="3533194">
                <a:moveTo>
                  <a:pt x="0" y="0"/>
                </a:moveTo>
                <a:lnTo>
                  <a:pt x="2306881" y="0"/>
                </a:lnTo>
                <a:lnTo>
                  <a:pt x="2306881" y="3533194"/>
                </a:lnTo>
                <a:lnTo>
                  <a:pt x="0" y="3533194"/>
                </a:lnTo>
                <a:lnTo>
                  <a:pt x="0" y="0"/>
                </a:lnTo>
                <a:close/>
              </a:path>
            </a:pathLst>
          </a:custGeom>
          <a:blipFill>
            <a:blip r:embed="rId6"/>
            <a:stretch>
              <a:fillRect/>
            </a:stretch>
          </a:blipFill>
        </p:spPr>
        <p:txBody>
          <a:bodyPr/>
          <a:lstStyle/>
          <a:p>
            <a:endParaRPr lang="en-GB">
              <a:solidFill>
                <a:srgbClr val="000000"/>
              </a:solidFill>
            </a:endParaRPr>
          </a:p>
        </p:txBody>
      </p:sp>
      <p:sp>
        <p:nvSpPr>
          <p:cNvPr id="36" name="Freeform 15"/>
          <p:cNvSpPr/>
          <p:nvPr/>
        </p:nvSpPr>
        <p:spPr>
          <a:xfrm>
            <a:off x="4781044" y="2021348"/>
            <a:ext cx="1153441" cy="1766597"/>
          </a:xfrm>
          <a:custGeom>
            <a:avLst/>
            <a:gdLst/>
            <a:ahLst/>
            <a:cxnLst/>
            <a:rect l="l" t="t" r="r" b="b"/>
            <a:pathLst>
              <a:path w="2306881" h="3533194">
                <a:moveTo>
                  <a:pt x="0" y="0"/>
                </a:moveTo>
                <a:lnTo>
                  <a:pt x="2306881" y="0"/>
                </a:lnTo>
                <a:lnTo>
                  <a:pt x="2306881" y="3533194"/>
                </a:lnTo>
                <a:lnTo>
                  <a:pt x="0" y="3533194"/>
                </a:lnTo>
                <a:lnTo>
                  <a:pt x="0" y="0"/>
                </a:lnTo>
                <a:close/>
              </a:path>
            </a:pathLst>
          </a:custGeom>
          <a:blipFill>
            <a:blip r:embed="rId6"/>
            <a:stretch>
              <a:fillRect/>
            </a:stretch>
          </a:blipFill>
        </p:spPr>
      </p:sp>
      <p:sp>
        <p:nvSpPr>
          <p:cNvPr id="2" name="Rectangle 1"/>
          <p:cNvSpPr/>
          <p:nvPr/>
        </p:nvSpPr>
        <p:spPr>
          <a:xfrm>
            <a:off x="435366" y="58063"/>
            <a:ext cx="3126369" cy="417871"/>
          </a:xfrm>
          <a:prstGeom prst="rect">
            <a:avLst/>
          </a:prstGeom>
        </p:spPr>
        <p:txBody>
          <a:bodyPr wrap="none">
            <a:spAutoFit/>
          </a:bodyPr>
          <a:lstStyle/>
          <a:p>
            <a:pPr algn="just">
              <a:lnSpc>
                <a:spcPct val="115000"/>
              </a:lnSpc>
              <a:spcAft>
                <a:spcPts val="0"/>
              </a:spcAft>
            </a:pPr>
            <a:r>
              <a:rPr lang="vi-VN" sz="2000" b="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III. ĐỌC HIỂU VĂN BẢN</a:t>
            </a:r>
            <a:endParaRPr lang="en-GB" sz="2000">
              <a:effectLst/>
              <a:latin typeface="Times New Roman" panose="02020603050405020304" pitchFamily="18" charset="0"/>
              <a:ea typeface="Times New Roman" panose="02020603050405020304" pitchFamily="18" charset="0"/>
            </a:endParaRPr>
          </a:p>
        </p:txBody>
      </p:sp>
      <p:sp>
        <p:nvSpPr>
          <p:cNvPr id="5" name="Rectangle 4"/>
          <p:cNvSpPr/>
          <p:nvPr/>
        </p:nvSpPr>
        <p:spPr>
          <a:xfrm>
            <a:off x="485885" y="455094"/>
            <a:ext cx="2980303" cy="417871"/>
          </a:xfrm>
          <a:prstGeom prst="rect">
            <a:avLst/>
          </a:prstGeom>
        </p:spPr>
        <p:txBody>
          <a:bodyPr wrap="none">
            <a:spAutoFit/>
          </a:bodyPr>
          <a:lstStyle/>
          <a:p>
            <a:pPr algn="just">
              <a:lnSpc>
                <a:spcPct val="115000"/>
              </a:lnSpc>
              <a:spcAft>
                <a:spcPts val="0"/>
              </a:spcAft>
            </a:pPr>
            <a:r>
              <a:rPr lang="vi-VN" sz="2000" b="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1. Mục đích và đối tượng </a:t>
            </a:r>
            <a:endParaRPr lang="en-GB" sz="2000">
              <a:effectLst/>
              <a:latin typeface="Times New Roman" panose="02020603050405020304" pitchFamily="18" charset="0"/>
              <a:ea typeface="Times New Roman" panose="02020603050405020304" pitchFamily="18" charset="0"/>
            </a:endParaRPr>
          </a:p>
        </p:txBody>
      </p:sp>
      <p:sp>
        <p:nvSpPr>
          <p:cNvPr id="6" name="Rectangle 5"/>
          <p:cNvSpPr/>
          <p:nvPr/>
        </p:nvSpPr>
        <p:spPr>
          <a:xfrm>
            <a:off x="1116543" y="898056"/>
            <a:ext cx="2525500" cy="417871"/>
          </a:xfrm>
          <a:prstGeom prst="rect">
            <a:avLst/>
          </a:prstGeom>
        </p:spPr>
        <p:txBody>
          <a:bodyPr wrap="none">
            <a:spAutoFit/>
          </a:bodyPr>
          <a:lstStyle/>
          <a:p>
            <a:pPr algn="ctr">
              <a:lnSpc>
                <a:spcPct val="115000"/>
              </a:lnSpc>
              <a:spcAft>
                <a:spcPts val="0"/>
              </a:spcAft>
            </a:pPr>
            <a:r>
              <a:rPr lang="en-US" sz="2000" b="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PHIẾU HỌC TẬP 04</a:t>
            </a:r>
            <a:endParaRPr lang="en-GB" sz="2000">
              <a:effectLst/>
              <a:latin typeface="Times New Roman" panose="02020603050405020304" pitchFamily="18" charset="0"/>
              <a:ea typeface="Times New Roman" panose="02020603050405020304" pitchFamily="18" charset="0"/>
            </a:endParaRPr>
          </a:p>
        </p:txBody>
      </p:sp>
      <p:graphicFrame>
        <p:nvGraphicFramePr>
          <p:cNvPr id="7" name="Table 6"/>
          <p:cNvGraphicFramePr>
            <a:graphicFrameLocks noGrp="1"/>
          </p:cNvGraphicFramePr>
          <p:nvPr>
            <p:extLst>
              <p:ext uri="{D42A27DB-BD31-4B8C-83A1-F6EECF244321}">
                <p14:modId xmlns:p14="http://schemas.microsoft.com/office/powerpoint/2010/main" val="1455589356"/>
              </p:ext>
            </p:extLst>
          </p:nvPr>
        </p:nvGraphicFramePr>
        <p:xfrm>
          <a:off x="386918" y="1681242"/>
          <a:ext cx="3895840" cy="3084576"/>
        </p:xfrm>
        <a:graphic>
          <a:graphicData uri="http://schemas.openxmlformats.org/drawingml/2006/table">
            <a:tbl>
              <a:tblPr firstRow="1" firstCol="1" bandRow="1"/>
              <a:tblGrid>
                <a:gridCol w="1654715">
                  <a:extLst>
                    <a:ext uri="{9D8B030D-6E8A-4147-A177-3AD203B41FA5}">
                      <a16:colId xmlns:a16="http://schemas.microsoft.com/office/drawing/2014/main" val="20000"/>
                    </a:ext>
                  </a:extLst>
                </a:gridCol>
                <a:gridCol w="2241125">
                  <a:extLst>
                    <a:ext uri="{9D8B030D-6E8A-4147-A177-3AD203B41FA5}">
                      <a16:colId xmlns:a16="http://schemas.microsoft.com/office/drawing/2014/main" val="20001"/>
                    </a:ext>
                  </a:extLst>
                </a:gridCol>
              </a:tblGrid>
              <a:tr h="221020">
                <a:tc gridSpan="2">
                  <a:txBody>
                    <a:bodyPr/>
                    <a:lstStyle/>
                    <a:p>
                      <a:pPr>
                        <a:lnSpc>
                          <a:spcPct val="115000"/>
                        </a:lnSpc>
                        <a:spcAft>
                          <a:spcPts val="0"/>
                        </a:spcAft>
                      </a:pPr>
                      <a:r>
                        <a:rPr lang="pt-BR" sz="1600" b="1">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Tìm hiểu mục đích và đối tượng thuyết phục của văn bản “Hịch tướng sĩ”?</a:t>
                      </a:r>
                      <a:endParaRPr lang="en-GB" sz="16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8C551D"/>
                    </a:solidFill>
                  </a:tcPr>
                </a:tc>
                <a:tc hMerge="1">
                  <a:txBody>
                    <a:bodyPr/>
                    <a:lstStyle/>
                    <a:p>
                      <a:endParaRPr lang="en-GB"/>
                    </a:p>
                  </a:txBody>
                  <a:tcPr/>
                </a:tc>
                <a:extLst>
                  <a:ext uri="{0D108BD9-81ED-4DB2-BD59-A6C34878D82A}">
                    <a16:rowId xmlns:a16="http://schemas.microsoft.com/office/drawing/2014/main" val="10000"/>
                  </a:ext>
                </a:extLst>
              </a:tr>
              <a:tr h="221020">
                <a:tc>
                  <a:txBody>
                    <a:bodyPr/>
                    <a:lstStyle/>
                    <a:p>
                      <a:pPr algn="ctr">
                        <a:lnSpc>
                          <a:spcPct val="115000"/>
                        </a:lnSpc>
                        <a:spcAft>
                          <a:spcPts val="0"/>
                        </a:spcAft>
                      </a:pPr>
                      <a:r>
                        <a:rPr lang="pt-BR" sz="1600" b="1">
                          <a:effectLst/>
                          <a:latin typeface="Times New Roman" panose="02020603050405020304" pitchFamily="18" charset="0"/>
                          <a:ea typeface="Times New Roman" panose="02020603050405020304" pitchFamily="18" charset="0"/>
                          <a:cs typeface="Times New Roman" panose="02020603050405020304" pitchFamily="18" charset="0"/>
                        </a:rPr>
                        <a:t>Mục đích</a:t>
                      </a:r>
                      <a:endParaRPr lang="en-GB" sz="1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pt-BR" sz="1600" b="1">
                          <a:effectLst/>
                          <a:latin typeface="Times New Roman" panose="02020603050405020304" pitchFamily="18" charset="0"/>
                          <a:ea typeface="Times New Roman" panose="02020603050405020304" pitchFamily="18" charset="0"/>
                          <a:cs typeface="Times New Roman" panose="02020603050405020304" pitchFamily="18" charset="0"/>
                        </a:rPr>
                        <a:t>Đối tượng thuyết phục</a:t>
                      </a:r>
                      <a:endParaRPr lang="en-GB" sz="1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2101529">
                <a:tc>
                  <a:txBody>
                    <a:bodyPr/>
                    <a:lstStyle/>
                    <a:p>
                      <a:pPr>
                        <a:lnSpc>
                          <a:spcPct val="115000"/>
                        </a:lnSpc>
                        <a:spcAft>
                          <a:spcPts val="0"/>
                        </a:spcAft>
                      </a:pPr>
                      <a:r>
                        <a:rPr lang="pt-BR" sz="1600">
                          <a:effectLst/>
                          <a:latin typeface="Times New Roman" panose="02020603050405020304" pitchFamily="18" charset="0"/>
                          <a:ea typeface="Times New Roman" panose="02020603050405020304" pitchFamily="18" charset="0"/>
                          <a:cs typeface="Times New Roman" panose="02020603050405020304" pitchFamily="18" charset="0"/>
                        </a:rPr>
                        <a:t>- Bối cảnh lịch sử viết bài hịch:</a:t>
                      </a:r>
                      <a:endParaRPr lang="en-GB" sz="1600">
                        <a:effectLst/>
                        <a:latin typeface="Times New Roman" panose="02020603050405020304" pitchFamily="18" charset="0"/>
                        <a:ea typeface="Times New Roman" panose="02020603050405020304" pitchFamily="18" charset="0"/>
                        <a:cs typeface="Times New Roman" panose="02020603050405020304" pitchFamily="18" charset="0"/>
                      </a:endParaRPr>
                    </a:p>
                    <a:p>
                      <a:pPr>
                        <a:lnSpc>
                          <a:spcPct val="115000"/>
                        </a:lnSpc>
                        <a:spcAft>
                          <a:spcPts val="0"/>
                        </a:spcAft>
                      </a:pPr>
                      <a:r>
                        <a:rPr lang="pt-BR" sz="1600" smtClean="0">
                          <a:effectLst/>
                          <a:latin typeface="Times New Roman" panose="02020603050405020304" pitchFamily="18" charset="0"/>
                          <a:ea typeface="Times New Roman" panose="02020603050405020304" pitchFamily="18" charset="0"/>
                          <a:cs typeface="Times New Roman" panose="02020603050405020304" pitchFamily="18" charset="0"/>
                        </a:rPr>
                        <a:t>..........................- </a:t>
                      </a:r>
                      <a:r>
                        <a:rPr lang="pt-BR" sz="1600">
                          <a:effectLst/>
                          <a:latin typeface="Times New Roman" panose="02020603050405020304" pitchFamily="18" charset="0"/>
                          <a:ea typeface="Times New Roman" panose="02020603050405020304" pitchFamily="18" charset="0"/>
                          <a:cs typeface="Times New Roman" panose="02020603050405020304" pitchFamily="18" charset="0"/>
                        </a:rPr>
                        <a:t>Vai trò của Trần Quốc Tuấn</a:t>
                      </a:r>
                      <a:r>
                        <a:rPr lang="pt-BR" sz="1600" smtClean="0">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GB" sz="1600">
                        <a:effectLst/>
                        <a:latin typeface="Times New Roman" panose="02020603050405020304" pitchFamily="18" charset="0"/>
                        <a:ea typeface="Times New Roman" panose="02020603050405020304" pitchFamily="18" charset="0"/>
                        <a:cs typeface="Times New Roman" panose="02020603050405020304" pitchFamily="18" charset="0"/>
                      </a:endParaRPr>
                    </a:p>
                    <a:p>
                      <a:pPr>
                        <a:lnSpc>
                          <a:spcPct val="115000"/>
                        </a:lnSpc>
                        <a:spcAft>
                          <a:spcPts val="0"/>
                        </a:spcAft>
                      </a:pPr>
                      <a:r>
                        <a:rPr lang="vi-VN" sz="1600" smtClean="0">
                          <a:effectLst/>
                          <a:latin typeface="Times New Roman" panose="02020603050405020304" pitchFamily="18" charset="0"/>
                          <a:ea typeface="Times New Roman" panose="02020603050405020304" pitchFamily="18" charset="0"/>
                          <a:cs typeface="Times New Roman" panose="02020603050405020304" pitchFamily="18" charset="0"/>
                        </a:rPr>
                        <a:t>=</a:t>
                      </a:r>
                      <a:r>
                        <a:rPr lang="pt-BR" sz="1600" smtClean="0">
                          <a:effectLst/>
                          <a:latin typeface="Times New Roman" panose="02020603050405020304" pitchFamily="18" charset="0"/>
                          <a:ea typeface="Times New Roman" panose="02020603050405020304" pitchFamily="18" charset="0"/>
                          <a:cs typeface="Times New Roman" panose="02020603050405020304" pitchFamily="18" charset="0"/>
                        </a:rPr>
                        <a:t>&gt; </a:t>
                      </a:r>
                      <a:r>
                        <a:rPr lang="pt-BR" sz="1600">
                          <a:effectLst/>
                          <a:latin typeface="Times New Roman" panose="02020603050405020304" pitchFamily="18" charset="0"/>
                          <a:ea typeface="Times New Roman" panose="02020603050405020304" pitchFamily="18" charset="0"/>
                          <a:cs typeface="Times New Roman" panose="02020603050405020304" pitchFamily="18" charset="0"/>
                        </a:rPr>
                        <a:t>Mục đích:</a:t>
                      </a:r>
                      <a:endParaRPr lang="en-GB" sz="1600">
                        <a:effectLst/>
                        <a:latin typeface="Times New Roman" panose="02020603050405020304" pitchFamily="18" charset="0"/>
                        <a:ea typeface="Times New Roman" panose="02020603050405020304" pitchFamily="18" charset="0"/>
                        <a:cs typeface="Times New Roman" panose="02020603050405020304" pitchFamily="18" charset="0"/>
                      </a:endParaRPr>
                    </a:p>
                    <a:p>
                      <a:pPr>
                        <a:lnSpc>
                          <a:spcPct val="115000"/>
                        </a:lnSpc>
                        <a:spcAft>
                          <a:spcPts val="0"/>
                        </a:spcAft>
                      </a:pPr>
                      <a:r>
                        <a:rPr lang="pt-BR" sz="1600" smtClean="0">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GB" sz="1600">
                        <a:effectLst/>
                        <a:latin typeface="Times New Roman" panose="02020603050405020304" pitchFamily="18" charset="0"/>
                        <a:ea typeface="Times New Roman" panose="02020603050405020304" pitchFamily="18" charset="0"/>
                        <a:cs typeface="Times New Roman" panose="02020603050405020304" pitchFamily="18" charset="0"/>
                      </a:endParaRPr>
                    </a:p>
                    <a:p>
                      <a:pPr>
                        <a:lnSpc>
                          <a:spcPct val="115000"/>
                        </a:lnSpc>
                        <a:spcAft>
                          <a:spcPts val="0"/>
                        </a:spcAft>
                      </a:pPr>
                      <a:r>
                        <a:rPr lang="pt-BR" sz="160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GB" sz="1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pt-BR" sz="1600">
                          <a:effectLst/>
                          <a:latin typeface="Times New Roman" panose="02020603050405020304" pitchFamily="18" charset="0"/>
                          <a:ea typeface="Times New Roman" panose="02020603050405020304" pitchFamily="18" charset="0"/>
                          <a:cs typeface="Times New Roman" panose="02020603050405020304" pitchFamily="18" charset="0"/>
                        </a:rPr>
                        <a:t>- Trực tiếp:</a:t>
                      </a:r>
                      <a:endParaRPr lang="en-GB" sz="1600">
                        <a:effectLst/>
                        <a:latin typeface="Times New Roman" panose="02020603050405020304" pitchFamily="18" charset="0"/>
                        <a:ea typeface="Times New Roman" panose="02020603050405020304" pitchFamily="18" charset="0"/>
                        <a:cs typeface="Times New Roman" panose="02020603050405020304" pitchFamily="18" charset="0"/>
                      </a:endParaRPr>
                    </a:p>
                    <a:p>
                      <a:pPr>
                        <a:lnSpc>
                          <a:spcPct val="115000"/>
                        </a:lnSpc>
                        <a:spcAft>
                          <a:spcPts val="0"/>
                        </a:spcAft>
                      </a:pPr>
                      <a:r>
                        <a:rPr lang="pt-BR" sz="1600" smtClean="0">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GB" sz="1600">
                        <a:effectLst/>
                        <a:latin typeface="Times New Roman" panose="02020603050405020304" pitchFamily="18" charset="0"/>
                        <a:ea typeface="Times New Roman" panose="02020603050405020304" pitchFamily="18" charset="0"/>
                        <a:cs typeface="Times New Roman" panose="02020603050405020304" pitchFamily="18" charset="0"/>
                      </a:endParaRPr>
                    </a:p>
                    <a:p>
                      <a:pPr>
                        <a:lnSpc>
                          <a:spcPct val="115000"/>
                        </a:lnSpc>
                        <a:spcAft>
                          <a:spcPts val="0"/>
                        </a:spcAft>
                      </a:pPr>
                      <a:r>
                        <a:rPr lang="pt-BR" sz="1600">
                          <a:effectLst/>
                          <a:latin typeface="Times New Roman" panose="02020603050405020304" pitchFamily="18" charset="0"/>
                          <a:ea typeface="Times New Roman" panose="02020603050405020304" pitchFamily="18" charset="0"/>
                          <a:cs typeface="Times New Roman" panose="02020603050405020304" pitchFamily="18" charset="0"/>
                        </a:rPr>
                        <a:t>- Gián tiếp: </a:t>
                      </a:r>
                      <a:endParaRPr lang="en-GB" sz="1600">
                        <a:effectLst/>
                        <a:latin typeface="Times New Roman" panose="02020603050405020304" pitchFamily="18" charset="0"/>
                        <a:ea typeface="Times New Roman" panose="02020603050405020304" pitchFamily="18" charset="0"/>
                        <a:cs typeface="Times New Roman" panose="02020603050405020304" pitchFamily="18" charset="0"/>
                      </a:endParaRPr>
                    </a:p>
                    <a:p>
                      <a:pPr>
                        <a:lnSpc>
                          <a:spcPct val="115000"/>
                        </a:lnSpc>
                        <a:spcAft>
                          <a:spcPts val="0"/>
                        </a:spcAft>
                      </a:pPr>
                      <a:r>
                        <a:rPr lang="pt-BR" sz="1600" smtClean="0">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GB" sz="1600">
                        <a:effectLst/>
                        <a:latin typeface="Times New Roman" panose="02020603050405020304" pitchFamily="18" charset="0"/>
                        <a:ea typeface="Times New Roman" panose="02020603050405020304" pitchFamily="18" charset="0"/>
                        <a:cs typeface="Times New Roman" panose="02020603050405020304" pitchFamily="18" charset="0"/>
                      </a:endParaRPr>
                    </a:p>
                    <a:p>
                      <a:pPr>
                        <a:lnSpc>
                          <a:spcPct val="115000"/>
                        </a:lnSpc>
                        <a:spcAft>
                          <a:spcPts val="0"/>
                        </a:spcAft>
                      </a:pPr>
                      <a:r>
                        <a:rPr lang="pt-BR" sz="160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GB" sz="1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28138690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1000"/>
                                        <p:tgtEl>
                                          <p:spTgt spid="5"/>
                                        </p:tgtEl>
                                      </p:cBhvr>
                                    </p:animEffect>
                                    <p:anim calcmode="lin" valueType="num">
                                      <p:cBhvr>
                                        <p:cTn id="15" dur="1000" fill="hold"/>
                                        <p:tgtEl>
                                          <p:spTgt spid="5"/>
                                        </p:tgtEl>
                                        <p:attrNameLst>
                                          <p:attrName>ppt_x</p:attrName>
                                        </p:attrNameLst>
                                      </p:cBhvr>
                                      <p:tavLst>
                                        <p:tav tm="0">
                                          <p:val>
                                            <p:strVal val="#ppt_x"/>
                                          </p:val>
                                        </p:tav>
                                        <p:tav tm="100000">
                                          <p:val>
                                            <p:strVal val="#ppt_x"/>
                                          </p:val>
                                        </p:tav>
                                      </p:tavLst>
                                    </p:anim>
                                    <p:anim calcmode="lin" valueType="num">
                                      <p:cBhvr>
                                        <p:cTn id="16"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fade">
                                      <p:cBhvr>
                                        <p:cTn id="21" dur="1000"/>
                                        <p:tgtEl>
                                          <p:spTgt spid="6"/>
                                        </p:tgtEl>
                                      </p:cBhvr>
                                    </p:animEffect>
                                    <p:anim calcmode="lin" valueType="num">
                                      <p:cBhvr>
                                        <p:cTn id="22" dur="1000" fill="hold"/>
                                        <p:tgtEl>
                                          <p:spTgt spid="6"/>
                                        </p:tgtEl>
                                        <p:attrNameLst>
                                          <p:attrName>ppt_x</p:attrName>
                                        </p:attrNameLst>
                                      </p:cBhvr>
                                      <p:tavLst>
                                        <p:tav tm="0">
                                          <p:val>
                                            <p:strVal val="#ppt_x"/>
                                          </p:val>
                                        </p:tav>
                                        <p:tav tm="100000">
                                          <p:val>
                                            <p:strVal val="#ppt_x"/>
                                          </p:val>
                                        </p:tav>
                                      </p:tavLst>
                                    </p:anim>
                                    <p:anim calcmode="lin" valueType="num">
                                      <p:cBhvr>
                                        <p:cTn id="23"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6" presetClass="entr" presetSubtype="16" fill="hold" nodeType="click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circle(in)">
                                      <p:cBhvr>
                                        <p:cTn id="28"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P spid="6"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619552" y="86628"/>
            <a:ext cx="3321743" cy="461665"/>
          </a:xfrm>
          <a:prstGeom prst="rect">
            <a:avLst/>
          </a:prstGeom>
        </p:spPr>
        <p:txBody>
          <a:bodyPr wrap="none">
            <a:spAutoFit/>
          </a:bodyPr>
          <a:lstStyle/>
          <a:p>
            <a:r>
              <a:rPr lang="vi-VN" sz="2400" b="1">
                <a:solidFill>
                  <a:srgbClr val="000000"/>
                </a:solidFill>
                <a:latin typeface="Times New Roman" panose="02020603050405020304" pitchFamily="18" charset="0"/>
                <a:ea typeface="Times New Roman" panose="02020603050405020304" pitchFamily="18" charset="0"/>
              </a:rPr>
              <a:t>* Mục đích của bài hịch</a:t>
            </a:r>
            <a:endParaRPr lang="en-GB" sz="2400"/>
          </a:p>
        </p:txBody>
      </p:sp>
      <p:sp>
        <p:nvSpPr>
          <p:cNvPr id="4" name="Rectangle 3"/>
          <p:cNvSpPr/>
          <p:nvPr/>
        </p:nvSpPr>
        <p:spPr>
          <a:xfrm>
            <a:off x="168922" y="588387"/>
            <a:ext cx="4453463" cy="517065"/>
          </a:xfrm>
          <a:prstGeom prst="rect">
            <a:avLst/>
          </a:prstGeom>
        </p:spPr>
        <p:txBody>
          <a:bodyPr wrap="none">
            <a:spAutoFit/>
          </a:bodyPr>
          <a:lstStyle/>
          <a:p>
            <a:pPr fontAlgn="base">
              <a:lnSpc>
                <a:spcPct val="115000"/>
              </a:lnSpc>
              <a:spcAft>
                <a:spcPts val="0"/>
              </a:spcAft>
            </a:pPr>
            <a:r>
              <a:rPr lang="vi-VN" sz="2400" b="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Bối cảnh lịch sử ra đời bài </a:t>
            </a:r>
            <a:r>
              <a:rPr lang="vi-VN" sz="2400" b="1"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hịch</a:t>
            </a:r>
            <a:endParaRPr lang="en-GB" sz="2400">
              <a:effectLst/>
              <a:latin typeface="Times New Roman" panose="02020603050405020304" pitchFamily="18" charset="0"/>
              <a:ea typeface="Times New Roman" panose="02020603050405020304" pitchFamily="18" charset="0"/>
            </a:endParaRPr>
          </a:p>
        </p:txBody>
      </p:sp>
      <p:sp>
        <p:nvSpPr>
          <p:cNvPr id="5" name="Rectangle 4"/>
          <p:cNvSpPr/>
          <p:nvPr/>
        </p:nvSpPr>
        <p:spPr>
          <a:xfrm>
            <a:off x="278781" y="1052238"/>
            <a:ext cx="4070195" cy="2308324"/>
          </a:xfrm>
          <a:prstGeom prst="rect">
            <a:avLst/>
          </a:prstGeom>
        </p:spPr>
        <p:txBody>
          <a:bodyPr wrap="square">
            <a:spAutoFit/>
          </a:bodyPr>
          <a:lstStyle/>
          <a:p>
            <a:pPr algn="just" fontAlgn="base">
              <a:spcAft>
                <a:spcPts val="0"/>
              </a:spcAft>
            </a:pPr>
            <a:r>
              <a:rPr lang="vi-VN" sz="2400">
                <a:latin typeface="Times New Roman" panose="02020603050405020304" pitchFamily="18" charset="0"/>
                <a:ea typeface="Times New Roman" panose="02020603050405020304" pitchFamily="18" charset="0"/>
                <a:cs typeface="Times New Roman" panose="02020603050405020304" pitchFamily="18" charset="0"/>
              </a:rPr>
              <a:t>+ Tình hình hết sức nguy cấp khi quân Mông - Nguyên chuẩn bị xâm lược Đại Việt. </a:t>
            </a:r>
            <a:endParaRPr lang="en-GB" sz="2400">
              <a:latin typeface="Times New Roman" panose="02020603050405020304" pitchFamily="18" charset="0"/>
              <a:ea typeface="Times New Roman" panose="02020603050405020304" pitchFamily="18" charset="0"/>
            </a:endParaRPr>
          </a:p>
          <a:p>
            <a:pPr algn="just" fontAlgn="base">
              <a:spcAft>
                <a:spcPts val="0"/>
              </a:spcAft>
            </a:pPr>
            <a:r>
              <a:rPr lang="vi-VN" sz="2400">
                <a:latin typeface="Times New Roman" panose="02020603050405020304" pitchFamily="18" charset="0"/>
                <a:ea typeface="Times New Roman" panose="02020603050405020304" pitchFamily="18" charset="0"/>
                <a:cs typeface="Times New Roman" panose="02020603050405020304" pitchFamily="18" charset="0"/>
              </a:rPr>
              <a:t>+ Nhiều tướng sĩ vẫn thờ ơ, một bộ phận có tư tưởng chủ hòa </a:t>
            </a:r>
            <a:endParaRPr lang="en-GB" sz="2400">
              <a:effectLst/>
              <a:latin typeface="Times New Roman" panose="02020603050405020304" pitchFamily="18" charset="0"/>
              <a:ea typeface="Times New Roman" panose="02020603050405020304" pitchFamily="18" charset="0"/>
            </a:endParaRPr>
          </a:p>
        </p:txBody>
      </p:sp>
      <p:sp>
        <p:nvSpPr>
          <p:cNvPr id="6" name="Rectangle 5"/>
          <p:cNvSpPr/>
          <p:nvPr/>
        </p:nvSpPr>
        <p:spPr>
          <a:xfrm>
            <a:off x="168922" y="3429276"/>
            <a:ext cx="4105712" cy="1200329"/>
          </a:xfrm>
          <a:prstGeom prst="rect">
            <a:avLst/>
          </a:prstGeom>
        </p:spPr>
        <p:txBody>
          <a:bodyPr wrap="square">
            <a:spAutoFit/>
          </a:bodyPr>
          <a:lstStyle/>
          <a:p>
            <a:pPr algn="just" fontAlgn="base">
              <a:spcAft>
                <a:spcPts val="0"/>
              </a:spcAft>
            </a:pPr>
            <a:r>
              <a:rPr lang="vi-VN" sz="2400" b="1">
                <a:latin typeface="Times New Roman" panose="02020603050405020304" pitchFamily="18" charset="0"/>
                <a:ea typeface="Times New Roman" panose="02020603050405020304" pitchFamily="18" charset="0"/>
                <a:cs typeface="Times New Roman" panose="02020603050405020304" pitchFamily="18" charset="0"/>
              </a:rPr>
              <a:t>- Vai trò của Trần Quốc Tuấn:</a:t>
            </a:r>
            <a:r>
              <a:rPr lang="vi-VN" sz="2400">
                <a:latin typeface="Times New Roman" panose="02020603050405020304" pitchFamily="18" charset="0"/>
                <a:ea typeface="Times New Roman" panose="02020603050405020304" pitchFamily="18" charset="0"/>
                <a:cs typeface="Times New Roman" panose="02020603050405020304" pitchFamily="18" charset="0"/>
              </a:rPr>
              <a:t> là một Quốc công Tiết chế thống lĩnh quân đội Đại Việt.</a:t>
            </a:r>
            <a:r>
              <a:rPr lang="vi-VN" sz="2400">
                <a:latin typeface="Times New Roman" panose="02020603050405020304" pitchFamily="18" charset="0"/>
                <a:ea typeface="Segoe UI" panose="020B0502040204020203" pitchFamily="34" charset="0"/>
                <a:cs typeface="Times New Roman" panose="02020603050405020304" pitchFamily="18" charset="0"/>
              </a:rPr>
              <a:t> </a:t>
            </a:r>
            <a:endParaRPr lang="en-GB" sz="2400">
              <a:effectLst/>
              <a:latin typeface="Times New Roman" panose="02020603050405020304" pitchFamily="18" charset="0"/>
              <a:ea typeface="Times New Roman" panose="02020603050405020304" pitchFamily="18" charset="0"/>
            </a:endParaRPr>
          </a:p>
        </p:txBody>
      </p:sp>
      <p:sp>
        <p:nvSpPr>
          <p:cNvPr id="7" name="Rectangle 6"/>
          <p:cNvSpPr/>
          <p:nvPr/>
        </p:nvSpPr>
        <p:spPr>
          <a:xfrm>
            <a:off x="4562868" y="1329500"/>
            <a:ext cx="4572000" cy="3490186"/>
          </a:xfrm>
          <a:prstGeom prst="rect">
            <a:avLst/>
          </a:prstGeom>
        </p:spPr>
        <p:txBody>
          <a:bodyPr>
            <a:spAutoFit/>
          </a:bodyPr>
          <a:lstStyle/>
          <a:p>
            <a:pPr algn="just" fontAlgn="base">
              <a:lnSpc>
                <a:spcPct val="115000"/>
              </a:lnSpc>
              <a:spcAft>
                <a:spcPts val="0"/>
              </a:spcAft>
            </a:pPr>
            <a:r>
              <a:rPr lang="vi-VN" sz="240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=&gt; </a:t>
            </a:r>
            <a:r>
              <a:rPr lang="vi-VN" sz="2400" b="1">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Mục đích</a:t>
            </a:r>
            <a:r>
              <a:rPr lang="vi-VN" sz="240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 </a:t>
            </a:r>
            <a:r>
              <a:rPr lang="vi-VN" sz="2400" b="1">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kêu gọi, khích lệ</a:t>
            </a:r>
            <a:r>
              <a:rPr lang="vi-VN" sz="240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 tinh thần yêu nước của tướng sĩ, </a:t>
            </a:r>
            <a:r>
              <a:rPr lang="vi-VN" sz="2400" b="1">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phê phán</a:t>
            </a:r>
            <a:r>
              <a:rPr lang="vi-VN" sz="240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 tư tưởng cầu an hưởng lạc của tướng sĩ và </a:t>
            </a:r>
            <a:r>
              <a:rPr lang="vi-VN" sz="2400" b="1">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kêu gọi mọi người đoàn kết chiến đấu </a:t>
            </a:r>
            <a:r>
              <a:rPr lang="vi-VN" sz="240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chống lại cuộc chiến tranh xâm lược của quân Nguyên- Mông với tinh thần quyết chiến quyết thắng. </a:t>
            </a:r>
            <a:endParaRPr lang="en-GB" sz="2400">
              <a:solidFill>
                <a:schemeClr val="bg1"/>
              </a:solidFill>
              <a:effectLst/>
              <a:latin typeface="Times New Roman" panose="02020603050405020304" pitchFamily="18" charset="0"/>
              <a:ea typeface="Times New Roman" panose="02020603050405020304" pitchFamily="18" charset="0"/>
            </a:endParaRPr>
          </a:p>
        </p:txBody>
      </p:sp>
      <p:sp>
        <p:nvSpPr>
          <p:cNvPr id="21" name="Freeform 5"/>
          <p:cNvSpPr/>
          <p:nvPr/>
        </p:nvSpPr>
        <p:spPr>
          <a:xfrm>
            <a:off x="6095499" y="-463146"/>
            <a:ext cx="4444281" cy="3268398"/>
          </a:xfrm>
          <a:custGeom>
            <a:avLst/>
            <a:gdLst/>
            <a:ahLst/>
            <a:cxnLst/>
            <a:rect l="l" t="t" r="r" b="b"/>
            <a:pathLst>
              <a:path w="8888561" h="6536796">
                <a:moveTo>
                  <a:pt x="0" y="0"/>
                </a:moveTo>
                <a:lnTo>
                  <a:pt x="8888561" y="0"/>
                </a:lnTo>
                <a:lnTo>
                  <a:pt x="8888561" y="6536796"/>
                </a:lnTo>
                <a:lnTo>
                  <a:pt x="0" y="6536796"/>
                </a:lnTo>
                <a:lnTo>
                  <a:pt x="0" y="0"/>
                </a:lnTo>
                <a:close/>
              </a:path>
            </a:pathLst>
          </a:custGeom>
          <a:blipFill>
            <a:blip r:embed="rId4"/>
            <a:stretch>
              <a:fillRect/>
            </a:stretch>
          </a:blipFill>
        </p:spPr>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fade">
                                      <p:cBhvr>
                                        <p:cTn id="14" dur="1000"/>
                                        <p:tgtEl>
                                          <p:spTgt spid="4"/>
                                        </p:tgtEl>
                                      </p:cBhvr>
                                    </p:animEffect>
                                    <p:anim calcmode="lin" valueType="num">
                                      <p:cBhvr>
                                        <p:cTn id="15" dur="1000" fill="hold"/>
                                        <p:tgtEl>
                                          <p:spTgt spid="4"/>
                                        </p:tgtEl>
                                        <p:attrNameLst>
                                          <p:attrName>ppt_x</p:attrName>
                                        </p:attrNameLst>
                                      </p:cBhvr>
                                      <p:tavLst>
                                        <p:tav tm="0">
                                          <p:val>
                                            <p:strVal val="#ppt_x"/>
                                          </p:val>
                                        </p:tav>
                                        <p:tav tm="100000">
                                          <p:val>
                                            <p:strVal val="#ppt_x"/>
                                          </p:val>
                                        </p:tav>
                                      </p:tavLst>
                                    </p:anim>
                                    <p:anim calcmode="lin" valueType="num">
                                      <p:cBhvr>
                                        <p:cTn id="16"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fade">
                                      <p:cBhvr>
                                        <p:cTn id="21" dur="1000"/>
                                        <p:tgtEl>
                                          <p:spTgt spid="5"/>
                                        </p:tgtEl>
                                      </p:cBhvr>
                                    </p:animEffect>
                                    <p:anim calcmode="lin" valueType="num">
                                      <p:cBhvr>
                                        <p:cTn id="22" dur="1000" fill="hold"/>
                                        <p:tgtEl>
                                          <p:spTgt spid="5"/>
                                        </p:tgtEl>
                                        <p:attrNameLst>
                                          <p:attrName>ppt_x</p:attrName>
                                        </p:attrNameLst>
                                      </p:cBhvr>
                                      <p:tavLst>
                                        <p:tav tm="0">
                                          <p:val>
                                            <p:strVal val="#ppt_x"/>
                                          </p:val>
                                        </p:tav>
                                        <p:tav tm="100000">
                                          <p:val>
                                            <p:strVal val="#ppt_x"/>
                                          </p:val>
                                        </p:tav>
                                      </p:tavLst>
                                    </p:anim>
                                    <p:anim calcmode="lin" valueType="num">
                                      <p:cBhvr>
                                        <p:cTn id="23"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fade">
                                      <p:cBhvr>
                                        <p:cTn id="28" dur="1000"/>
                                        <p:tgtEl>
                                          <p:spTgt spid="6"/>
                                        </p:tgtEl>
                                      </p:cBhvr>
                                    </p:animEffect>
                                    <p:anim calcmode="lin" valueType="num">
                                      <p:cBhvr>
                                        <p:cTn id="29" dur="1000" fill="hold"/>
                                        <p:tgtEl>
                                          <p:spTgt spid="6"/>
                                        </p:tgtEl>
                                        <p:attrNameLst>
                                          <p:attrName>ppt_x</p:attrName>
                                        </p:attrNameLst>
                                      </p:cBhvr>
                                      <p:tavLst>
                                        <p:tav tm="0">
                                          <p:val>
                                            <p:strVal val="#ppt_x"/>
                                          </p:val>
                                        </p:tav>
                                        <p:tav tm="100000">
                                          <p:val>
                                            <p:strVal val="#ppt_x"/>
                                          </p:val>
                                        </p:tav>
                                      </p:tavLst>
                                    </p:anim>
                                    <p:anim calcmode="lin" valueType="num">
                                      <p:cBhvr>
                                        <p:cTn id="30"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7"/>
                                        </p:tgtEl>
                                        <p:attrNameLst>
                                          <p:attrName>style.visibility</p:attrName>
                                        </p:attrNameLst>
                                      </p:cBhvr>
                                      <p:to>
                                        <p:strVal val="visible"/>
                                      </p:to>
                                    </p:set>
                                    <p:animEffect transition="in" filter="fade">
                                      <p:cBhvr>
                                        <p:cTn id="35" dur="1000"/>
                                        <p:tgtEl>
                                          <p:spTgt spid="7"/>
                                        </p:tgtEl>
                                      </p:cBhvr>
                                    </p:animEffect>
                                    <p:anim calcmode="lin" valueType="num">
                                      <p:cBhvr>
                                        <p:cTn id="36" dur="1000" fill="hold"/>
                                        <p:tgtEl>
                                          <p:spTgt spid="7"/>
                                        </p:tgtEl>
                                        <p:attrNameLst>
                                          <p:attrName>ppt_x</p:attrName>
                                        </p:attrNameLst>
                                      </p:cBhvr>
                                      <p:tavLst>
                                        <p:tav tm="0">
                                          <p:val>
                                            <p:strVal val="#ppt_x"/>
                                          </p:val>
                                        </p:tav>
                                        <p:tav tm="100000">
                                          <p:val>
                                            <p:strVal val="#ppt_x"/>
                                          </p:val>
                                        </p:tav>
                                      </p:tavLst>
                                    </p:anim>
                                    <p:anim calcmode="lin" valueType="num">
                                      <p:cBhvr>
                                        <p:cTn id="37"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P spid="7"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t="21473" b="38448"/>
          <a:stretch>
            <a:fillRect/>
          </a:stretch>
        </p:blipFill>
        <p:spPr>
          <a:xfrm>
            <a:off x="0" y="0"/>
            <a:ext cx="9144000" cy="5143500"/>
          </a:xfrm>
          <a:prstGeom prst="rect">
            <a:avLst/>
          </a:prstGeom>
        </p:spPr>
      </p:pic>
      <p:sp>
        <p:nvSpPr>
          <p:cNvPr id="3" name="Freeform 3"/>
          <p:cNvSpPr/>
          <p:nvPr/>
        </p:nvSpPr>
        <p:spPr>
          <a:xfrm>
            <a:off x="-1177601" y="2089274"/>
            <a:ext cx="3383901" cy="3149848"/>
          </a:xfrm>
          <a:custGeom>
            <a:avLst/>
            <a:gdLst/>
            <a:ahLst/>
            <a:cxnLst/>
            <a:rect l="l" t="t" r="r" b="b"/>
            <a:pathLst>
              <a:path w="6767802" h="6299696">
                <a:moveTo>
                  <a:pt x="0" y="0"/>
                </a:moveTo>
                <a:lnTo>
                  <a:pt x="6767802" y="0"/>
                </a:lnTo>
                <a:lnTo>
                  <a:pt x="6767802" y="6299696"/>
                </a:lnTo>
                <a:lnTo>
                  <a:pt x="0" y="6299696"/>
                </a:lnTo>
                <a:lnTo>
                  <a:pt x="0" y="0"/>
                </a:lnTo>
                <a:close/>
              </a:path>
            </a:pathLst>
          </a:custGeom>
          <a:blipFill>
            <a:blip r:embed="rId3"/>
            <a:stretch>
              <a:fillRect/>
            </a:stretch>
          </a:blipFill>
        </p:spPr>
      </p:sp>
      <p:sp>
        <p:nvSpPr>
          <p:cNvPr id="4" name="Freeform 4"/>
          <p:cNvSpPr/>
          <p:nvPr/>
        </p:nvSpPr>
        <p:spPr>
          <a:xfrm>
            <a:off x="1684244" y="2170290"/>
            <a:ext cx="8115300" cy="3384757"/>
          </a:xfrm>
          <a:custGeom>
            <a:avLst/>
            <a:gdLst/>
            <a:ahLst/>
            <a:cxnLst/>
            <a:rect l="l" t="t" r="r" b="b"/>
            <a:pathLst>
              <a:path w="16230600" h="6769513">
                <a:moveTo>
                  <a:pt x="0" y="0"/>
                </a:moveTo>
                <a:lnTo>
                  <a:pt x="16230600" y="0"/>
                </a:lnTo>
                <a:lnTo>
                  <a:pt x="16230600" y="6769513"/>
                </a:lnTo>
                <a:lnTo>
                  <a:pt x="0" y="6769513"/>
                </a:lnTo>
                <a:lnTo>
                  <a:pt x="0" y="0"/>
                </a:lnTo>
                <a:close/>
              </a:path>
            </a:pathLst>
          </a:custGeom>
          <a:blipFill>
            <a:blip r:embed="rId4"/>
            <a:stretch>
              <a:fillRect/>
            </a:stretch>
          </a:blipFill>
        </p:spPr>
      </p:sp>
      <p:sp>
        <p:nvSpPr>
          <p:cNvPr id="5" name="Freeform 5"/>
          <p:cNvSpPr/>
          <p:nvPr/>
        </p:nvSpPr>
        <p:spPr>
          <a:xfrm>
            <a:off x="-282998" y="-59275"/>
            <a:ext cx="4444281" cy="3268398"/>
          </a:xfrm>
          <a:custGeom>
            <a:avLst/>
            <a:gdLst/>
            <a:ahLst/>
            <a:cxnLst/>
            <a:rect l="l" t="t" r="r" b="b"/>
            <a:pathLst>
              <a:path w="8888561" h="6536796">
                <a:moveTo>
                  <a:pt x="0" y="0"/>
                </a:moveTo>
                <a:lnTo>
                  <a:pt x="8888561" y="0"/>
                </a:lnTo>
                <a:lnTo>
                  <a:pt x="8888561" y="6536796"/>
                </a:lnTo>
                <a:lnTo>
                  <a:pt x="0" y="6536796"/>
                </a:lnTo>
                <a:lnTo>
                  <a:pt x="0" y="0"/>
                </a:lnTo>
                <a:close/>
              </a:path>
            </a:pathLst>
          </a:custGeom>
          <a:blipFill>
            <a:blip r:embed="rId5"/>
            <a:stretch>
              <a:fillRect/>
            </a:stretch>
          </a:blipFill>
        </p:spPr>
      </p:sp>
      <p:sp>
        <p:nvSpPr>
          <p:cNvPr id="6" name="Freeform 6"/>
          <p:cNvSpPr/>
          <p:nvPr/>
        </p:nvSpPr>
        <p:spPr>
          <a:xfrm>
            <a:off x="6550349" y="-979559"/>
            <a:ext cx="3383901" cy="3149848"/>
          </a:xfrm>
          <a:custGeom>
            <a:avLst/>
            <a:gdLst/>
            <a:ahLst/>
            <a:cxnLst/>
            <a:rect l="l" t="t" r="r" b="b"/>
            <a:pathLst>
              <a:path w="6767802" h="6299696">
                <a:moveTo>
                  <a:pt x="0" y="0"/>
                </a:moveTo>
                <a:lnTo>
                  <a:pt x="6767802" y="0"/>
                </a:lnTo>
                <a:lnTo>
                  <a:pt x="6767802" y="6299696"/>
                </a:lnTo>
                <a:lnTo>
                  <a:pt x="0" y="6299696"/>
                </a:lnTo>
                <a:lnTo>
                  <a:pt x="0" y="0"/>
                </a:lnTo>
                <a:close/>
              </a:path>
            </a:pathLst>
          </a:custGeom>
          <a:blipFill>
            <a:blip r:embed="rId3"/>
            <a:stretch>
              <a:fillRect/>
            </a:stretch>
          </a:blipFill>
        </p:spPr>
      </p:sp>
      <p:sp>
        <p:nvSpPr>
          <p:cNvPr id="7" name="Freeform 7"/>
          <p:cNvSpPr/>
          <p:nvPr/>
        </p:nvSpPr>
        <p:spPr>
          <a:xfrm>
            <a:off x="4161283" y="922376"/>
            <a:ext cx="1798516" cy="1825905"/>
          </a:xfrm>
          <a:custGeom>
            <a:avLst/>
            <a:gdLst/>
            <a:ahLst/>
            <a:cxnLst/>
            <a:rect l="l" t="t" r="r" b="b"/>
            <a:pathLst>
              <a:path w="3597032" h="3651809">
                <a:moveTo>
                  <a:pt x="0" y="0"/>
                </a:moveTo>
                <a:lnTo>
                  <a:pt x="3597032" y="0"/>
                </a:lnTo>
                <a:lnTo>
                  <a:pt x="3597032" y="3651809"/>
                </a:lnTo>
                <a:lnTo>
                  <a:pt x="0" y="3651809"/>
                </a:lnTo>
                <a:lnTo>
                  <a:pt x="0" y="0"/>
                </a:lnTo>
                <a:close/>
              </a:path>
            </a:pathLst>
          </a:custGeom>
          <a:blipFill>
            <a:blip r:embed="rId6"/>
            <a:stretch>
              <a:fillRect/>
            </a:stretch>
          </a:blipFill>
        </p:spPr>
      </p:sp>
      <p:sp>
        <p:nvSpPr>
          <p:cNvPr id="9" name="Rounded Rectangle 8"/>
          <p:cNvSpPr/>
          <p:nvPr/>
        </p:nvSpPr>
        <p:spPr>
          <a:xfrm>
            <a:off x="4358610" y="309503"/>
            <a:ext cx="4588062" cy="1920061"/>
          </a:xfrm>
          <a:prstGeom prst="roundRect">
            <a:avLst/>
          </a:prstGeom>
          <a:solidFill>
            <a:schemeClr val="accent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Rectangle 9"/>
          <p:cNvSpPr/>
          <p:nvPr/>
        </p:nvSpPr>
        <p:spPr>
          <a:xfrm>
            <a:off x="4444281" y="320953"/>
            <a:ext cx="4454392" cy="1938992"/>
          </a:xfrm>
          <a:prstGeom prst="rect">
            <a:avLst/>
          </a:prstGeom>
        </p:spPr>
        <p:txBody>
          <a:bodyPr wrap="square">
            <a:spAutoFit/>
          </a:bodyPr>
          <a:lstStyle/>
          <a:p>
            <a:pPr algn="just"/>
            <a:r>
              <a:rPr lang="vi-VN" sz="2400" b="1">
                <a:solidFill>
                  <a:schemeClr val="bg1"/>
                </a:solidFill>
                <a:latin typeface="Times New Roman" panose="02020603050405020304" pitchFamily="18" charset="0"/>
                <a:ea typeface="Times New Roman" panose="02020603050405020304" pitchFamily="18" charset="0"/>
              </a:rPr>
              <a:t>* Đối tượng mà bài hịch thuyết phục: </a:t>
            </a:r>
            <a:r>
              <a:rPr lang="vi-VN" sz="2400">
                <a:solidFill>
                  <a:schemeClr val="bg1"/>
                </a:solidFill>
                <a:latin typeface="Times New Roman" panose="02020603050405020304" pitchFamily="18" charset="0"/>
                <a:ea typeface="Times New Roman" panose="02020603050405020304" pitchFamily="18" charset="0"/>
              </a:rPr>
              <a:t>là</a:t>
            </a:r>
            <a:r>
              <a:rPr lang="vi-VN" sz="2400" b="1">
                <a:solidFill>
                  <a:schemeClr val="bg1"/>
                </a:solidFill>
                <a:latin typeface="Times New Roman" panose="02020603050405020304" pitchFamily="18" charset="0"/>
                <a:ea typeface="Times New Roman" panose="02020603050405020304" pitchFamily="18" charset="0"/>
              </a:rPr>
              <a:t> </a:t>
            </a:r>
            <a:r>
              <a:rPr lang="vi-VN" sz="2400">
                <a:solidFill>
                  <a:schemeClr val="bg1"/>
                </a:solidFill>
                <a:latin typeface="Times New Roman" panose="02020603050405020304" pitchFamily="18" charset="0"/>
                <a:ea typeface="Times New Roman" panose="02020603050405020304" pitchFamily="18" charset="0"/>
              </a:rPr>
              <a:t>các tướng lĩnh trong quân đội của Trần Quốc Tuấn, sau đó lan tỏa ra toàn bộ các tướng sĩ và người dân Đại Việt lúc bấy giờ.</a:t>
            </a:r>
            <a:endParaRPr lang="en-GB" sz="2800">
              <a:solidFill>
                <a:schemeClr val="bg1"/>
              </a:solidFill>
            </a:endParaRPr>
          </a:p>
        </p:txBody>
      </p:sp>
    </p:spTree>
    <p:extLst>
      <p:ext uri="{BB962C8B-B14F-4D97-AF65-F5344CB8AC3E}">
        <p14:creationId xmlns:p14="http://schemas.microsoft.com/office/powerpoint/2010/main" val="16511831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1000"/>
                                        <p:tgtEl>
                                          <p:spTgt spid="9"/>
                                        </p:tgtEl>
                                      </p:cBhvr>
                                    </p:animEffect>
                                    <p:anim calcmode="lin" valueType="num">
                                      <p:cBhvr>
                                        <p:cTn id="13" dur="1000" fill="hold"/>
                                        <p:tgtEl>
                                          <p:spTgt spid="9"/>
                                        </p:tgtEl>
                                        <p:attrNameLst>
                                          <p:attrName>ppt_x</p:attrName>
                                        </p:attrNameLst>
                                      </p:cBhvr>
                                      <p:tavLst>
                                        <p:tav tm="0">
                                          <p:val>
                                            <p:strVal val="#ppt_x"/>
                                          </p:val>
                                        </p:tav>
                                        <p:tav tm="100000">
                                          <p:val>
                                            <p:strVal val="#ppt_x"/>
                                          </p:val>
                                        </p:tav>
                                      </p:tavLst>
                                    </p:anim>
                                    <p:anim calcmode="lin" valueType="num">
                                      <p:cBhvr>
                                        <p:cTn id="14"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0" name="直接连接符 49"/>
          <p:cNvCxnSpPr/>
          <p:nvPr/>
        </p:nvCxnSpPr>
        <p:spPr>
          <a:xfrm>
            <a:off x="1557720" y="2851228"/>
            <a:ext cx="0" cy="902029"/>
          </a:xfrm>
          <a:prstGeom prst="line">
            <a:avLst/>
          </a:prstGeom>
          <a:ln>
            <a:solidFill>
              <a:srgbClr val="8C551D"/>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54" name="直接连接符 53"/>
          <p:cNvCxnSpPr/>
          <p:nvPr/>
        </p:nvCxnSpPr>
        <p:spPr>
          <a:xfrm>
            <a:off x="5270677" y="2831772"/>
            <a:ext cx="0" cy="902029"/>
          </a:xfrm>
          <a:prstGeom prst="line">
            <a:avLst/>
          </a:prstGeom>
          <a:ln>
            <a:solidFill>
              <a:srgbClr val="EFE9DD"/>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53" name="直接连接符 52"/>
          <p:cNvCxnSpPr/>
          <p:nvPr/>
        </p:nvCxnSpPr>
        <p:spPr>
          <a:xfrm>
            <a:off x="3360691" y="1860062"/>
            <a:ext cx="0" cy="902029"/>
          </a:xfrm>
          <a:prstGeom prst="line">
            <a:avLst/>
          </a:prstGeom>
          <a:ln>
            <a:solidFill>
              <a:srgbClr val="8C551D"/>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55" name="直接连接符 54"/>
          <p:cNvCxnSpPr/>
          <p:nvPr/>
        </p:nvCxnSpPr>
        <p:spPr>
          <a:xfrm>
            <a:off x="7631941" y="1813063"/>
            <a:ext cx="0" cy="902029"/>
          </a:xfrm>
          <a:prstGeom prst="line">
            <a:avLst/>
          </a:prstGeom>
          <a:ln>
            <a:solidFill>
              <a:srgbClr val="EFE9DD"/>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43" name="直接箭头连接符 42"/>
          <p:cNvCxnSpPr/>
          <p:nvPr/>
        </p:nvCxnSpPr>
        <p:spPr>
          <a:xfrm>
            <a:off x="431415" y="2838061"/>
            <a:ext cx="8164286"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46" name="椭圆 45"/>
          <p:cNvSpPr/>
          <p:nvPr/>
        </p:nvSpPr>
        <p:spPr>
          <a:xfrm>
            <a:off x="1362463" y="2655971"/>
            <a:ext cx="390517" cy="390517"/>
          </a:xfrm>
          <a:prstGeom prst="ellipse">
            <a:avLst/>
          </a:prstGeom>
          <a:solidFill>
            <a:srgbClr val="8C551D"/>
          </a:soli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defTabSz="685165"/>
            <a:r>
              <a:rPr lang="en-US" altLang="zh-CN" sz="1200" dirty="0">
                <a:solidFill>
                  <a:prstClr val="white"/>
                </a:solidFill>
                <a:latin typeface="Arial Unicode MS" panose="020B0604020202020204" charset="-122"/>
              </a:rPr>
              <a:t>1</a:t>
            </a:r>
            <a:endParaRPr lang="zh-CN" altLang="en-US" sz="1200" dirty="0">
              <a:solidFill>
                <a:prstClr val="white"/>
              </a:solidFill>
              <a:latin typeface="Arial Unicode MS" panose="020B0604020202020204" charset="-122"/>
            </a:endParaRPr>
          </a:p>
        </p:txBody>
      </p:sp>
      <p:sp>
        <p:nvSpPr>
          <p:cNvPr id="47" name="椭圆 46"/>
          <p:cNvSpPr/>
          <p:nvPr/>
        </p:nvSpPr>
        <p:spPr>
          <a:xfrm>
            <a:off x="3165434" y="2636514"/>
            <a:ext cx="390517" cy="390517"/>
          </a:xfrm>
          <a:prstGeom prst="ellipse">
            <a:avLst/>
          </a:prstGeom>
          <a:solidFill>
            <a:srgbClr val="753D13"/>
          </a:soli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defTabSz="685165"/>
            <a:r>
              <a:rPr lang="en-US" altLang="zh-CN" sz="1200" dirty="0">
                <a:solidFill>
                  <a:prstClr val="white"/>
                </a:solidFill>
                <a:latin typeface="Arial Unicode MS" panose="020B0604020202020204" charset="-122"/>
              </a:rPr>
              <a:t>2</a:t>
            </a:r>
            <a:endParaRPr lang="zh-CN" altLang="en-US" sz="1200" dirty="0">
              <a:solidFill>
                <a:prstClr val="white"/>
              </a:solidFill>
              <a:latin typeface="Arial Unicode MS" panose="020B0604020202020204" charset="-122"/>
            </a:endParaRPr>
          </a:p>
        </p:txBody>
      </p:sp>
      <p:sp>
        <p:nvSpPr>
          <p:cNvPr id="48" name="椭圆 47"/>
          <p:cNvSpPr/>
          <p:nvPr/>
        </p:nvSpPr>
        <p:spPr>
          <a:xfrm>
            <a:off x="5075420" y="2636514"/>
            <a:ext cx="390517" cy="390517"/>
          </a:xfrm>
          <a:prstGeom prst="ellipse">
            <a:avLst/>
          </a:prstGeom>
          <a:solidFill>
            <a:srgbClr val="EFE9DD"/>
          </a:soli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defTabSz="685165"/>
            <a:r>
              <a:rPr lang="en-US" altLang="zh-CN" sz="1200" dirty="0">
                <a:solidFill>
                  <a:srgbClr val="753D13"/>
                </a:solidFill>
                <a:latin typeface="Arial Unicode MS" panose="020B0604020202020204" charset="-122"/>
              </a:rPr>
              <a:t>3</a:t>
            </a:r>
          </a:p>
        </p:txBody>
      </p:sp>
      <p:sp>
        <p:nvSpPr>
          <p:cNvPr id="49" name="椭圆 48"/>
          <p:cNvSpPr/>
          <p:nvPr/>
        </p:nvSpPr>
        <p:spPr>
          <a:xfrm>
            <a:off x="7436684" y="2620547"/>
            <a:ext cx="390517" cy="390517"/>
          </a:xfrm>
          <a:prstGeom prst="ellipse">
            <a:avLst/>
          </a:prstGeom>
          <a:solidFill>
            <a:srgbClr val="EFE9DD"/>
          </a:soli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defTabSz="685165"/>
            <a:r>
              <a:rPr lang="en-US" altLang="zh-CN" sz="1200" dirty="0">
                <a:solidFill>
                  <a:srgbClr val="753D13"/>
                </a:solidFill>
                <a:latin typeface="Arial Unicode MS" panose="020B0604020202020204" charset="-122"/>
              </a:rPr>
              <a:t>4</a:t>
            </a:r>
          </a:p>
        </p:txBody>
      </p:sp>
      <p:sp>
        <p:nvSpPr>
          <p:cNvPr id="59" name="矩形 58" descr="e7d195523061f1c09e9d68d7cf438b91ef959ecb14fc25d26BBA7F7DBC18E55DFF4014AF651F0BF2569D4B6C1DA7F1A4683A481403BD872FC687266AD13265C1DE7C373772FD8728ABDD69ADD03BFF5BE2862BC891DBB79E43A8244B4D7DEEF5A1BFB79ED4015C912F9C8B85E44C1E1FAF45D4C71B4D8047555824264C2F16A606196D84073B0BC612CE1BA227542E4A"/>
          <p:cNvSpPr/>
          <p:nvPr/>
        </p:nvSpPr>
        <p:spPr>
          <a:xfrm flipH="1">
            <a:off x="516030" y="599512"/>
            <a:ext cx="3400875" cy="438582"/>
          </a:xfrm>
          <a:prstGeom prst="rect">
            <a:avLst/>
          </a:prstGeom>
        </p:spPr>
        <p:txBody>
          <a:bodyPr wrap="square" lIns="68580" tIns="34290" rIns="68580" bIns="34290">
            <a:spAutoFit/>
          </a:bodyPr>
          <a:lstStyle/>
          <a:p>
            <a:pPr algn="just" defTabSz="685165"/>
            <a:r>
              <a:rPr lang="vi-VN" sz="2400" b="1">
                <a:latin typeface="Times New Roman" panose="02020603050405020304" pitchFamily="18" charset="0"/>
                <a:cs typeface="Times New Roman" panose="02020603050405020304" pitchFamily="18" charset="0"/>
              </a:rPr>
              <a:t>Phần (1)-  phần mở đầu</a:t>
            </a:r>
            <a:endParaRPr lang="zh-CN" altLang="en-US" sz="2400" dirty="0">
              <a:solidFill>
                <a:srgbClr val="000000">
                  <a:lumMod val="95000"/>
                  <a:lumOff val="5000"/>
                </a:srgbClr>
              </a:solidFill>
              <a:latin typeface="Times New Roman" panose="02020603050405020304" pitchFamily="18" charset="0"/>
              <a:ea typeface="微软雅黑" panose="020B0503020204020204" pitchFamily="34" charset="-122"/>
              <a:cs typeface="Times New Roman" panose="02020603050405020304" pitchFamily="18" charset="0"/>
            </a:endParaRPr>
          </a:p>
        </p:txBody>
      </p:sp>
      <p:grpSp>
        <p:nvGrpSpPr>
          <p:cNvPr id="5" name="组合 4"/>
          <p:cNvGrpSpPr/>
          <p:nvPr/>
        </p:nvGrpSpPr>
        <p:grpSpPr>
          <a:xfrm>
            <a:off x="7332778" y="1152880"/>
            <a:ext cx="592545" cy="592545"/>
            <a:chOff x="7640258" y="1199879"/>
            <a:chExt cx="592545" cy="592545"/>
          </a:xfrm>
        </p:grpSpPr>
        <p:sp>
          <p:nvSpPr>
            <p:cNvPr id="72" name="椭圆 71"/>
            <p:cNvSpPr/>
            <p:nvPr/>
          </p:nvSpPr>
          <p:spPr>
            <a:xfrm>
              <a:off x="7640258" y="1199879"/>
              <a:ext cx="592545" cy="592545"/>
            </a:xfrm>
            <a:prstGeom prst="ellipse">
              <a:avLst/>
            </a:prstGeom>
            <a:noFill/>
            <a:ln w="19050">
              <a:solidFill>
                <a:srgbClr val="EFE9D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165"/>
              <a:endParaRPr lang="zh-CN" altLang="en-US" dirty="0">
                <a:solidFill>
                  <a:prstClr val="white"/>
                </a:solidFill>
              </a:endParaRPr>
            </a:p>
          </p:txBody>
        </p:sp>
        <p:grpSp>
          <p:nvGrpSpPr>
            <p:cNvPr id="73" name="Group 85"/>
            <p:cNvGrpSpPr/>
            <p:nvPr/>
          </p:nvGrpSpPr>
          <p:grpSpPr>
            <a:xfrm>
              <a:off x="7750779" y="1314301"/>
              <a:ext cx="371503" cy="371503"/>
              <a:chOff x="1200150" y="3768725"/>
              <a:chExt cx="446088" cy="446088"/>
            </a:xfrm>
            <a:solidFill>
              <a:schemeClr val="accent1"/>
            </a:solidFill>
          </p:grpSpPr>
          <p:sp>
            <p:nvSpPr>
              <p:cNvPr id="74" name="Freeform 78"/>
              <p:cNvSpPr/>
              <p:nvPr/>
            </p:nvSpPr>
            <p:spPr bwMode="auto">
              <a:xfrm>
                <a:off x="1200150" y="3768725"/>
                <a:ext cx="446088" cy="446088"/>
              </a:xfrm>
              <a:custGeom>
                <a:avLst/>
                <a:gdLst>
                  <a:gd name="T0" fmla="*/ 539 w 580"/>
                  <a:gd name="T1" fmla="*/ 141 h 580"/>
                  <a:gd name="T2" fmla="*/ 509 w 580"/>
                  <a:gd name="T3" fmla="*/ 171 h 580"/>
                  <a:gd name="T4" fmla="*/ 489 w 580"/>
                  <a:gd name="T5" fmla="*/ 181 h 580"/>
                  <a:gd name="T6" fmla="*/ 517 w 580"/>
                  <a:gd name="T7" fmla="*/ 290 h 580"/>
                  <a:gd name="T8" fmla="*/ 290 w 580"/>
                  <a:gd name="T9" fmla="*/ 517 h 580"/>
                  <a:gd name="T10" fmla="*/ 63 w 580"/>
                  <a:gd name="T11" fmla="*/ 290 h 580"/>
                  <a:gd name="T12" fmla="*/ 290 w 580"/>
                  <a:gd name="T13" fmla="*/ 63 h 580"/>
                  <a:gd name="T14" fmla="*/ 401 w 580"/>
                  <a:gd name="T15" fmla="*/ 92 h 580"/>
                  <a:gd name="T16" fmla="*/ 411 w 580"/>
                  <a:gd name="T17" fmla="*/ 72 h 580"/>
                  <a:gd name="T18" fmla="*/ 441 w 580"/>
                  <a:gd name="T19" fmla="*/ 42 h 580"/>
                  <a:gd name="T20" fmla="*/ 290 w 580"/>
                  <a:gd name="T21" fmla="*/ 0 h 580"/>
                  <a:gd name="T22" fmla="*/ 0 w 580"/>
                  <a:gd name="T23" fmla="*/ 290 h 580"/>
                  <a:gd name="T24" fmla="*/ 290 w 580"/>
                  <a:gd name="T25" fmla="*/ 580 h 580"/>
                  <a:gd name="T26" fmla="*/ 580 w 580"/>
                  <a:gd name="T27" fmla="*/ 290 h 580"/>
                  <a:gd name="T28" fmla="*/ 539 w 580"/>
                  <a:gd name="T29" fmla="*/ 141 h 5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80" h="580">
                    <a:moveTo>
                      <a:pt x="539" y="141"/>
                    </a:moveTo>
                    <a:cubicBezTo>
                      <a:pt x="509" y="171"/>
                      <a:pt x="509" y="171"/>
                      <a:pt x="509" y="171"/>
                    </a:cubicBezTo>
                    <a:cubicBezTo>
                      <a:pt x="504" y="176"/>
                      <a:pt x="496" y="179"/>
                      <a:pt x="489" y="181"/>
                    </a:cubicBezTo>
                    <a:cubicBezTo>
                      <a:pt x="506" y="213"/>
                      <a:pt x="517" y="250"/>
                      <a:pt x="517" y="290"/>
                    </a:cubicBezTo>
                    <a:cubicBezTo>
                      <a:pt x="517" y="415"/>
                      <a:pt x="415" y="517"/>
                      <a:pt x="290" y="517"/>
                    </a:cubicBezTo>
                    <a:cubicBezTo>
                      <a:pt x="165" y="517"/>
                      <a:pt x="63" y="415"/>
                      <a:pt x="63" y="290"/>
                    </a:cubicBezTo>
                    <a:cubicBezTo>
                      <a:pt x="63" y="165"/>
                      <a:pt x="165" y="63"/>
                      <a:pt x="290" y="63"/>
                    </a:cubicBezTo>
                    <a:cubicBezTo>
                      <a:pt x="330" y="63"/>
                      <a:pt x="368" y="74"/>
                      <a:pt x="401" y="92"/>
                    </a:cubicBezTo>
                    <a:cubicBezTo>
                      <a:pt x="402" y="85"/>
                      <a:pt x="406" y="78"/>
                      <a:pt x="411" y="72"/>
                    </a:cubicBezTo>
                    <a:cubicBezTo>
                      <a:pt x="441" y="42"/>
                      <a:pt x="441" y="42"/>
                      <a:pt x="441" y="42"/>
                    </a:cubicBezTo>
                    <a:cubicBezTo>
                      <a:pt x="397" y="15"/>
                      <a:pt x="345" y="0"/>
                      <a:pt x="290" y="0"/>
                    </a:cubicBezTo>
                    <a:cubicBezTo>
                      <a:pt x="130" y="0"/>
                      <a:pt x="0" y="130"/>
                      <a:pt x="0" y="290"/>
                    </a:cubicBezTo>
                    <a:cubicBezTo>
                      <a:pt x="0" y="450"/>
                      <a:pt x="130" y="580"/>
                      <a:pt x="290" y="580"/>
                    </a:cubicBezTo>
                    <a:cubicBezTo>
                      <a:pt x="450" y="580"/>
                      <a:pt x="580" y="450"/>
                      <a:pt x="580" y="290"/>
                    </a:cubicBezTo>
                    <a:cubicBezTo>
                      <a:pt x="580" y="235"/>
                      <a:pt x="565" y="184"/>
                      <a:pt x="539" y="141"/>
                    </a:cubicBezTo>
                    <a:close/>
                  </a:path>
                </a:pathLst>
              </a:custGeom>
              <a:solidFill>
                <a:srgbClr val="EFE9DD"/>
              </a:solidFill>
              <a:ln>
                <a:solidFill>
                  <a:srgbClr val="EFE9DD"/>
                </a:solidFill>
              </a:ln>
            </p:spPr>
            <p:txBody>
              <a:bodyPr/>
              <a:lstStyle/>
              <a:p>
                <a:pPr>
                  <a:defRPr/>
                </a:pPr>
                <a:endParaRPr lang="en-AU" sz="1800" kern="0" dirty="0">
                  <a:solidFill>
                    <a:srgbClr val="000000"/>
                  </a:solidFill>
                  <a:latin typeface="微软雅黑" panose="020B0503020204020204" pitchFamily="34" charset="-122"/>
                  <a:ea typeface="Microsoft YaHei UI" panose="020B0503020204020204" charset="-122"/>
                </a:endParaRPr>
              </a:p>
            </p:txBody>
          </p:sp>
          <p:sp>
            <p:nvSpPr>
              <p:cNvPr id="75" name="Freeform 79"/>
              <p:cNvSpPr/>
              <p:nvPr/>
            </p:nvSpPr>
            <p:spPr bwMode="auto">
              <a:xfrm>
                <a:off x="1381125" y="3781425"/>
                <a:ext cx="252413" cy="252413"/>
              </a:xfrm>
              <a:custGeom>
                <a:avLst/>
                <a:gdLst>
                  <a:gd name="T0" fmla="*/ 186 w 329"/>
                  <a:gd name="T1" fmla="*/ 67 h 328"/>
                  <a:gd name="T2" fmla="*/ 249 w 329"/>
                  <a:gd name="T3" fmla="*/ 4 h 328"/>
                  <a:gd name="T4" fmla="*/ 257 w 329"/>
                  <a:gd name="T5" fmla="*/ 7 h 328"/>
                  <a:gd name="T6" fmla="*/ 263 w 329"/>
                  <a:gd name="T7" fmla="*/ 66 h 328"/>
                  <a:gd name="T8" fmla="*/ 322 w 329"/>
                  <a:gd name="T9" fmla="*/ 71 h 328"/>
                  <a:gd name="T10" fmla="*/ 325 w 329"/>
                  <a:gd name="T11" fmla="*/ 80 h 328"/>
                  <a:gd name="T12" fmla="*/ 262 w 329"/>
                  <a:gd name="T13" fmla="*/ 142 h 328"/>
                  <a:gd name="T14" fmla="*/ 245 w 329"/>
                  <a:gd name="T15" fmla="*/ 149 h 328"/>
                  <a:gd name="T16" fmla="*/ 207 w 329"/>
                  <a:gd name="T17" fmla="*/ 145 h 328"/>
                  <a:gd name="T18" fmla="*/ 99 w 329"/>
                  <a:gd name="T19" fmla="*/ 253 h 328"/>
                  <a:gd name="T20" fmla="*/ 89 w 329"/>
                  <a:gd name="T21" fmla="*/ 309 h 328"/>
                  <a:gd name="T22" fmla="*/ 19 w 329"/>
                  <a:gd name="T23" fmla="*/ 309 h 328"/>
                  <a:gd name="T24" fmla="*/ 19 w 329"/>
                  <a:gd name="T25" fmla="*/ 239 h 328"/>
                  <a:gd name="T26" fmla="*/ 75 w 329"/>
                  <a:gd name="T27" fmla="*/ 230 h 328"/>
                  <a:gd name="T28" fmla="*/ 184 w 329"/>
                  <a:gd name="T29" fmla="*/ 121 h 328"/>
                  <a:gd name="T30" fmla="*/ 180 w 329"/>
                  <a:gd name="T31" fmla="*/ 84 h 328"/>
                  <a:gd name="T32" fmla="*/ 186 w 329"/>
                  <a:gd name="T33" fmla="*/ 67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29" h="328">
                    <a:moveTo>
                      <a:pt x="186" y="67"/>
                    </a:moveTo>
                    <a:cubicBezTo>
                      <a:pt x="249" y="4"/>
                      <a:pt x="249" y="4"/>
                      <a:pt x="249" y="4"/>
                    </a:cubicBezTo>
                    <a:cubicBezTo>
                      <a:pt x="253" y="0"/>
                      <a:pt x="256" y="1"/>
                      <a:pt x="257" y="7"/>
                    </a:cubicBezTo>
                    <a:cubicBezTo>
                      <a:pt x="263" y="66"/>
                      <a:pt x="263" y="66"/>
                      <a:pt x="263" y="66"/>
                    </a:cubicBezTo>
                    <a:cubicBezTo>
                      <a:pt x="322" y="71"/>
                      <a:pt x="322" y="71"/>
                      <a:pt x="322" y="71"/>
                    </a:cubicBezTo>
                    <a:cubicBezTo>
                      <a:pt x="327" y="72"/>
                      <a:pt x="329" y="76"/>
                      <a:pt x="325" y="80"/>
                    </a:cubicBezTo>
                    <a:cubicBezTo>
                      <a:pt x="262" y="142"/>
                      <a:pt x="262" y="142"/>
                      <a:pt x="262" y="142"/>
                    </a:cubicBezTo>
                    <a:cubicBezTo>
                      <a:pt x="258" y="146"/>
                      <a:pt x="250" y="149"/>
                      <a:pt x="245" y="149"/>
                    </a:cubicBezTo>
                    <a:cubicBezTo>
                      <a:pt x="207" y="145"/>
                      <a:pt x="207" y="145"/>
                      <a:pt x="207" y="145"/>
                    </a:cubicBezTo>
                    <a:cubicBezTo>
                      <a:pt x="99" y="253"/>
                      <a:pt x="99" y="253"/>
                      <a:pt x="99" y="253"/>
                    </a:cubicBezTo>
                    <a:cubicBezTo>
                      <a:pt x="107" y="272"/>
                      <a:pt x="104" y="294"/>
                      <a:pt x="89" y="309"/>
                    </a:cubicBezTo>
                    <a:cubicBezTo>
                      <a:pt x="70" y="328"/>
                      <a:pt x="39" y="328"/>
                      <a:pt x="19" y="309"/>
                    </a:cubicBezTo>
                    <a:cubicBezTo>
                      <a:pt x="0" y="290"/>
                      <a:pt x="0" y="259"/>
                      <a:pt x="19" y="239"/>
                    </a:cubicBezTo>
                    <a:cubicBezTo>
                      <a:pt x="34" y="224"/>
                      <a:pt x="57" y="221"/>
                      <a:pt x="75" y="230"/>
                    </a:cubicBezTo>
                    <a:cubicBezTo>
                      <a:pt x="184" y="121"/>
                      <a:pt x="184" y="121"/>
                      <a:pt x="184" y="121"/>
                    </a:cubicBezTo>
                    <a:cubicBezTo>
                      <a:pt x="180" y="84"/>
                      <a:pt x="180" y="84"/>
                      <a:pt x="180" y="84"/>
                    </a:cubicBezTo>
                    <a:cubicBezTo>
                      <a:pt x="179" y="78"/>
                      <a:pt x="182" y="71"/>
                      <a:pt x="186" y="67"/>
                    </a:cubicBezTo>
                    <a:close/>
                  </a:path>
                </a:pathLst>
              </a:custGeom>
              <a:solidFill>
                <a:srgbClr val="EFE9DD"/>
              </a:solidFill>
              <a:ln>
                <a:solidFill>
                  <a:srgbClr val="EFE9DD"/>
                </a:solidFill>
              </a:ln>
            </p:spPr>
            <p:txBody>
              <a:bodyPr/>
              <a:lstStyle/>
              <a:p>
                <a:pPr>
                  <a:defRPr/>
                </a:pPr>
                <a:endParaRPr lang="en-AU" sz="1800" kern="0" dirty="0">
                  <a:solidFill>
                    <a:srgbClr val="000000"/>
                  </a:solidFill>
                  <a:latin typeface="微软雅黑" panose="020B0503020204020204" pitchFamily="34" charset="-122"/>
                  <a:ea typeface="Microsoft YaHei UI" panose="020B0503020204020204" charset="-122"/>
                </a:endParaRPr>
              </a:p>
            </p:txBody>
          </p:sp>
          <p:sp>
            <p:nvSpPr>
              <p:cNvPr id="76" name="Freeform 80"/>
              <p:cNvSpPr/>
              <p:nvPr/>
            </p:nvSpPr>
            <p:spPr bwMode="auto">
              <a:xfrm>
                <a:off x="1292225" y="3860800"/>
                <a:ext cx="261938" cy="261938"/>
              </a:xfrm>
              <a:custGeom>
                <a:avLst/>
                <a:gdLst>
                  <a:gd name="T0" fmla="*/ 170 w 340"/>
                  <a:gd name="T1" fmla="*/ 73 h 340"/>
                  <a:gd name="T2" fmla="*/ 212 w 340"/>
                  <a:gd name="T3" fmla="*/ 83 h 340"/>
                  <a:gd name="T4" fmla="*/ 266 w 340"/>
                  <a:gd name="T5" fmla="*/ 30 h 340"/>
                  <a:gd name="T6" fmla="*/ 170 w 340"/>
                  <a:gd name="T7" fmla="*/ 0 h 340"/>
                  <a:gd name="T8" fmla="*/ 0 w 340"/>
                  <a:gd name="T9" fmla="*/ 170 h 340"/>
                  <a:gd name="T10" fmla="*/ 170 w 340"/>
                  <a:gd name="T11" fmla="*/ 340 h 340"/>
                  <a:gd name="T12" fmla="*/ 340 w 340"/>
                  <a:gd name="T13" fmla="*/ 170 h 340"/>
                  <a:gd name="T14" fmla="*/ 311 w 340"/>
                  <a:gd name="T15" fmla="*/ 76 h 340"/>
                  <a:gd name="T16" fmla="*/ 258 w 340"/>
                  <a:gd name="T17" fmla="*/ 130 h 340"/>
                  <a:gd name="T18" fmla="*/ 267 w 340"/>
                  <a:gd name="T19" fmla="*/ 170 h 340"/>
                  <a:gd name="T20" fmla="*/ 170 w 340"/>
                  <a:gd name="T21" fmla="*/ 267 h 340"/>
                  <a:gd name="T22" fmla="*/ 73 w 340"/>
                  <a:gd name="T23" fmla="*/ 170 h 340"/>
                  <a:gd name="T24" fmla="*/ 170 w 340"/>
                  <a:gd name="T25" fmla="*/ 73 h 3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0" h="340">
                    <a:moveTo>
                      <a:pt x="170" y="73"/>
                    </a:moveTo>
                    <a:cubicBezTo>
                      <a:pt x="185" y="73"/>
                      <a:pt x="199" y="77"/>
                      <a:pt x="212" y="83"/>
                    </a:cubicBezTo>
                    <a:cubicBezTo>
                      <a:pt x="266" y="30"/>
                      <a:pt x="266" y="30"/>
                      <a:pt x="266" y="30"/>
                    </a:cubicBezTo>
                    <a:cubicBezTo>
                      <a:pt x="238" y="11"/>
                      <a:pt x="205" y="0"/>
                      <a:pt x="170" y="0"/>
                    </a:cubicBezTo>
                    <a:cubicBezTo>
                      <a:pt x="76" y="0"/>
                      <a:pt x="0" y="76"/>
                      <a:pt x="0" y="170"/>
                    </a:cubicBezTo>
                    <a:cubicBezTo>
                      <a:pt x="0" y="264"/>
                      <a:pt x="76" y="340"/>
                      <a:pt x="170" y="340"/>
                    </a:cubicBezTo>
                    <a:cubicBezTo>
                      <a:pt x="264" y="340"/>
                      <a:pt x="340" y="264"/>
                      <a:pt x="340" y="170"/>
                    </a:cubicBezTo>
                    <a:cubicBezTo>
                      <a:pt x="340" y="135"/>
                      <a:pt x="329" y="103"/>
                      <a:pt x="311" y="76"/>
                    </a:cubicBezTo>
                    <a:cubicBezTo>
                      <a:pt x="258" y="130"/>
                      <a:pt x="258" y="130"/>
                      <a:pt x="258" y="130"/>
                    </a:cubicBezTo>
                    <a:cubicBezTo>
                      <a:pt x="264" y="142"/>
                      <a:pt x="267" y="156"/>
                      <a:pt x="267" y="170"/>
                    </a:cubicBezTo>
                    <a:cubicBezTo>
                      <a:pt x="267" y="223"/>
                      <a:pt x="223" y="267"/>
                      <a:pt x="170" y="267"/>
                    </a:cubicBezTo>
                    <a:cubicBezTo>
                      <a:pt x="117" y="267"/>
                      <a:pt x="73" y="223"/>
                      <a:pt x="73" y="170"/>
                    </a:cubicBezTo>
                    <a:cubicBezTo>
                      <a:pt x="73" y="117"/>
                      <a:pt x="117" y="73"/>
                      <a:pt x="170" y="73"/>
                    </a:cubicBezTo>
                    <a:close/>
                  </a:path>
                </a:pathLst>
              </a:custGeom>
              <a:solidFill>
                <a:srgbClr val="EFE9DD"/>
              </a:solidFill>
              <a:ln>
                <a:solidFill>
                  <a:srgbClr val="EFE9DD"/>
                </a:solidFill>
              </a:ln>
            </p:spPr>
            <p:txBody>
              <a:bodyPr/>
              <a:lstStyle/>
              <a:p>
                <a:pPr>
                  <a:defRPr/>
                </a:pPr>
                <a:endParaRPr lang="en-AU" sz="1800" kern="0" dirty="0">
                  <a:solidFill>
                    <a:srgbClr val="000000"/>
                  </a:solidFill>
                  <a:latin typeface="微软雅黑" panose="020B0503020204020204" pitchFamily="34" charset="-122"/>
                  <a:ea typeface="Microsoft YaHei UI" panose="020B0503020204020204" charset="-122"/>
                </a:endParaRPr>
              </a:p>
            </p:txBody>
          </p:sp>
        </p:grpSp>
      </p:grpSp>
      <p:grpSp>
        <p:nvGrpSpPr>
          <p:cNvPr id="4" name="组合 3"/>
          <p:cNvGrpSpPr/>
          <p:nvPr/>
        </p:nvGrpSpPr>
        <p:grpSpPr>
          <a:xfrm>
            <a:off x="5000981" y="3840227"/>
            <a:ext cx="592545" cy="592545"/>
            <a:chOff x="5380359" y="3840227"/>
            <a:chExt cx="592545" cy="592545"/>
          </a:xfrm>
        </p:grpSpPr>
        <p:sp>
          <p:nvSpPr>
            <p:cNvPr id="71" name="椭圆 70"/>
            <p:cNvSpPr/>
            <p:nvPr/>
          </p:nvSpPr>
          <p:spPr>
            <a:xfrm>
              <a:off x="5380359" y="3840227"/>
              <a:ext cx="592545" cy="592545"/>
            </a:xfrm>
            <a:prstGeom prst="ellipse">
              <a:avLst/>
            </a:prstGeom>
            <a:noFill/>
            <a:ln w="19050">
              <a:solidFill>
                <a:srgbClr val="EFE9D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165"/>
              <a:endParaRPr lang="zh-CN" altLang="en-US" dirty="0">
                <a:solidFill>
                  <a:prstClr val="white"/>
                </a:solidFill>
              </a:endParaRPr>
            </a:p>
          </p:txBody>
        </p:sp>
        <p:grpSp>
          <p:nvGrpSpPr>
            <p:cNvPr id="77" name="Group 213"/>
            <p:cNvGrpSpPr/>
            <p:nvPr/>
          </p:nvGrpSpPr>
          <p:grpSpPr>
            <a:xfrm>
              <a:off x="5494185" y="3975309"/>
              <a:ext cx="364892" cy="337129"/>
              <a:chOff x="2900363" y="5486400"/>
              <a:chExt cx="438150" cy="404813"/>
            </a:xfrm>
            <a:solidFill>
              <a:schemeClr val="accent1"/>
            </a:solidFill>
          </p:grpSpPr>
          <p:sp>
            <p:nvSpPr>
              <p:cNvPr id="78" name="Freeform 203"/>
              <p:cNvSpPr>
                <a:spLocks noEditPoints="1"/>
              </p:cNvSpPr>
              <p:nvPr/>
            </p:nvSpPr>
            <p:spPr bwMode="auto">
              <a:xfrm>
                <a:off x="3151188" y="5486400"/>
                <a:ext cx="187325" cy="195263"/>
              </a:xfrm>
              <a:custGeom>
                <a:avLst/>
                <a:gdLst>
                  <a:gd name="T0" fmla="*/ 240 w 245"/>
                  <a:gd name="T1" fmla="*/ 155 h 254"/>
                  <a:gd name="T2" fmla="*/ 211 w 245"/>
                  <a:gd name="T3" fmla="*/ 137 h 254"/>
                  <a:gd name="T4" fmla="*/ 211 w 245"/>
                  <a:gd name="T5" fmla="*/ 118 h 254"/>
                  <a:gd name="T6" fmla="*/ 207 w 245"/>
                  <a:gd name="T7" fmla="*/ 100 h 254"/>
                  <a:gd name="T8" fmla="*/ 231 w 245"/>
                  <a:gd name="T9" fmla="*/ 76 h 254"/>
                  <a:gd name="T10" fmla="*/ 232 w 245"/>
                  <a:gd name="T11" fmla="*/ 64 h 254"/>
                  <a:gd name="T12" fmla="*/ 217 w 245"/>
                  <a:gd name="T13" fmla="*/ 43 h 254"/>
                  <a:gd name="T14" fmla="*/ 205 w 245"/>
                  <a:gd name="T15" fmla="*/ 40 h 254"/>
                  <a:gd name="T16" fmla="*/ 175 w 245"/>
                  <a:gd name="T17" fmla="*/ 55 h 254"/>
                  <a:gd name="T18" fmla="*/ 141 w 245"/>
                  <a:gd name="T19" fmla="*/ 40 h 254"/>
                  <a:gd name="T20" fmla="*/ 133 w 245"/>
                  <a:gd name="T21" fmla="*/ 7 h 254"/>
                  <a:gd name="T22" fmla="*/ 123 w 245"/>
                  <a:gd name="T23" fmla="*/ 1 h 254"/>
                  <a:gd name="T24" fmla="*/ 96 w 245"/>
                  <a:gd name="T25" fmla="*/ 3 h 254"/>
                  <a:gd name="T26" fmla="*/ 88 w 245"/>
                  <a:gd name="T27" fmla="*/ 12 h 254"/>
                  <a:gd name="T28" fmla="*/ 86 w 245"/>
                  <a:gd name="T29" fmla="*/ 46 h 254"/>
                  <a:gd name="T30" fmla="*/ 57 w 245"/>
                  <a:gd name="T31" fmla="*/ 68 h 254"/>
                  <a:gd name="T32" fmla="*/ 24 w 245"/>
                  <a:gd name="T33" fmla="*/ 59 h 254"/>
                  <a:gd name="T34" fmla="*/ 13 w 245"/>
                  <a:gd name="T35" fmla="*/ 64 h 254"/>
                  <a:gd name="T36" fmla="*/ 2 w 245"/>
                  <a:gd name="T37" fmla="*/ 88 h 254"/>
                  <a:gd name="T38" fmla="*/ 6 w 245"/>
                  <a:gd name="T39" fmla="*/ 99 h 254"/>
                  <a:gd name="T40" fmla="*/ 34 w 245"/>
                  <a:gd name="T41" fmla="*/ 118 h 254"/>
                  <a:gd name="T42" fmla="*/ 34 w 245"/>
                  <a:gd name="T43" fmla="*/ 136 h 254"/>
                  <a:gd name="T44" fmla="*/ 38 w 245"/>
                  <a:gd name="T45" fmla="*/ 155 h 254"/>
                  <a:gd name="T46" fmla="*/ 14 w 245"/>
                  <a:gd name="T47" fmla="*/ 179 h 254"/>
                  <a:gd name="T48" fmla="*/ 13 w 245"/>
                  <a:gd name="T49" fmla="*/ 190 h 254"/>
                  <a:gd name="T50" fmla="*/ 28 w 245"/>
                  <a:gd name="T51" fmla="*/ 212 h 254"/>
                  <a:gd name="T52" fmla="*/ 40 w 245"/>
                  <a:gd name="T53" fmla="*/ 215 h 254"/>
                  <a:gd name="T54" fmla="*/ 70 w 245"/>
                  <a:gd name="T55" fmla="*/ 199 h 254"/>
                  <a:gd name="T56" fmla="*/ 104 w 245"/>
                  <a:gd name="T57" fmla="*/ 214 h 254"/>
                  <a:gd name="T58" fmla="*/ 113 w 245"/>
                  <a:gd name="T59" fmla="*/ 247 h 254"/>
                  <a:gd name="T60" fmla="*/ 122 w 245"/>
                  <a:gd name="T61" fmla="*/ 254 h 254"/>
                  <a:gd name="T62" fmla="*/ 149 w 245"/>
                  <a:gd name="T63" fmla="*/ 251 h 254"/>
                  <a:gd name="T64" fmla="*/ 157 w 245"/>
                  <a:gd name="T65" fmla="*/ 243 h 254"/>
                  <a:gd name="T66" fmla="*/ 159 w 245"/>
                  <a:gd name="T67" fmla="*/ 209 h 254"/>
                  <a:gd name="T68" fmla="*/ 188 w 245"/>
                  <a:gd name="T69" fmla="*/ 187 h 254"/>
                  <a:gd name="T70" fmla="*/ 221 w 245"/>
                  <a:gd name="T71" fmla="*/ 196 h 254"/>
                  <a:gd name="T72" fmla="*/ 232 w 245"/>
                  <a:gd name="T73" fmla="*/ 191 h 254"/>
                  <a:gd name="T74" fmla="*/ 243 w 245"/>
                  <a:gd name="T75" fmla="*/ 167 h 254"/>
                  <a:gd name="T76" fmla="*/ 240 w 245"/>
                  <a:gd name="T77" fmla="*/ 155 h 254"/>
                  <a:gd name="T78" fmla="*/ 127 w 245"/>
                  <a:gd name="T79" fmla="*/ 174 h 254"/>
                  <a:gd name="T80" fmla="*/ 76 w 245"/>
                  <a:gd name="T81" fmla="*/ 132 h 254"/>
                  <a:gd name="T82" fmla="*/ 118 w 245"/>
                  <a:gd name="T83" fmla="*/ 80 h 254"/>
                  <a:gd name="T84" fmla="*/ 170 w 245"/>
                  <a:gd name="T85" fmla="*/ 123 h 254"/>
                  <a:gd name="T86" fmla="*/ 127 w 245"/>
                  <a:gd name="T87" fmla="*/ 174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45" h="254">
                    <a:moveTo>
                      <a:pt x="240" y="155"/>
                    </a:moveTo>
                    <a:cubicBezTo>
                      <a:pt x="211" y="137"/>
                      <a:pt x="211" y="137"/>
                      <a:pt x="211" y="137"/>
                    </a:cubicBezTo>
                    <a:cubicBezTo>
                      <a:pt x="212" y="131"/>
                      <a:pt x="212" y="124"/>
                      <a:pt x="211" y="118"/>
                    </a:cubicBezTo>
                    <a:cubicBezTo>
                      <a:pt x="210" y="112"/>
                      <a:pt x="209" y="106"/>
                      <a:pt x="207" y="100"/>
                    </a:cubicBezTo>
                    <a:cubicBezTo>
                      <a:pt x="231" y="76"/>
                      <a:pt x="231" y="76"/>
                      <a:pt x="231" y="76"/>
                    </a:cubicBezTo>
                    <a:cubicBezTo>
                      <a:pt x="234" y="73"/>
                      <a:pt x="235" y="68"/>
                      <a:pt x="232" y="64"/>
                    </a:cubicBezTo>
                    <a:cubicBezTo>
                      <a:pt x="217" y="43"/>
                      <a:pt x="217" y="43"/>
                      <a:pt x="217" y="43"/>
                    </a:cubicBezTo>
                    <a:cubicBezTo>
                      <a:pt x="214" y="39"/>
                      <a:pt x="209" y="38"/>
                      <a:pt x="205" y="40"/>
                    </a:cubicBezTo>
                    <a:cubicBezTo>
                      <a:pt x="175" y="55"/>
                      <a:pt x="175" y="55"/>
                      <a:pt x="175" y="55"/>
                    </a:cubicBezTo>
                    <a:cubicBezTo>
                      <a:pt x="165" y="48"/>
                      <a:pt x="154" y="43"/>
                      <a:pt x="141" y="40"/>
                    </a:cubicBezTo>
                    <a:cubicBezTo>
                      <a:pt x="133" y="7"/>
                      <a:pt x="133" y="7"/>
                      <a:pt x="133" y="7"/>
                    </a:cubicBezTo>
                    <a:cubicBezTo>
                      <a:pt x="132" y="3"/>
                      <a:pt x="127" y="0"/>
                      <a:pt x="123" y="1"/>
                    </a:cubicBezTo>
                    <a:cubicBezTo>
                      <a:pt x="96" y="3"/>
                      <a:pt x="96" y="3"/>
                      <a:pt x="96" y="3"/>
                    </a:cubicBezTo>
                    <a:cubicBezTo>
                      <a:pt x="92" y="4"/>
                      <a:pt x="89" y="8"/>
                      <a:pt x="88" y="12"/>
                    </a:cubicBezTo>
                    <a:cubicBezTo>
                      <a:pt x="86" y="46"/>
                      <a:pt x="86" y="46"/>
                      <a:pt x="86" y="46"/>
                    </a:cubicBezTo>
                    <a:cubicBezTo>
                      <a:pt x="75" y="51"/>
                      <a:pt x="65" y="59"/>
                      <a:pt x="57" y="68"/>
                    </a:cubicBezTo>
                    <a:cubicBezTo>
                      <a:pt x="24" y="59"/>
                      <a:pt x="24" y="59"/>
                      <a:pt x="24" y="59"/>
                    </a:cubicBezTo>
                    <a:cubicBezTo>
                      <a:pt x="20" y="58"/>
                      <a:pt x="15" y="60"/>
                      <a:pt x="13" y="64"/>
                    </a:cubicBezTo>
                    <a:cubicBezTo>
                      <a:pt x="2" y="88"/>
                      <a:pt x="2" y="88"/>
                      <a:pt x="2" y="88"/>
                    </a:cubicBezTo>
                    <a:cubicBezTo>
                      <a:pt x="0" y="92"/>
                      <a:pt x="2" y="97"/>
                      <a:pt x="6" y="99"/>
                    </a:cubicBezTo>
                    <a:cubicBezTo>
                      <a:pt x="34" y="118"/>
                      <a:pt x="34" y="118"/>
                      <a:pt x="34" y="118"/>
                    </a:cubicBezTo>
                    <a:cubicBezTo>
                      <a:pt x="34" y="124"/>
                      <a:pt x="34" y="130"/>
                      <a:pt x="34" y="136"/>
                    </a:cubicBezTo>
                    <a:cubicBezTo>
                      <a:pt x="35" y="143"/>
                      <a:pt x="36" y="149"/>
                      <a:pt x="38" y="155"/>
                    </a:cubicBezTo>
                    <a:cubicBezTo>
                      <a:pt x="14" y="179"/>
                      <a:pt x="14" y="179"/>
                      <a:pt x="14" y="179"/>
                    </a:cubicBezTo>
                    <a:cubicBezTo>
                      <a:pt x="11" y="182"/>
                      <a:pt x="10" y="187"/>
                      <a:pt x="13" y="190"/>
                    </a:cubicBezTo>
                    <a:cubicBezTo>
                      <a:pt x="28" y="212"/>
                      <a:pt x="28" y="212"/>
                      <a:pt x="28" y="212"/>
                    </a:cubicBezTo>
                    <a:cubicBezTo>
                      <a:pt x="31" y="215"/>
                      <a:pt x="36" y="217"/>
                      <a:pt x="40" y="215"/>
                    </a:cubicBezTo>
                    <a:cubicBezTo>
                      <a:pt x="70" y="199"/>
                      <a:pt x="70" y="199"/>
                      <a:pt x="70" y="199"/>
                    </a:cubicBezTo>
                    <a:cubicBezTo>
                      <a:pt x="80" y="206"/>
                      <a:pt x="92" y="212"/>
                      <a:pt x="104" y="214"/>
                    </a:cubicBezTo>
                    <a:cubicBezTo>
                      <a:pt x="113" y="247"/>
                      <a:pt x="113" y="247"/>
                      <a:pt x="113" y="247"/>
                    </a:cubicBezTo>
                    <a:cubicBezTo>
                      <a:pt x="114" y="251"/>
                      <a:pt x="118" y="254"/>
                      <a:pt x="122" y="254"/>
                    </a:cubicBezTo>
                    <a:cubicBezTo>
                      <a:pt x="149" y="251"/>
                      <a:pt x="149" y="251"/>
                      <a:pt x="149" y="251"/>
                    </a:cubicBezTo>
                    <a:cubicBezTo>
                      <a:pt x="153" y="251"/>
                      <a:pt x="157" y="247"/>
                      <a:pt x="157" y="243"/>
                    </a:cubicBezTo>
                    <a:cubicBezTo>
                      <a:pt x="159" y="209"/>
                      <a:pt x="159" y="209"/>
                      <a:pt x="159" y="209"/>
                    </a:cubicBezTo>
                    <a:cubicBezTo>
                      <a:pt x="170" y="203"/>
                      <a:pt x="180" y="196"/>
                      <a:pt x="188" y="187"/>
                    </a:cubicBezTo>
                    <a:cubicBezTo>
                      <a:pt x="221" y="196"/>
                      <a:pt x="221" y="196"/>
                      <a:pt x="221" y="196"/>
                    </a:cubicBezTo>
                    <a:cubicBezTo>
                      <a:pt x="226" y="197"/>
                      <a:pt x="230" y="195"/>
                      <a:pt x="232" y="191"/>
                    </a:cubicBezTo>
                    <a:cubicBezTo>
                      <a:pt x="243" y="167"/>
                      <a:pt x="243" y="167"/>
                      <a:pt x="243" y="167"/>
                    </a:cubicBezTo>
                    <a:cubicBezTo>
                      <a:pt x="245" y="163"/>
                      <a:pt x="243" y="158"/>
                      <a:pt x="240" y="155"/>
                    </a:cubicBezTo>
                    <a:close/>
                    <a:moveTo>
                      <a:pt x="127" y="174"/>
                    </a:moveTo>
                    <a:cubicBezTo>
                      <a:pt x="102" y="177"/>
                      <a:pt x="78" y="158"/>
                      <a:pt x="76" y="132"/>
                    </a:cubicBezTo>
                    <a:cubicBezTo>
                      <a:pt x="73" y="106"/>
                      <a:pt x="92" y="83"/>
                      <a:pt x="118" y="80"/>
                    </a:cubicBezTo>
                    <a:cubicBezTo>
                      <a:pt x="144" y="78"/>
                      <a:pt x="167" y="97"/>
                      <a:pt x="170" y="123"/>
                    </a:cubicBezTo>
                    <a:cubicBezTo>
                      <a:pt x="172" y="148"/>
                      <a:pt x="153" y="172"/>
                      <a:pt x="127" y="174"/>
                    </a:cubicBezTo>
                    <a:close/>
                  </a:path>
                </a:pathLst>
              </a:custGeom>
              <a:solidFill>
                <a:srgbClr val="EFE9DD"/>
              </a:solidFill>
              <a:ln>
                <a:solidFill>
                  <a:srgbClr val="EFE9DD"/>
                </a:solidFill>
              </a:ln>
            </p:spPr>
            <p:txBody>
              <a:bodyPr/>
              <a:lstStyle/>
              <a:p>
                <a:pPr>
                  <a:defRPr/>
                </a:pPr>
                <a:endParaRPr lang="en-AU" sz="1800" kern="0" dirty="0">
                  <a:solidFill>
                    <a:srgbClr val="000000"/>
                  </a:solidFill>
                  <a:latin typeface="微软雅黑" panose="020B0503020204020204" pitchFamily="34" charset="-122"/>
                  <a:ea typeface="Microsoft YaHei UI" panose="020B0503020204020204" charset="-122"/>
                </a:endParaRPr>
              </a:p>
            </p:txBody>
          </p:sp>
          <p:sp>
            <p:nvSpPr>
              <p:cNvPr id="79" name="Freeform 204"/>
              <p:cNvSpPr>
                <a:spLocks noEditPoints="1"/>
              </p:cNvSpPr>
              <p:nvPr/>
            </p:nvSpPr>
            <p:spPr bwMode="auto">
              <a:xfrm>
                <a:off x="2900363" y="5572125"/>
                <a:ext cx="317500" cy="319088"/>
              </a:xfrm>
              <a:custGeom>
                <a:avLst/>
                <a:gdLst>
                  <a:gd name="T0" fmla="*/ 413 w 414"/>
                  <a:gd name="T1" fmla="*/ 171 h 415"/>
                  <a:gd name="T2" fmla="*/ 398 w 414"/>
                  <a:gd name="T3" fmla="*/ 124 h 415"/>
                  <a:gd name="T4" fmla="*/ 385 w 414"/>
                  <a:gd name="T5" fmla="*/ 116 h 415"/>
                  <a:gd name="T6" fmla="*/ 331 w 414"/>
                  <a:gd name="T7" fmla="*/ 125 h 415"/>
                  <a:gd name="T8" fmla="*/ 312 w 414"/>
                  <a:gd name="T9" fmla="*/ 102 h 415"/>
                  <a:gd name="T10" fmla="*/ 332 w 414"/>
                  <a:gd name="T11" fmla="*/ 51 h 415"/>
                  <a:gd name="T12" fmla="*/ 327 w 414"/>
                  <a:gd name="T13" fmla="*/ 36 h 415"/>
                  <a:gd name="T14" fmla="*/ 283 w 414"/>
                  <a:gd name="T15" fmla="*/ 13 h 415"/>
                  <a:gd name="T16" fmla="*/ 268 w 414"/>
                  <a:gd name="T17" fmla="*/ 17 h 415"/>
                  <a:gd name="T18" fmla="*/ 236 w 414"/>
                  <a:gd name="T19" fmla="*/ 62 h 415"/>
                  <a:gd name="T20" fmla="*/ 207 w 414"/>
                  <a:gd name="T21" fmla="*/ 59 h 415"/>
                  <a:gd name="T22" fmla="*/ 184 w 414"/>
                  <a:gd name="T23" fmla="*/ 8 h 415"/>
                  <a:gd name="T24" fmla="*/ 171 w 414"/>
                  <a:gd name="T25" fmla="*/ 2 h 415"/>
                  <a:gd name="T26" fmla="*/ 124 w 414"/>
                  <a:gd name="T27" fmla="*/ 16 h 415"/>
                  <a:gd name="T28" fmla="*/ 116 w 414"/>
                  <a:gd name="T29" fmla="*/ 29 h 415"/>
                  <a:gd name="T30" fmla="*/ 125 w 414"/>
                  <a:gd name="T31" fmla="*/ 84 h 415"/>
                  <a:gd name="T32" fmla="*/ 102 w 414"/>
                  <a:gd name="T33" fmla="*/ 102 h 415"/>
                  <a:gd name="T34" fmla="*/ 50 w 414"/>
                  <a:gd name="T35" fmla="*/ 83 h 415"/>
                  <a:gd name="T36" fmla="*/ 36 w 414"/>
                  <a:gd name="T37" fmla="*/ 88 h 415"/>
                  <a:gd name="T38" fmla="*/ 13 w 414"/>
                  <a:gd name="T39" fmla="*/ 131 h 415"/>
                  <a:gd name="T40" fmla="*/ 16 w 414"/>
                  <a:gd name="T41" fmla="*/ 146 h 415"/>
                  <a:gd name="T42" fmla="*/ 61 w 414"/>
                  <a:gd name="T43" fmla="*/ 178 h 415"/>
                  <a:gd name="T44" fmla="*/ 58 w 414"/>
                  <a:gd name="T45" fmla="*/ 208 h 415"/>
                  <a:gd name="T46" fmla="*/ 8 w 414"/>
                  <a:gd name="T47" fmla="*/ 230 h 415"/>
                  <a:gd name="T48" fmla="*/ 2 w 414"/>
                  <a:gd name="T49" fmla="*/ 244 h 415"/>
                  <a:gd name="T50" fmla="*/ 16 w 414"/>
                  <a:gd name="T51" fmla="*/ 291 h 415"/>
                  <a:gd name="T52" fmla="*/ 29 w 414"/>
                  <a:gd name="T53" fmla="*/ 299 h 415"/>
                  <a:gd name="T54" fmla="*/ 83 w 414"/>
                  <a:gd name="T55" fmla="*/ 290 h 415"/>
                  <a:gd name="T56" fmla="*/ 102 w 414"/>
                  <a:gd name="T57" fmla="*/ 313 h 415"/>
                  <a:gd name="T58" fmla="*/ 82 w 414"/>
                  <a:gd name="T59" fmla="*/ 364 h 415"/>
                  <a:gd name="T60" fmla="*/ 88 w 414"/>
                  <a:gd name="T61" fmla="*/ 379 h 415"/>
                  <a:gd name="T62" fmla="*/ 131 w 414"/>
                  <a:gd name="T63" fmla="*/ 402 h 415"/>
                  <a:gd name="T64" fmla="*/ 146 w 414"/>
                  <a:gd name="T65" fmla="*/ 398 h 415"/>
                  <a:gd name="T66" fmla="*/ 178 w 414"/>
                  <a:gd name="T67" fmla="*/ 353 h 415"/>
                  <a:gd name="T68" fmla="*/ 207 w 414"/>
                  <a:gd name="T69" fmla="*/ 356 h 415"/>
                  <a:gd name="T70" fmla="*/ 230 w 414"/>
                  <a:gd name="T71" fmla="*/ 407 h 415"/>
                  <a:gd name="T72" fmla="*/ 244 w 414"/>
                  <a:gd name="T73" fmla="*/ 413 h 415"/>
                  <a:gd name="T74" fmla="*/ 291 w 414"/>
                  <a:gd name="T75" fmla="*/ 399 h 415"/>
                  <a:gd name="T76" fmla="*/ 299 w 414"/>
                  <a:gd name="T77" fmla="*/ 386 h 415"/>
                  <a:gd name="T78" fmla="*/ 290 w 414"/>
                  <a:gd name="T79" fmla="*/ 331 h 415"/>
                  <a:gd name="T80" fmla="*/ 312 w 414"/>
                  <a:gd name="T81" fmla="*/ 312 h 415"/>
                  <a:gd name="T82" fmla="*/ 364 w 414"/>
                  <a:gd name="T83" fmla="*/ 332 h 415"/>
                  <a:gd name="T84" fmla="*/ 378 w 414"/>
                  <a:gd name="T85" fmla="*/ 327 h 415"/>
                  <a:gd name="T86" fmla="*/ 401 w 414"/>
                  <a:gd name="T87" fmla="*/ 284 h 415"/>
                  <a:gd name="T88" fmla="*/ 398 w 414"/>
                  <a:gd name="T89" fmla="*/ 269 h 415"/>
                  <a:gd name="T90" fmla="*/ 353 w 414"/>
                  <a:gd name="T91" fmla="*/ 237 h 415"/>
                  <a:gd name="T92" fmla="*/ 356 w 414"/>
                  <a:gd name="T93" fmla="*/ 207 h 415"/>
                  <a:gd name="T94" fmla="*/ 406 w 414"/>
                  <a:gd name="T95" fmla="*/ 185 h 415"/>
                  <a:gd name="T96" fmla="*/ 413 w 414"/>
                  <a:gd name="T97" fmla="*/ 171 h 415"/>
                  <a:gd name="T98" fmla="*/ 233 w 414"/>
                  <a:gd name="T99" fmla="*/ 293 h 415"/>
                  <a:gd name="T100" fmla="*/ 122 w 414"/>
                  <a:gd name="T101" fmla="*/ 233 h 415"/>
                  <a:gd name="T102" fmla="*/ 181 w 414"/>
                  <a:gd name="T103" fmla="*/ 122 h 415"/>
                  <a:gd name="T104" fmla="*/ 293 w 414"/>
                  <a:gd name="T105" fmla="*/ 182 h 415"/>
                  <a:gd name="T106" fmla="*/ 233 w 414"/>
                  <a:gd name="T107" fmla="*/ 293 h 4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14" h="415">
                    <a:moveTo>
                      <a:pt x="413" y="171"/>
                    </a:moveTo>
                    <a:cubicBezTo>
                      <a:pt x="398" y="124"/>
                      <a:pt x="398" y="124"/>
                      <a:pt x="398" y="124"/>
                    </a:cubicBezTo>
                    <a:cubicBezTo>
                      <a:pt x="397" y="119"/>
                      <a:pt x="391" y="115"/>
                      <a:pt x="385" y="116"/>
                    </a:cubicBezTo>
                    <a:cubicBezTo>
                      <a:pt x="331" y="125"/>
                      <a:pt x="331" y="125"/>
                      <a:pt x="331" y="125"/>
                    </a:cubicBezTo>
                    <a:cubicBezTo>
                      <a:pt x="325" y="117"/>
                      <a:pt x="319" y="109"/>
                      <a:pt x="312" y="102"/>
                    </a:cubicBezTo>
                    <a:cubicBezTo>
                      <a:pt x="332" y="51"/>
                      <a:pt x="332" y="51"/>
                      <a:pt x="332" y="51"/>
                    </a:cubicBezTo>
                    <a:cubicBezTo>
                      <a:pt x="334" y="45"/>
                      <a:pt x="332" y="39"/>
                      <a:pt x="327" y="36"/>
                    </a:cubicBezTo>
                    <a:cubicBezTo>
                      <a:pt x="283" y="13"/>
                      <a:pt x="283" y="13"/>
                      <a:pt x="283" y="13"/>
                    </a:cubicBezTo>
                    <a:cubicBezTo>
                      <a:pt x="278" y="10"/>
                      <a:pt x="272" y="12"/>
                      <a:pt x="268" y="17"/>
                    </a:cubicBezTo>
                    <a:cubicBezTo>
                      <a:pt x="236" y="62"/>
                      <a:pt x="236" y="62"/>
                      <a:pt x="236" y="62"/>
                    </a:cubicBezTo>
                    <a:cubicBezTo>
                      <a:pt x="227" y="60"/>
                      <a:pt x="217" y="59"/>
                      <a:pt x="207" y="59"/>
                    </a:cubicBezTo>
                    <a:cubicBezTo>
                      <a:pt x="184" y="8"/>
                      <a:pt x="184" y="8"/>
                      <a:pt x="184" y="8"/>
                    </a:cubicBezTo>
                    <a:cubicBezTo>
                      <a:pt x="182" y="3"/>
                      <a:pt x="176" y="0"/>
                      <a:pt x="171" y="2"/>
                    </a:cubicBezTo>
                    <a:cubicBezTo>
                      <a:pt x="124" y="16"/>
                      <a:pt x="124" y="16"/>
                      <a:pt x="124" y="16"/>
                    </a:cubicBezTo>
                    <a:cubicBezTo>
                      <a:pt x="118" y="18"/>
                      <a:pt x="115" y="24"/>
                      <a:pt x="116" y="29"/>
                    </a:cubicBezTo>
                    <a:cubicBezTo>
                      <a:pt x="125" y="84"/>
                      <a:pt x="125" y="84"/>
                      <a:pt x="125" y="84"/>
                    </a:cubicBezTo>
                    <a:cubicBezTo>
                      <a:pt x="116" y="89"/>
                      <a:pt x="109" y="95"/>
                      <a:pt x="102" y="102"/>
                    </a:cubicBezTo>
                    <a:cubicBezTo>
                      <a:pt x="50" y="83"/>
                      <a:pt x="50" y="83"/>
                      <a:pt x="50" y="83"/>
                    </a:cubicBezTo>
                    <a:cubicBezTo>
                      <a:pt x="45" y="81"/>
                      <a:pt x="39" y="83"/>
                      <a:pt x="36" y="88"/>
                    </a:cubicBezTo>
                    <a:cubicBezTo>
                      <a:pt x="13" y="131"/>
                      <a:pt x="13" y="131"/>
                      <a:pt x="13" y="131"/>
                    </a:cubicBezTo>
                    <a:cubicBezTo>
                      <a:pt x="10" y="136"/>
                      <a:pt x="12" y="143"/>
                      <a:pt x="16" y="146"/>
                    </a:cubicBezTo>
                    <a:cubicBezTo>
                      <a:pt x="61" y="178"/>
                      <a:pt x="61" y="178"/>
                      <a:pt x="61" y="178"/>
                    </a:cubicBezTo>
                    <a:cubicBezTo>
                      <a:pt x="59" y="188"/>
                      <a:pt x="58" y="198"/>
                      <a:pt x="58" y="208"/>
                    </a:cubicBezTo>
                    <a:cubicBezTo>
                      <a:pt x="8" y="230"/>
                      <a:pt x="8" y="230"/>
                      <a:pt x="8" y="230"/>
                    </a:cubicBezTo>
                    <a:cubicBezTo>
                      <a:pt x="3" y="232"/>
                      <a:pt x="0" y="239"/>
                      <a:pt x="2" y="244"/>
                    </a:cubicBezTo>
                    <a:cubicBezTo>
                      <a:pt x="16" y="291"/>
                      <a:pt x="16" y="291"/>
                      <a:pt x="16" y="291"/>
                    </a:cubicBezTo>
                    <a:cubicBezTo>
                      <a:pt x="18" y="296"/>
                      <a:pt x="23" y="300"/>
                      <a:pt x="29" y="299"/>
                    </a:cubicBezTo>
                    <a:cubicBezTo>
                      <a:pt x="83" y="290"/>
                      <a:pt x="83" y="290"/>
                      <a:pt x="83" y="290"/>
                    </a:cubicBezTo>
                    <a:cubicBezTo>
                      <a:pt x="89" y="298"/>
                      <a:pt x="95" y="306"/>
                      <a:pt x="102" y="313"/>
                    </a:cubicBezTo>
                    <a:cubicBezTo>
                      <a:pt x="82" y="364"/>
                      <a:pt x="82" y="364"/>
                      <a:pt x="82" y="364"/>
                    </a:cubicBezTo>
                    <a:cubicBezTo>
                      <a:pt x="80" y="370"/>
                      <a:pt x="83" y="376"/>
                      <a:pt x="88" y="379"/>
                    </a:cubicBezTo>
                    <a:cubicBezTo>
                      <a:pt x="131" y="402"/>
                      <a:pt x="131" y="402"/>
                      <a:pt x="131" y="402"/>
                    </a:cubicBezTo>
                    <a:cubicBezTo>
                      <a:pt x="136" y="404"/>
                      <a:pt x="143" y="403"/>
                      <a:pt x="146" y="398"/>
                    </a:cubicBezTo>
                    <a:cubicBezTo>
                      <a:pt x="178" y="353"/>
                      <a:pt x="178" y="353"/>
                      <a:pt x="178" y="353"/>
                    </a:cubicBezTo>
                    <a:cubicBezTo>
                      <a:pt x="187" y="355"/>
                      <a:pt x="197" y="356"/>
                      <a:pt x="207" y="356"/>
                    </a:cubicBezTo>
                    <a:cubicBezTo>
                      <a:pt x="230" y="407"/>
                      <a:pt x="230" y="407"/>
                      <a:pt x="230" y="407"/>
                    </a:cubicBezTo>
                    <a:cubicBezTo>
                      <a:pt x="232" y="412"/>
                      <a:pt x="238" y="415"/>
                      <a:pt x="244" y="413"/>
                    </a:cubicBezTo>
                    <a:cubicBezTo>
                      <a:pt x="291" y="399"/>
                      <a:pt x="291" y="399"/>
                      <a:pt x="291" y="399"/>
                    </a:cubicBezTo>
                    <a:cubicBezTo>
                      <a:pt x="296" y="397"/>
                      <a:pt x="300" y="391"/>
                      <a:pt x="299" y="386"/>
                    </a:cubicBezTo>
                    <a:cubicBezTo>
                      <a:pt x="290" y="331"/>
                      <a:pt x="290" y="331"/>
                      <a:pt x="290" y="331"/>
                    </a:cubicBezTo>
                    <a:cubicBezTo>
                      <a:pt x="298" y="326"/>
                      <a:pt x="306" y="319"/>
                      <a:pt x="312" y="312"/>
                    </a:cubicBezTo>
                    <a:cubicBezTo>
                      <a:pt x="364" y="332"/>
                      <a:pt x="364" y="332"/>
                      <a:pt x="364" y="332"/>
                    </a:cubicBezTo>
                    <a:cubicBezTo>
                      <a:pt x="369" y="334"/>
                      <a:pt x="376" y="332"/>
                      <a:pt x="378" y="327"/>
                    </a:cubicBezTo>
                    <a:cubicBezTo>
                      <a:pt x="401" y="284"/>
                      <a:pt x="401" y="284"/>
                      <a:pt x="401" y="284"/>
                    </a:cubicBezTo>
                    <a:cubicBezTo>
                      <a:pt x="404" y="279"/>
                      <a:pt x="403" y="272"/>
                      <a:pt x="398" y="269"/>
                    </a:cubicBezTo>
                    <a:cubicBezTo>
                      <a:pt x="353" y="237"/>
                      <a:pt x="353" y="237"/>
                      <a:pt x="353" y="237"/>
                    </a:cubicBezTo>
                    <a:cubicBezTo>
                      <a:pt x="355" y="227"/>
                      <a:pt x="356" y="217"/>
                      <a:pt x="356" y="207"/>
                    </a:cubicBezTo>
                    <a:cubicBezTo>
                      <a:pt x="406" y="185"/>
                      <a:pt x="406" y="185"/>
                      <a:pt x="406" y="185"/>
                    </a:cubicBezTo>
                    <a:cubicBezTo>
                      <a:pt x="411" y="182"/>
                      <a:pt x="414" y="176"/>
                      <a:pt x="413" y="171"/>
                    </a:cubicBezTo>
                    <a:close/>
                    <a:moveTo>
                      <a:pt x="233" y="293"/>
                    </a:moveTo>
                    <a:cubicBezTo>
                      <a:pt x="186" y="307"/>
                      <a:pt x="136" y="280"/>
                      <a:pt x="122" y="233"/>
                    </a:cubicBezTo>
                    <a:cubicBezTo>
                      <a:pt x="108" y="186"/>
                      <a:pt x="134" y="136"/>
                      <a:pt x="181" y="122"/>
                    </a:cubicBezTo>
                    <a:cubicBezTo>
                      <a:pt x="228" y="108"/>
                      <a:pt x="278" y="134"/>
                      <a:pt x="293" y="182"/>
                    </a:cubicBezTo>
                    <a:cubicBezTo>
                      <a:pt x="307" y="229"/>
                      <a:pt x="280" y="278"/>
                      <a:pt x="233" y="293"/>
                    </a:cubicBezTo>
                    <a:close/>
                  </a:path>
                </a:pathLst>
              </a:custGeom>
              <a:solidFill>
                <a:srgbClr val="EFE9DD"/>
              </a:solidFill>
              <a:ln>
                <a:solidFill>
                  <a:srgbClr val="EFE9DD"/>
                </a:solidFill>
              </a:ln>
            </p:spPr>
            <p:txBody>
              <a:bodyPr/>
              <a:lstStyle/>
              <a:p>
                <a:pPr>
                  <a:defRPr/>
                </a:pPr>
                <a:endParaRPr lang="en-AU" sz="1800" kern="0" dirty="0">
                  <a:solidFill>
                    <a:srgbClr val="000000"/>
                  </a:solidFill>
                  <a:latin typeface="微软雅黑" panose="020B0503020204020204" pitchFamily="34" charset="-122"/>
                  <a:ea typeface="Microsoft YaHei UI" panose="020B0503020204020204" charset="-122"/>
                </a:endParaRPr>
              </a:p>
            </p:txBody>
          </p:sp>
        </p:grpSp>
      </p:grpSp>
      <p:grpSp>
        <p:nvGrpSpPr>
          <p:cNvPr id="2" name="组合 1"/>
          <p:cNvGrpSpPr/>
          <p:nvPr/>
        </p:nvGrpSpPr>
        <p:grpSpPr>
          <a:xfrm>
            <a:off x="1254862" y="3859684"/>
            <a:ext cx="592545" cy="592545"/>
            <a:chOff x="768467" y="3840227"/>
            <a:chExt cx="592545" cy="592545"/>
          </a:xfrm>
        </p:grpSpPr>
        <p:sp>
          <p:nvSpPr>
            <p:cNvPr id="56" name="椭圆 55"/>
            <p:cNvSpPr/>
            <p:nvPr/>
          </p:nvSpPr>
          <p:spPr>
            <a:xfrm>
              <a:off x="768467" y="3840227"/>
              <a:ext cx="592545" cy="592545"/>
            </a:xfrm>
            <a:prstGeom prst="ellipse">
              <a:avLst/>
            </a:prstGeom>
            <a:noFill/>
            <a:ln w="19050">
              <a:solidFill>
                <a:srgbClr val="8C55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165"/>
              <a:endParaRPr lang="zh-CN" altLang="en-US" dirty="0">
                <a:solidFill>
                  <a:prstClr val="white"/>
                </a:solidFill>
              </a:endParaRPr>
            </a:p>
          </p:txBody>
        </p:sp>
        <p:grpSp>
          <p:nvGrpSpPr>
            <p:cNvPr id="80" name="Group 231"/>
            <p:cNvGrpSpPr/>
            <p:nvPr/>
          </p:nvGrpSpPr>
          <p:grpSpPr>
            <a:xfrm>
              <a:off x="884405" y="3914686"/>
              <a:ext cx="350350" cy="392656"/>
              <a:chOff x="4608513" y="6291263"/>
              <a:chExt cx="420688" cy="471488"/>
            </a:xfrm>
            <a:solidFill>
              <a:schemeClr val="accent1"/>
            </a:solidFill>
          </p:grpSpPr>
          <p:sp>
            <p:nvSpPr>
              <p:cNvPr id="81" name="Freeform 218"/>
              <p:cNvSpPr/>
              <p:nvPr/>
            </p:nvSpPr>
            <p:spPr bwMode="auto">
              <a:xfrm>
                <a:off x="4908550" y="6627813"/>
                <a:ext cx="80963" cy="84138"/>
              </a:xfrm>
              <a:custGeom>
                <a:avLst/>
                <a:gdLst>
                  <a:gd name="T0" fmla="*/ 13 w 105"/>
                  <a:gd name="T1" fmla="*/ 20 h 108"/>
                  <a:gd name="T2" fmla="*/ 27 w 105"/>
                  <a:gd name="T3" fmla="*/ 9 h 108"/>
                  <a:gd name="T4" fmla="*/ 65 w 105"/>
                  <a:gd name="T5" fmla="*/ 13 h 108"/>
                  <a:gd name="T6" fmla="*/ 105 w 105"/>
                  <a:gd name="T7" fmla="*/ 64 h 108"/>
                  <a:gd name="T8" fmla="*/ 49 w 105"/>
                  <a:gd name="T9" fmla="*/ 108 h 108"/>
                  <a:gd name="T10" fmla="*/ 9 w 105"/>
                  <a:gd name="T11" fmla="*/ 57 h 108"/>
                  <a:gd name="T12" fmla="*/ 13 w 105"/>
                  <a:gd name="T13" fmla="*/ 20 h 108"/>
                </a:gdLst>
                <a:ahLst/>
                <a:cxnLst>
                  <a:cxn ang="0">
                    <a:pos x="T0" y="T1"/>
                  </a:cxn>
                  <a:cxn ang="0">
                    <a:pos x="T2" y="T3"/>
                  </a:cxn>
                  <a:cxn ang="0">
                    <a:pos x="T4" y="T5"/>
                  </a:cxn>
                  <a:cxn ang="0">
                    <a:pos x="T6" y="T7"/>
                  </a:cxn>
                  <a:cxn ang="0">
                    <a:pos x="T8" y="T9"/>
                  </a:cxn>
                  <a:cxn ang="0">
                    <a:pos x="T10" y="T11"/>
                  </a:cxn>
                  <a:cxn ang="0">
                    <a:pos x="T12" y="T13"/>
                  </a:cxn>
                </a:cxnLst>
                <a:rect l="0" t="0" r="r" b="b"/>
                <a:pathLst>
                  <a:path w="105" h="108">
                    <a:moveTo>
                      <a:pt x="13" y="20"/>
                    </a:moveTo>
                    <a:cubicBezTo>
                      <a:pt x="27" y="9"/>
                      <a:pt x="27" y="9"/>
                      <a:pt x="27" y="9"/>
                    </a:cubicBezTo>
                    <a:cubicBezTo>
                      <a:pt x="39" y="0"/>
                      <a:pt x="56" y="2"/>
                      <a:pt x="65" y="13"/>
                    </a:cubicBezTo>
                    <a:cubicBezTo>
                      <a:pt x="105" y="64"/>
                      <a:pt x="105" y="64"/>
                      <a:pt x="105" y="64"/>
                    </a:cubicBezTo>
                    <a:cubicBezTo>
                      <a:pt x="49" y="108"/>
                      <a:pt x="49" y="108"/>
                      <a:pt x="49" y="108"/>
                    </a:cubicBezTo>
                    <a:cubicBezTo>
                      <a:pt x="9" y="57"/>
                      <a:pt x="9" y="57"/>
                      <a:pt x="9" y="57"/>
                    </a:cubicBezTo>
                    <a:cubicBezTo>
                      <a:pt x="0" y="46"/>
                      <a:pt x="2" y="29"/>
                      <a:pt x="13" y="20"/>
                    </a:cubicBezTo>
                    <a:close/>
                  </a:path>
                </a:pathLst>
              </a:custGeom>
              <a:solidFill>
                <a:srgbClr val="8C551D"/>
              </a:solidFill>
              <a:ln>
                <a:solidFill>
                  <a:srgbClr val="8C551D"/>
                </a:solidFill>
              </a:ln>
            </p:spPr>
            <p:txBody>
              <a:bodyPr/>
              <a:lstStyle/>
              <a:p>
                <a:pPr>
                  <a:defRPr/>
                </a:pPr>
                <a:endParaRPr lang="en-AU" sz="1800" kern="0" dirty="0">
                  <a:solidFill>
                    <a:srgbClr val="000000"/>
                  </a:solidFill>
                  <a:latin typeface="微软雅黑" panose="020B0503020204020204" pitchFamily="34" charset="-122"/>
                  <a:ea typeface="Microsoft YaHei UI" panose="020B0503020204020204" charset="-122"/>
                </a:endParaRPr>
              </a:p>
            </p:txBody>
          </p:sp>
          <p:sp>
            <p:nvSpPr>
              <p:cNvPr id="82" name="Freeform 219"/>
              <p:cNvSpPr>
                <a:spLocks noEditPoints="1"/>
              </p:cNvSpPr>
              <p:nvPr/>
            </p:nvSpPr>
            <p:spPr bwMode="auto">
              <a:xfrm>
                <a:off x="4608513" y="6291263"/>
                <a:ext cx="403225" cy="401638"/>
              </a:xfrm>
              <a:custGeom>
                <a:avLst/>
                <a:gdLst>
                  <a:gd name="T0" fmla="*/ 445 w 524"/>
                  <a:gd name="T1" fmla="*/ 119 h 523"/>
                  <a:gd name="T2" fmla="*/ 119 w 524"/>
                  <a:gd name="T3" fmla="*/ 79 h 523"/>
                  <a:gd name="T4" fmla="*/ 79 w 524"/>
                  <a:gd name="T5" fmla="*/ 404 h 523"/>
                  <a:gd name="T6" fmla="*/ 405 w 524"/>
                  <a:gd name="T7" fmla="*/ 444 h 523"/>
                  <a:gd name="T8" fmla="*/ 445 w 524"/>
                  <a:gd name="T9" fmla="*/ 119 h 523"/>
                  <a:gd name="T10" fmla="*/ 373 w 524"/>
                  <a:gd name="T11" fmla="*/ 404 h 523"/>
                  <a:gd name="T12" fmla="*/ 119 w 524"/>
                  <a:gd name="T13" fmla="*/ 373 h 523"/>
                  <a:gd name="T14" fmla="*/ 151 w 524"/>
                  <a:gd name="T15" fmla="*/ 119 h 523"/>
                  <a:gd name="T16" fmla="*/ 404 w 524"/>
                  <a:gd name="T17" fmla="*/ 150 h 523"/>
                  <a:gd name="T18" fmla="*/ 373 w 524"/>
                  <a:gd name="T19" fmla="*/ 404 h 5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24" h="523">
                    <a:moveTo>
                      <a:pt x="445" y="119"/>
                    </a:moveTo>
                    <a:cubicBezTo>
                      <a:pt x="366" y="18"/>
                      <a:pt x="220" y="0"/>
                      <a:pt x="119" y="79"/>
                    </a:cubicBezTo>
                    <a:cubicBezTo>
                      <a:pt x="18" y="157"/>
                      <a:pt x="0" y="303"/>
                      <a:pt x="79" y="404"/>
                    </a:cubicBezTo>
                    <a:cubicBezTo>
                      <a:pt x="158" y="505"/>
                      <a:pt x="304" y="523"/>
                      <a:pt x="405" y="444"/>
                    </a:cubicBezTo>
                    <a:cubicBezTo>
                      <a:pt x="506" y="366"/>
                      <a:pt x="524" y="220"/>
                      <a:pt x="445" y="119"/>
                    </a:cubicBezTo>
                    <a:close/>
                    <a:moveTo>
                      <a:pt x="373" y="404"/>
                    </a:moveTo>
                    <a:cubicBezTo>
                      <a:pt x="294" y="465"/>
                      <a:pt x="181" y="451"/>
                      <a:pt x="119" y="373"/>
                    </a:cubicBezTo>
                    <a:cubicBezTo>
                      <a:pt x="58" y="294"/>
                      <a:pt x="72" y="180"/>
                      <a:pt x="151" y="119"/>
                    </a:cubicBezTo>
                    <a:cubicBezTo>
                      <a:pt x="229" y="58"/>
                      <a:pt x="343" y="72"/>
                      <a:pt x="404" y="150"/>
                    </a:cubicBezTo>
                    <a:cubicBezTo>
                      <a:pt x="466" y="229"/>
                      <a:pt x="452" y="343"/>
                      <a:pt x="373" y="404"/>
                    </a:cubicBezTo>
                    <a:close/>
                  </a:path>
                </a:pathLst>
              </a:custGeom>
              <a:solidFill>
                <a:srgbClr val="8C551D"/>
              </a:solidFill>
              <a:ln>
                <a:solidFill>
                  <a:srgbClr val="8C551D"/>
                </a:solidFill>
              </a:ln>
            </p:spPr>
            <p:txBody>
              <a:bodyPr/>
              <a:lstStyle/>
              <a:p>
                <a:pPr>
                  <a:defRPr/>
                </a:pPr>
                <a:endParaRPr lang="en-AU" sz="1800" kern="0" dirty="0">
                  <a:solidFill>
                    <a:srgbClr val="000000"/>
                  </a:solidFill>
                  <a:latin typeface="微软雅黑" panose="020B0503020204020204" pitchFamily="34" charset="-122"/>
                  <a:ea typeface="Microsoft YaHei UI" panose="020B0503020204020204" charset="-122"/>
                </a:endParaRPr>
              </a:p>
            </p:txBody>
          </p:sp>
          <p:sp>
            <p:nvSpPr>
              <p:cNvPr id="83" name="Freeform 220"/>
              <p:cNvSpPr/>
              <p:nvPr/>
            </p:nvSpPr>
            <p:spPr bwMode="auto">
              <a:xfrm>
                <a:off x="4957763" y="6691313"/>
                <a:ext cx="71438" cy="71438"/>
              </a:xfrm>
              <a:custGeom>
                <a:avLst/>
                <a:gdLst>
                  <a:gd name="T0" fmla="*/ 78 w 92"/>
                  <a:gd name="T1" fmla="*/ 72 h 92"/>
                  <a:gd name="T2" fmla="*/ 64 w 92"/>
                  <a:gd name="T3" fmla="*/ 83 h 92"/>
                  <a:gd name="T4" fmla="*/ 27 w 92"/>
                  <a:gd name="T5" fmla="*/ 78 h 92"/>
                  <a:gd name="T6" fmla="*/ 0 w 92"/>
                  <a:gd name="T7" fmla="*/ 44 h 92"/>
                  <a:gd name="T8" fmla="*/ 56 w 92"/>
                  <a:gd name="T9" fmla="*/ 0 h 92"/>
                  <a:gd name="T10" fmla="*/ 83 w 92"/>
                  <a:gd name="T11" fmla="*/ 34 h 92"/>
                  <a:gd name="T12" fmla="*/ 78 w 92"/>
                  <a:gd name="T13" fmla="*/ 72 h 92"/>
                </a:gdLst>
                <a:ahLst/>
                <a:cxnLst>
                  <a:cxn ang="0">
                    <a:pos x="T0" y="T1"/>
                  </a:cxn>
                  <a:cxn ang="0">
                    <a:pos x="T2" y="T3"/>
                  </a:cxn>
                  <a:cxn ang="0">
                    <a:pos x="T4" y="T5"/>
                  </a:cxn>
                  <a:cxn ang="0">
                    <a:pos x="T6" y="T7"/>
                  </a:cxn>
                  <a:cxn ang="0">
                    <a:pos x="T8" y="T9"/>
                  </a:cxn>
                  <a:cxn ang="0">
                    <a:pos x="T10" y="T11"/>
                  </a:cxn>
                  <a:cxn ang="0">
                    <a:pos x="T12" y="T13"/>
                  </a:cxn>
                </a:cxnLst>
                <a:rect l="0" t="0" r="r" b="b"/>
                <a:pathLst>
                  <a:path w="92" h="92">
                    <a:moveTo>
                      <a:pt x="78" y="72"/>
                    </a:moveTo>
                    <a:cubicBezTo>
                      <a:pt x="64" y="83"/>
                      <a:pt x="64" y="83"/>
                      <a:pt x="64" y="83"/>
                    </a:cubicBezTo>
                    <a:cubicBezTo>
                      <a:pt x="53" y="92"/>
                      <a:pt x="36" y="90"/>
                      <a:pt x="27" y="78"/>
                    </a:cubicBezTo>
                    <a:cubicBezTo>
                      <a:pt x="0" y="44"/>
                      <a:pt x="0" y="44"/>
                      <a:pt x="0" y="44"/>
                    </a:cubicBezTo>
                    <a:cubicBezTo>
                      <a:pt x="56" y="0"/>
                      <a:pt x="56" y="0"/>
                      <a:pt x="56" y="0"/>
                    </a:cubicBezTo>
                    <a:cubicBezTo>
                      <a:pt x="83" y="34"/>
                      <a:pt x="83" y="34"/>
                      <a:pt x="83" y="34"/>
                    </a:cubicBezTo>
                    <a:cubicBezTo>
                      <a:pt x="92" y="46"/>
                      <a:pt x="90" y="63"/>
                      <a:pt x="78" y="72"/>
                    </a:cubicBezTo>
                    <a:close/>
                  </a:path>
                </a:pathLst>
              </a:custGeom>
              <a:solidFill>
                <a:srgbClr val="8C551D"/>
              </a:solidFill>
              <a:ln>
                <a:solidFill>
                  <a:srgbClr val="8C551D"/>
                </a:solidFill>
              </a:ln>
            </p:spPr>
            <p:txBody>
              <a:bodyPr/>
              <a:lstStyle/>
              <a:p>
                <a:pPr>
                  <a:defRPr/>
                </a:pPr>
                <a:endParaRPr lang="en-AU" sz="1800" kern="0" dirty="0">
                  <a:solidFill>
                    <a:srgbClr val="000000"/>
                  </a:solidFill>
                  <a:latin typeface="微软雅黑" panose="020B0503020204020204" pitchFamily="34" charset="-122"/>
                  <a:ea typeface="Microsoft YaHei UI" panose="020B0503020204020204" charset="-122"/>
                </a:endParaRPr>
              </a:p>
            </p:txBody>
          </p:sp>
        </p:grpSp>
      </p:grpSp>
      <p:grpSp>
        <p:nvGrpSpPr>
          <p:cNvPr id="3" name="组合 2"/>
          <p:cNvGrpSpPr/>
          <p:nvPr/>
        </p:nvGrpSpPr>
        <p:grpSpPr>
          <a:xfrm>
            <a:off x="3064418" y="1199881"/>
            <a:ext cx="592545" cy="592545"/>
            <a:chOff x="3064418" y="1199880"/>
            <a:chExt cx="592545" cy="592545"/>
          </a:xfrm>
        </p:grpSpPr>
        <p:sp>
          <p:nvSpPr>
            <p:cNvPr id="64" name="椭圆 63"/>
            <p:cNvSpPr/>
            <p:nvPr/>
          </p:nvSpPr>
          <p:spPr>
            <a:xfrm>
              <a:off x="3064418" y="1199880"/>
              <a:ext cx="592545" cy="592545"/>
            </a:xfrm>
            <a:prstGeom prst="ellipse">
              <a:avLst/>
            </a:prstGeom>
            <a:noFill/>
            <a:ln w="19050">
              <a:solidFill>
                <a:srgbClr val="8C55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165"/>
              <a:endParaRPr lang="zh-CN" altLang="en-US" dirty="0">
                <a:solidFill>
                  <a:prstClr val="white"/>
                </a:solidFill>
              </a:endParaRPr>
            </a:p>
          </p:txBody>
        </p:sp>
        <p:grpSp>
          <p:nvGrpSpPr>
            <p:cNvPr id="84" name="Group 268"/>
            <p:cNvGrpSpPr/>
            <p:nvPr/>
          </p:nvGrpSpPr>
          <p:grpSpPr>
            <a:xfrm>
              <a:off x="3232449" y="1296633"/>
              <a:ext cx="256482" cy="407198"/>
              <a:chOff x="3824288" y="5486400"/>
              <a:chExt cx="307975" cy="488950"/>
            </a:xfrm>
            <a:solidFill>
              <a:schemeClr val="accent1"/>
            </a:solidFill>
          </p:grpSpPr>
          <p:sp>
            <p:nvSpPr>
              <p:cNvPr id="85" name="Freeform 248"/>
              <p:cNvSpPr>
                <a:spLocks noEditPoints="1"/>
              </p:cNvSpPr>
              <p:nvPr/>
            </p:nvSpPr>
            <p:spPr bwMode="auto">
              <a:xfrm>
                <a:off x="3824288" y="5486400"/>
                <a:ext cx="307975" cy="338138"/>
              </a:xfrm>
              <a:custGeom>
                <a:avLst/>
                <a:gdLst>
                  <a:gd name="T0" fmla="*/ 227 w 401"/>
                  <a:gd name="T1" fmla="*/ 250 h 440"/>
                  <a:gd name="T2" fmla="*/ 215 w 401"/>
                  <a:gd name="T3" fmla="*/ 251 h 440"/>
                  <a:gd name="T4" fmla="*/ 224 w 401"/>
                  <a:gd name="T5" fmla="*/ 283 h 440"/>
                  <a:gd name="T6" fmla="*/ 200 w 401"/>
                  <a:gd name="T7" fmla="*/ 329 h 440"/>
                  <a:gd name="T8" fmla="*/ 175 w 401"/>
                  <a:gd name="T9" fmla="*/ 283 h 440"/>
                  <a:gd name="T10" fmla="*/ 187 w 401"/>
                  <a:gd name="T11" fmla="*/ 251 h 440"/>
                  <a:gd name="T12" fmla="*/ 181 w 401"/>
                  <a:gd name="T13" fmla="*/ 250 h 440"/>
                  <a:gd name="T14" fmla="*/ 148 w 401"/>
                  <a:gd name="T15" fmla="*/ 283 h 440"/>
                  <a:gd name="T16" fmla="*/ 148 w 401"/>
                  <a:gd name="T17" fmla="*/ 440 h 440"/>
                  <a:gd name="T18" fmla="*/ 254 w 401"/>
                  <a:gd name="T19" fmla="*/ 440 h 440"/>
                  <a:gd name="T20" fmla="*/ 254 w 401"/>
                  <a:gd name="T21" fmla="*/ 280 h 440"/>
                  <a:gd name="T22" fmla="*/ 227 w 401"/>
                  <a:gd name="T23" fmla="*/ 250 h 440"/>
                  <a:gd name="T24" fmla="*/ 401 w 401"/>
                  <a:gd name="T25" fmla="*/ 201 h 440"/>
                  <a:gd name="T26" fmla="*/ 200 w 401"/>
                  <a:gd name="T27" fmla="*/ 0 h 440"/>
                  <a:gd name="T28" fmla="*/ 0 w 401"/>
                  <a:gd name="T29" fmla="*/ 201 h 440"/>
                  <a:gd name="T30" fmla="*/ 0 w 401"/>
                  <a:gd name="T31" fmla="*/ 211 h 440"/>
                  <a:gd name="T32" fmla="*/ 0 w 401"/>
                  <a:gd name="T33" fmla="*/ 220 h 440"/>
                  <a:gd name="T34" fmla="*/ 84 w 401"/>
                  <a:gd name="T35" fmla="*/ 375 h 440"/>
                  <a:gd name="T36" fmla="*/ 113 w 401"/>
                  <a:gd name="T37" fmla="*/ 440 h 440"/>
                  <a:gd name="T38" fmla="*/ 113 w 401"/>
                  <a:gd name="T39" fmla="*/ 440 h 440"/>
                  <a:gd name="T40" fmla="*/ 131 w 401"/>
                  <a:gd name="T41" fmla="*/ 440 h 440"/>
                  <a:gd name="T42" fmla="*/ 131 w 401"/>
                  <a:gd name="T43" fmla="*/ 283 h 440"/>
                  <a:gd name="T44" fmla="*/ 181 w 401"/>
                  <a:gd name="T45" fmla="*/ 234 h 440"/>
                  <a:gd name="T46" fmla="*/ 202 w 401"/>
                  <a:gd name="T47" fmla="*/ 239 h 440"/>
                  <a:gd name="T48" fmla="*/ 227 w 401"/>
                  <a:gd name="T49" fmla="*/ 233 h 440"/>
                  <a:gd name="T50" fmla="*/ 271 w 401"/>
                  <a:gd name="T51" fmla="*/ 280 h 440"/>
                  <a:gd name="T52" fmla="*/ 271 w 401"/>
                  <a:gd name="T53" fmla="*/ 440 h 440"/>
                  <a:gd name="T54" fmla="*/ 288 w 401"/>
                  <a:gd name="T55" fmla="*/ 440 h 440"/>
                  <a:gd name="T56" fmla="*/ 288 w 401"/>
                  <a:gd name="T57" fmla="*/ 440 h 440"/>
                  <a:gd name="T58" fmla="*/ 317 w 401"/>
                  <a:gd name="T59" fmla="*/ 375 h 440"/>
                  <a:gd name="T60" fmla="*/ 401 w 401"/>
                  <a:gd name="T61" fmla="*/ 220 h 440"/>
                  <a:gd name="T62" fmla="*/ 401 w 401"/>
                  <a:gd name="T63" fmla="*/ 211 h 440"/>
                  <a:gd name="T64" fmla="*/ 401 w 401"/>
                  <a:gd name="T65" fmla="*/ 201 h 440"/>
                  <a:gd name="T66" fmla="*/ 208 w 401"/>
                  <a:gd name="T67" fmla="*/ 283 h 440"/>
                  <a:gd name="T68" fmla="*/ 201 w 401"/>
                  <a:gd name="T69" fmla="*/ 260 h 440"/>
                  <a:gd name="T70" fmla="*/ 192 w 401"/>
                  <a:gd name="T71" fmla="*/ 283 h 440"/>
                  <a:gd name="T72" fmla="*/ 200 w 401"/>
                  <a:gd name="T73" fmla="*/ 313 h 440"/>
                  <a:gd name="T74" fmla="*/ 208 w 401"/>
                  <a:gd name="T75" fmla="*/ 283 h 4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01" h="440">
                    <a:moveTo>
                      <a:pt x="227" y="250"/>
                    </a:moveTo>
                    <a:cubicBezTo>
                      <a:pt x="223" y="250"/>
                      <a:pt x="219" y="250"/>
                      <a:pt x="215" y="251"/>
                    </a:cubicBezTo>
                    <a:cubicBezTo>
                      <a:pt x="221" y="260"/>
                      <a:pt x="224" y="270"/>
                      <a:pt x="224" y="283"/>
                    </a:cubicBezTo>
                    <a:cubicBezTo>
                      <a:pt x="224" y="317"/>
                      <a:pt x="211" y="329"/>
                      <a:pt x="200" y="329"/>
                    </a:cubicBezTo>
                    <a:cubicBezTo>
                      <a:pt x="188" y="329"/>
                      <a:pt x="175" y="315"/>
                      <a:pt x="175" y="283"/>
                    </a:cubicBezTo>
                    <a:cubicBezTo>
                      <a:pt x="175" y="270"/>
                      <a:pt x="180" y="259"/>
                      <a:pt x="187" y="251"/>
                    </a:cubicBezTo>
                    <a:cubicBezTo>
                      <a:pt x="185" y="250"/>
                      <a:pt x="183" y="250"/>
                      <a:pt x="181" y="250"/>
                    </a:cubicBezTo>
                    <a:cubicBezTo>
                      <a:pt x="165" y="250"/>
                      <a:pt x="148" y="262"/>
                      <a:pt x="148" y="283"/>
                    </a:cubicBezTo>
                    <a:cubicBezTo>
                      <a:pt x="148" y="440"/>
                      <a:pt x="148" y="440"/>
                      <a:pt x="148" y="440"/>
                    </a:cubicBezTo>
                    <a:cubicBezTo>
                      <a:pt x="254" y="440"/>
                      <a:pt x="254" y="440"/>
                      <a:pt x="254" y="440"/>
                    </a:cubicBezTo>
                    <a:cubicBezTo>
                      <a:pt x="254" y="280"/>
                      <a:pt x="254" y="280"/>
                      <a:pt x="254" y="280"/>
                    </a:cubicBezTo>
                    <a:cubicBezTo>
                      <a:pt x="254" y="252"/>
                      <a:pt x="233" y="250"/>
                      <a:pt x="227" y="250"/>
                    </a:cubicBezTo>
                    <a:close/>
                    <a:moveTo>
                      <a:pt x="401" y="201"/>
                    </a:moveTo>
                    <a:cubicBezTo>
                      <a:pt x="401" y="90"/>
                      <a:pt x="311" y="0"/>
                      <a:pt x="200" y="0"/>
                    </a:cubicBezTo>
                    <a:cubicBezTo>
                      <a:pt x="89" y="0"/>
                      <a:pt x="0" y="90"/>
                      <a:pt x="0" y="201"/>
                    </a:cubicBezTo>
                    <a:cubicBezTo>
                      <a:pt x="0" y="204"/>
                      <a:pt x="0" y="208"/>
                      <a:pt x="0" y="211"/>
                    </a:cubicBezTo>
                    <a:cubicBezTo>
                      <a:pt x="0" y="214"/>
                      <a:pt x="0" y="217"/>
                      <a:pt x="0" y="220"/>
                    </a:cubicBezTo>
                    <a:cubicBezTo>
                      <a:pt x="0" y="300"/>
                      <a:pt x="84" y="375"/>
                      <a:pt x="84" y="375"/>
                    </a:cubicBezTo>
                    <a:cubicBezTo>
                      <a:pt x="100" y="390"/>
                      <a:pt x="113" y="419"/>
                      <a:pt x="113" y="440"/>
                    </a:cubicBezTo>
                    <a:cubicBezTo>
                      <a:pt x="113" y="440"/>
                      <a:pt x="113" y="440"/>
                      <a:pt x="113" y="440"/>
                    </a:cubicBezTo>
                    <a:cubicBezTo>
                      <a:pt x="131" y="440"/>
                      <a:pt x="131" y="440"/>
                      <a:pt x="131" y="440"/>
                    </a:cubicBezTo>
                    <a:cubicBezTo>
                      <a:pt x="131" y="283"/>
                      <a:pt x="131" y="283"/>
                      <a:pt x="131" y="283"/>
                    </a:cubicBezTo>
                    <a:cubicBezTo>
                      <a:pt x="131" y="252"/>
                      <a:pt x="156" y="234"/>
                      <a:pt x="181" y="234"/>
                    </a:cubicBezTo>
                    <a:cubicBezTo>
                      <a:pt x="189" y="234"/>
                      <a:pt x="196" y="236"/>
                      <a:pt x="202" y="239"/>
                    </a:cubicBezTo>
                    <a:cubicBezTo>
                      <a:pt x="210" y="235"/>
                      <a:pt x="218" y="233"/>
                      <a:pt x="227" y="233"/>
                    </a:cubicBezTo>
                    <a:cubicBezTo>
                      <a:pt x="249" y="233"/>
                      <a:pt x="271" y="248"/>
                      <a:pt x="271" y="280"/>
                    </a:cubicBezTo>
                    <a:cubicBezTo>
                      <a:pt x="271" y="440"/>
                      <a:pt x="271" y="440"/>
                      <a:pt x="271" y="440"/>
                    </a:cubicBezTo>
                    <a:cubicBezTo>
                      <a:pt x="288" y="440"/>
                      <a:pt x="288" y="440"/>
                      <a:pt x="288" y="440"/>
                    </a:cubicBezTo>
                    <a:cubicBezTo>
                      <a:pt x="288" y="440"/>
                      <a:pt x="288" y="440"/>
                      <a:pt x="288" y="440"/>
                    </a:cubicBezTo>
                    <a:cubicBezTo>
                      <a:pt x="288" y="419"/>
                      <a:pt x="301" y="390"/>
                      <a:pt x="317" y="375"/>
                    </a:cubicBezTo>
                    <a:cubicBezTo>
                      <a:pt x="317" y="375"/>
                      <a:pt x="401" y="300"/>
                      <a:pt x="401" y="220"/>
                    </a:cubicBezTo>
                    <a:cubicBezTo>
                      <a:pt x="401" y="217"/>
                      <a:pt x="401" y="214"/>
                      <a:pt x="401" y="211"/>
                    </a:cubicBezTo>
                    <a:cubicBezTo>
                      <a:pt x="401" y="208"/>
                      <a:pt x="401" y="204"/>
                      <a:pt x="401" y="201"/>
                    </a:cubicBezTo>
                    <a:close/>
                    <a:moveTo>
                      <a:pt x="208" y="283"/>
                    </a:moveTo>
                    <a:cubicBezTo>
                      <a:pt x="208" y="272"/>
                      <a:pt x="205" y="265"/>
                      <a:pt x="201" y="260"/>
                    </a:cubicBezTo>
                    <a:cubicBezTo>
                      <a:pt x="195" y="265"/>
                      <a:pt x="192" y="273"/>
                      <a:pt x="192" y="283"/>
                    </a:cubicBezTo>
                    <a:cubicBezTo>
                      <a:pt x="192" y="304"/>
                      <a:pt x="198" y="312"/>
                      <a:pt x="200" y="313"/>
                    </a:cubicBezTo>
                    <a:cubicBezTo>
                      <a:pt x="201" y="312"/>
                      <a:pt x="208" y="306"/>
                      <a:pt x="208" y="283"/>
                    </a:cubicBezTo>
                    <a:close/>
                  </a:path>
                </a:pathLst>
              </a:custGeom>
              <a:solidFill>
                <a:srgbClr val="8C551D"/>
              </a:solidFill>
              <a:ln>
                <a:solidFill>
                  <a:srgbClr val="8C551D"/>
                </a:solidFill>
              </a:ln>
            </p:spPr>
            <p:txBody>
              <a:bodyPr/>
              <a:lstStyle/>
              <a:p>
                <a:pPr>
                  <a:defRPr/>
                </a:pPr>
                <a:endParaRPr lang="en-AU" sz="1800" kern="0" dirty="0">
                  <a:solidFill>
                    <a:srgbClr val="000000"/>
                  </a:solidFill>
                  <a:latin typeface="微软雅黑" panose="020B0503020204020204" pitchFamily="34" charset="-122"/>
                  <a:ea typeface="Microsoft YaHei UI" panose="020B0503020204020204" charset="-122"/>
                </a:endParaRPr>
              </a:p>
            </p:txBody>
          </p:sp>
          <p:sp>
            <p:nvSpPr>
              <p:cNvPr id="86" name="Freeform 249"/>
              <p:cNvSpPr/>
              <p:nvPr/>
            </p:nvSpPr>
            <p:spPr bwMode="auto">
              <a:xfrm>
                <a:off x="3917950" y="5843588"/>
                <a:ext cx="119063" cy="25400"/>
              </a:xfrm>
              <a:custGeom>
                <a:avLst/>
                <a:gdLst>
                  <a:gd name="T0" fmla="*/ 145 w 154"/>
                  <a:gd name="T1" fmla="*/ 33 h 33"/>
                  <a:gd name="T2" fmla="*/ 154 w 154"/>
                  <a:gd name="T3" fmla="*/ 23 h 33"/>
                  <a:gd name="T4" fmla="*/ 154 w 154"/>
                  <a:gd name="T5" fmla="*/ 10 h 33"/>
                  <a:gd name="T6" fmla="*/ 145 w 154"/>
                  <a:gd name="T7" fmla="*/ 0 h 33"/>
                  <a:gd name="T8" fmla="*/ 9 w 154"/>
                  <a:gd name="T9" fmla="*/ 0 h 33"/>
                  <a:gd name="T10" fmla="*/ 0 w 154"/>
                  <a:gd name="T11" fmla="*/ 10 h 33"/>
                  <a:gd name="T12" fmla="*/ 0 w 154"/>
                  <a:gd name="T13" fmla="*/ 23 h 33"/>
                  <a:gd name="T14" fmla="*/ 9 w 154"/>
                  <a:gd name="T15" fmla="*/ 33 h 33"/>
                  <a:gd name="T16" fmla="*/ 145 w 154"/>
                  <a:gd name="T17" fmla="*/ 33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4" h="33">
                    <a:moveTo>
                      <a:pt x="145" y="33"/>
                    </a:moveTo>
                    <a:cubicBezTo>
                      <a:pt x="150" y="33"/>
                      <a:pt x="154" y="28"/>
                      <a:pt x="154" y="23"/>
                    </a:cubicBezTo>
                    <a:cubicBezTo>
                      <a:pt x="154" y="10"/>
                      <a:pt x="154" y="10"/>
                      <a:pt x="154" y="10"/>
                    </a:cubicBezTo>
                    <a:cubicBezTo>
                      <a:pt x="154" y="4"/>
                      <a:pt x="150" y="0"/>
                      <a:pt x="145" y="0"/>
                    </a:cubicBezTo>
                    <a:cubicBezTo>
                      <a:pt x="9" y="0"/>
                      <a:pt x="9" y="0"/>
                      <a:pt x="9" y="0"/>
                    </a:cubicBezTo>
                    <a:cubicBezTo>
                      <a:pt x="4" y="0"/>
                      <a:pt x="0" y="4"/>
                      <a:pt x="0" y="10"/>
                    </a:cubicBezTo>
                    <a:cubicBezTo>
                      <a:pt x="0" y="23"/>
                      <a:pt x="0" y="23"/>
                      <a:pt x="0" y="23"/>
                    </a:cubicBezTo>
                    <a:cubicBezTo>
                      <a:pt x="0" y="28"/>
                      <a:pt x="4" y="33"/>
                      <a:pt x="9" y="33"/>
                    </a:cubicBezTo>
                    <a:lnTo>
                      <a:pt x="145" y="33"/>
                    </a:lnTo>
                    <a:close/>
                  </a:path>
                </a:pathLst>
              </a:custGeom>
              <a:solidFill>
                <a:srgbClr val="8C551D"/>
              </a:solidFill>
              <a:ln>
                <a:solidFill>
                  <a:srgbClr val="8C551D"/>
                </a:solidFill>
              </a:ln>
            </p:spPr>
            <p:txBody>
              <a:bodyPr/>
              <a:lstStyle/>
              <a:p>
                <a:pPr>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87" name="Freeform 250"/>
              <p:cNvSpPr/>
              <p:nvPr/>
            </p:nvSpPr>
            <p:spPr bwMode="auto">
              <a:xfrm>
                <a:off x="3917950" y="5880100"/>
                <a:ext cx="119063" cy="25400"/>
              </a:xfrm>
              <a:custGeom>
                <a:avLst/>
                <a:gdLst>
                  <a:gd name="T0" fmla="*/ 145 w 154"/>
                  <a:gd name="T1" fmla="*/ 33 h 33"/>
                  <a:gd name="T2" fmla="*/ 154 w 154"/>
                  <a:gd name="T3" fmla="*/ 23 h 33"/>
                  <a:gd name="T4" fmla="*/ 154 w 154"/>
                  <a:gd name="T5" fmla="*/ 10 h 33"/>
                  <a:gd name="T6" fmla="*/ 145 w 154"/>
                  <a:gd name="T7" fmla="*/ 0 h 33"/>
                  <a:gd name="T8" fmla="*/ 9 w 154"/>
                  <a:gd name="T9" fmla="*/ 0 h 33"/>
                  <a:gd name="T10" fmla="*/ 0 w 154"/>
                  <a:gd name="T11" fmla="*/ 10 h 33"/>
                  <a:gd name="T12" fmla="*/ 0 w 154"/>
                  <a:gd name="T13" fmla="*/ 23 h 33"/>
                  <a:gd name="T14" fmla="*/ 9 w 154"/>
                  <a:gd name="T15" fmla="*/ 33 h 33"/>
                  <a:gd name="T16" fmla="*/ 145 w 154"/>
                  <a:gd name="T17" fmla="*/ 33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4" h="33">
                    <a:moveTo>
                      <a:pt x="145" y="33"/>
                    </a:moveTo>
                    <a:cubicBezTo>
                      <a:pt x="150" y="33"/>
                      <a:pt x="154" y="29"/>
                      <a:pt x="154" y="23"/>
                    </a:cubicBezTo>
                    <a:cubicBezTo>
                      <a:pt x="154" y="10"/>
                      <a:pt x="154" y="10"/>
                      <a:pt x="154" y="10"/>
                    </a:cubicBezTo>
                    <a:cubicBezTo>
                      <a:pt x="154" y="5"/>
                      <a:pt x="150" y="0"/>
                      <a:pt x="145" y="0"/>
                    </a:cubicBezTo>
                    <a:cubicBezTo>
                      <a:pt x="9" y="0"/>
                      <a:pt x="9" y="0"/>
                      <a:pt x="9" y="0"/>
                    </a:cubicBezTo>
                    <a:cubicBezTo>
                      <a:pt x="4" y="0"/>
                      <a:pt x="0" y="5"/>
                      <a:pt x="0" y="10"/>
                    </a:cubicBezTo>
                    <a:cubicBezTo>
                      <a:pt x="0" y="23"/>
                      <a:pt x="0" y="23"/>
                      <a:pt x="0" y="23"/>
                    </a:cubicBezTo>
                    <a:cubicBezTo>
                      <a:pt x="0" y="29"/>
                      <a:pt x="4" y="33"/>
                      <a:pt x="9" y="33"/>
                    </a:cubicBezTo>
                    <a:lnTo>
                      <a:pt x="145" y="33"/>
                    </a:lnTo>
                    <a:close/>
                  </a:path>
                </a:pathLst>
              </a:custGeom>
              <a:solidFill>
                <a:srgbClr val="8C551D"/>
              </a:solidFill>
              <a:ln>
                <a:solidFill>
                  <a:srgbClr val="8C551D"/>
                </a:solidFill>
              </a:ln>
            </p:spPr>
            <p:txBody>
              <a:bodyPr/>
              <a:lstStyle/>
              <a:p>
                <a:pPr>
                  <a:defRPr/>
                </a:pPr>
                <a:endParaRPr lang="en-AU" sz="1800" kern="0" dirty="0">
                  <a:solidFill>
                    <a:srgbClr val="000000"/>
                  </a:solidFill>
                  <a:latin typeface="微软雅黑" panose="020B0503020204020204" pitchFamily="34" charset="-122"/>
                  <a:ea typeface="Microsoft YaHei UI" panose="020B0503020204020204" charset="-122"/>
                </a:endParaRPr>
              </a:p>
            </p:txBody>
          </p:sp>
          <p:sp>
            <p:nvSpPr>
              <p:cNvPr id="88" name="Freeform 251"/>
              <p:cNvSpPr/>
              <p:nvPr/>
            </p:nvSpPr>
            <p:spPr bwMode="auto">
              <a:xfrm>
                <a:off x="3917950" y="5916613"/>
                <a:ext cx="119063" cy="25400"/>
              </a:xfrm>
              <a:custGeom>
                <a:avLst/>
                <a:gdLst>
                  <a:gd name="T0" fmla="*/ 145 w 154"/>
                  <a:gd name="T1" fmla="*/ 33 h 33"/>
                  <a:gd name="T2" fmla="*/ 154 w 154"/>
                  <a:gd name="T3" fmla="*/ 23 h 33"/>
                  <a:gd name="T4" fmla="*/ 154 w 154"/>
                  <a:gd name="T5" fmla="*/ 10 h 33"/>
                  <a:gd name="T6" fmla="*/ 145 w 154"/>
                  <a:gd name="T7" fmla="*/ 0 h 33"/>
                  <a:gd name="T8" fmla="*/ 9 w 154"/>
                  <a:gd name="T9" fmla="*/ 0 h 33"/>
                  <a:gd name="T10" fmla="*/ 0 w 154"/>
                  <a:gd name="T11" fmla="*/ 10 h 33"/>
                  <a:gd name="T12" fmla="*/ 0 w 154"/>
                  <a:gd name="T13" fmla="*/ 23 h 33"/>
                  <a:gd name="T14" fmla="*/ 9 w 154"/>
                  <a:gd name="T15" fmla="*/ 33 h 33"/>
                  <a:gd name="T16" fmla="*/ 145 w 154"/>
                  <a:gd name="T17" fmla="*/ 33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4" h="33">
                    <a:moveTo>
                      <a:pt x="145" y="33"/>
                    </a:moveTo>
                    <a:cubicBezTo>
                      <a:pt x="150" y="33"/>
                      <a:pt x="154" y="28"/>
                      <a:pt x="154" y="23"/>
                    </a:cubicBezTo>
                    <a:cubicBezTo>
                      <a:pt x="154" y="10"/>
                      <a:pt x="154" y="10"/>
                      <a:pt x="154" y="10"/>
                    </a:cubicBezTo>
                    <a:cubicBezTo>
                      <a:pt x="154" y="4"/>
                      <a:pt x="150" y="0"/>
                      <a:pt x="145" y="0"/>
                    </a:cubicBezTo>
                    <a:cubicBezTo>
                      <a:pt x="9" y="0"/>
                      <a:pt x="9" y="0"/>
                      <a:pt x="9" y="0"/>
                    </a:cubicBezTo>
                    <a:cubicBezTo>
                      <a:pt x="4" y="0"/>
                      <a:pt x="0" y="4"/>
                      <a:pt x="0" y="10"/>
                    </a:cubicBezTo>
                    <a:cubicBezTo>
                      <a:pt x="0" y="23"/>
                      <a:pt x="0" y="23"/>
                      <a:pt x="0" y="23"/>
                    </a:cubicBezTo>
                    <a:cubicBezTo>
                      <a:pt x="0" y="28"/>
                      <a:pt x="4" y="33"/>
                      <a:pt x="9" y="33"/>
                    </a:cubicBezTo>
                    <a:lnTo>
                      <a:pt x="145" y="33"/>
                    </a:lnTo>
                    <a:close/>
                  </a:path>
                </a:pathLst>
              </a:custGeom>
              <a:solidFill>
                <a:srgbClr val="8C551D"/>
              </a:solidFill>
              <a:ln>
                <a:solidFill>
                  <a:srgbClr val="8C551D"/>
                </a:solidFill>
              </a:ln>
            </p:spPr>
            <p:txBody>
              <a:bodyPr/>
              <a:lstStyle/>
              <a:p>
                <a:pPr>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89" name="Freeform 252"/>
              <p:cNvSpPr/>
              <p:nvPr/>
            </p:nvSpPr>
            <p:spPr bwMode="auto">
              <a:xfrm>
                <a:off x="3943350" y="5953125"/>
                <a:ext cx="68263" cy="22225"/>
              </a:xfrm>
              <a:custGeom>
                <a:avLst/>
                <a:gdLst>
                  <a:gd name="T0" fmla="*/ 0 w 90"/>
                  <a:gd name="T1" fmla="*/ 0 h 29"/>
                  <a:gd name="T2" fmla="*/ 45 w 90"/>
                  <a:gd name="T3" fmla="*/ 29 h 29"/>
                  <a:gd name="T4" fmla="*/ 90 w 90"/>
                  <a:gd name="T5" fmla="*/ 0 h 29"/>
                  <a:gd name="T6" fmla="*/ 0 w 90"/>
                  <a:gd name="T7" fmla="*/ 0 h 29"/>
                </a:gdLst>
                <a:ahLst/>
                <a:cxnLst>
                  <a:cxn ang="0">
                    <a:pos x="T0" y="T1"/>
                  </a:cxn>
                  <a:cxn ang="0">
                    <a:pos x="T2" y="T3"/>
                  </a:cxn>
                  <a:cxn ang="0">
                    <a:pos x="T4" y="T5"/>
                  </a:cxn>
                  <a:cxn ang="0">
                    <a:pos x="T6" y="T7"/>
                  </a:cxn>
                </a:cxnLst>
                <a:rect l="0" t="0" r="r" b="b"/>
                <a:pathLst>
                  <a:path w="90" h="29">
                    <a:moveTo>
                      <a:pt x="0" y="0"/>
                    </a:moveTo>
                    <a:cubicBezTo>
                      <a:pt x="9" y="17"/>
                      <a:pt x="26" y="29"/>
                      <a:pt x="45" y="29"/>
                    </a:cubicBezTo>
                    <a:cubicBezTo>
                      <a:pt x="65" y="29"/>
                      <a:pt x="82" y="17"/>
                      <a:pt x="90" y="0"/>
                    </a:cubicBezTo>
                    <a:lnTo>
                      <a:pt x="0" y="0"/>
                    </a:lnTo>
                    <a:close/>
                  </a:path>
                </a:pathLst>
              </a:custGeom>
              <a:solidFill>
                <a:srgbClr val="8C551D"/>
              </a:solidFill>
              <a:ln>
                <a:solidFill>
                  <a:srgbClr val="8C551D"/>
                </a:solidFill>
              </a:ln>
            </p:spPr>
            <p:txBody>
              <a:bodyPr/>
              <a:lstStyle/>
              <a:p>
                <a:pPr>
                  <a:defRPr/>
                </a:pPr>
                <a:endParaRPr lang="en-AU" sz="1800" kern="0" dirty="0">
                  <a:solidFill>
                    <a:srgbClr val="000000"/>
                  </a:solidFill>
                  <a:latin typeface="微软雅黑" panose="020B0503020204020204" pitchFamily="34" charset="-122"/>
                  <a:ea typeface="Microsoft YaHei UI" panose="020B0503020204020204" charset="-122"/>
                </a:endParaRPr>
              </a:p>
            </p:txBody>
          </p:sp>
        </p:grpSp>
      </p:grpSp>
      <p:sp>
        <p:nvSpPr>
          <p:cNvPr id="58" name="矩形 57"/>
          <p:cNvSpPr/>
          <p:nvPr/>
        </p:nvSpPr>
        <p:spPr>
          <a:xfrm>
            <a:off x="4501518" y="558004"/>
            <a:ext cx="2663538" cy="2008242"/>
          </a:xfrm>
          <a:prstGeom prst="rect">
            <a:avLst/>
          </a:prstGeom>
        </p:spPr>
        <p:txBody>
          <a:bodyPr wrap="square" lIns="68580" tIns="34290" rIns="68580" bIns="34290">
            <a:spAutoFit/>
          </a:bodyPr>
          <a:lstStyle/>
          <a:p>
            <a:pPr algn="just" defTabSz="685165"/>
            <a:r>
              <a:rPr lang="vi-VN" sz="1800" b="1">
                <a:solidFill>
                  <a:schemeClr val="bg1"/>
                </a:solidFill>
                <a:latin typeface="Times New Roman" panose="02020603050405020304" pitchFamily="18" charset="0"/>
                <a:cs typeface="Times New Roman" panose="02020603050405020304" pitchFamily="18" charset="0"/>
              </a:rPr>
              <a:t>Phần (3):</a:t>
            </a:r>
            <a:r>
              <a:rPr lang="vi-VN" sz="1800">
                <a:solidFill>
                  <a:schemeClr val="bg1"/>
                </a:solidFill>
                <a:latin typeface="Times New Roman" panose="02020603050405020304" pitchFamily="18" charset="0"/>
                <a:cs typeface="Times New Roman" panose="02020603050405020304" pitchFamily="18" charset="0"/>
              </a:rPr>
              <a:t> thể hiện mối ân tình giữa chủ tướng và tướng sĩ, khích lệ trách nhiệm, ý thức của mỗi người với triều đình, đất nước. Biết làm theo điều đúng, gạt bỏ điều sai. </a:t>
            </a:r>
            <a:endParaRPr lang="zh-CN" altLang="en-US" sz="1800"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90" name="矩形 89"/>
          <p:cNvSpPr/>
          <p:nvPr/>
        </p:nvSpPr>
        <p:spPr>
          <a:xfrm>
            <a:off x="1867858" y="3209121"/>
            <a:ext cx="2413687" cy="1731243"/>
          </a:xfrm>
          <a:prstGeom prst="rect">
            <a:avLst/>
          </a:prstGeom>
        </p:spPr>
        <p:txBody>
          <a:bodyPr wrap="square" lIns="68580" tIns="34290" rIns="68580" bIns="34290">
            <a:spAutoFit/>
          </a:bodyPr>
          <a:lstStyle/>
          <a:p>
            <a:pPr algn="just" defTabSz="685165"/>
            <a:r>
              <a:rPr lang="vi-VN" sz="1800" b="1">
                <a:latin typeface="Times New Roman" panose="02020603050405020304" pitchFamily="18" charset="0"/>
                <a:cs typeface="Times New Roman" panose="02020603050405020304" pitchFamily="18" charset="0"/>
              </a:rPr>
              <a:t>Phần (2):</a:t>
            </a:r>
            <a:r>
              <a:rPr lang="vi-VN" sz="1800">
                <a:latin typeface="Times New Roman" panose="02020603050405020304" pitchFamily="18" charset="0"/>
                <a:cs typeface="Times New Roman" panose="02020603050405020304" pitchFamily="18" charset="0"/>
              </a:rPr>
              <a:t> Lòng căm thù trước sự ngang ngược hống hách của quân giặc, thể hiện thái độ kiên quyết không đội trời chung với kẻ thù. </a:t>
            </a:r>
            <a:endParaRPr lang="zh-CN" altLang="en-US" sz="1800" dirty="0">
              <a:solidFill>
                <a:srgbClr val="000000">
                  <a:lumMod val="95000"/>
                  <a:lumOff val="5000"/>
                </a:srgbClr>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91" name="矩形 90"/>
          <p:cNvSpPr/>
          <p:nvPr/>
        </p:nvSpPr>
        <p:spPr>
          <a:xfrm>
            <a:off x="5996271" y="3261133"/>
            <a:ext cx="2792104" cy="1454244"/>
          </a:xfrm>
          <a:prstGeom prst="rect">
            <a:avLst/>
          </a:prstGeom>
        </p:spPr>
        <p:txBody>
          <a:bodyPr wrap="square" lIns="68580" tIns="34290" rIns="68580" bIns="34290">
            <a:spAutoFit/>
          </a:bodyPr>
          <a:lstStyle/>
          <a:p>
            <a:pPr algn="just" defTabSz="685165"/>
            <a:r>
              <a:rPr lang="vi-VN" sz="1800" b="1">
                <a:solidFill>
                  <a:schemeClr val="bg1"/>
                </a:solidFill>
                <a:latin typeface="Times New Roman" panose="02020603050405020304" pitchFamily="18" charset="0"/>
                <a:cs typeface="Times New Roman" panose="02020603050405020304" pitchFamily="18" charset="0"/>
              </a:rPr>
              <a:t>Phần (4)- Phần cuối:</a:t>
            </a:r>
            <a:r>
              <a:rPr lang="vi-VN" sz="1800">
                <a:solidFill>
                  <a:schemeClr val="bg1"/>
                </a:solidFill>
                <a:latin typeface="Times New Roman" panose="02020603050405020304" pitchFamily="18" charset="0"/>
                <a:cs typeface="Times New Roman" panose="02020603050405020304" pitchFamily="18" charset="0"/>
              </a:rPr>
              <a:t> Khuyên các tướng sĩ hãy biết phân biệt phải trái. Luyện tập binh pháp để lo- giặc bảo vệ xã tắc non sông. </a:t>
            </a:r>
            <a:endParaRPr lang="zh-CN" altLang="en-US" sz="1800"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7" name="Rectangle 6"/>
          <p:cNvSpPr/>
          <p:nvPr/>
        </p:nvSpPr>
        <p:spPr>
          <a:xfrm>
            <a:off x="516030" y="109912"/>
            <a:ext cx="3142207" cy="483017"/>
          </a:xfrm>
          <a:prstGeom prst="rect">
            <a:avLst/>
          </a:prstGeom>
        </p:spPr>
        <p:txBody>
          <a:bodyPr wrap="none">
            <a:spAutoFit/>
          </a:bodyPr>
          <a:lstStyle/>
          <a:p>
            <a:pPr algn="just">
              <a:lnSpc>
                <a:spcPct val="115000"/>
              </a:lnSpc>
              <a:spcAft>
                <a:spcPts val="0"/>
              </a:spcAft>
              <a:tabLst>
                <a:tab pos="90170" algn="l"/>
                <a:tab pos="180340" algn="l"/>
              </a:tabLst>
            </a:pPr>
            <a:r>
              <a:rPr lang="en-GB" sz="2400" b="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2. Bố cục và luận điểm</a:t>
            </a:r>
            <a:endParaRPr lang="en-GB" sz="2400">
              <a:effectLst/>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8" name="Rectangle 7"/>
          <p:cNvSpPr/>
          <p:nvPr/>
        </p:nvSpPr>
        <p:spPr>
          <a:xfrm>
            <a:off x="366963" y="1346025"/>
            <a:ext cx="2705388" cy="1200329"/>
          </a:xfrm>
          <a:prstGeom prst="rect">
            <a:avLst/>
          </a:prstGeom>
        </p:spPr>
        <p:txBody>
          <a:bodyPr wrap="square">
            <a:spAutoFit/>
          </a:bodyPr>
          <a:lstStyle/>
          <a:p>
            <a:pPr algn="just"/>
            <a:r>
              <a:rPr lang="en-GB" sz="1800" i="1">
                <a:latin typeface="Times New Roman" panose="02020603050405020304" pitchFamily="18" charset="0"/>
                <a:ea typeface="Times New Roman" panose="02020603050405020304" pitchFamily="18" charset="0"/>
                <a:cs typeface="Times New Roman" panose="02020603050405020304" pitchFamily="18" charset="0"/>
              </a:rPr>
              <a:t> </a:t>
            </a:r>
            <a:r>
              <a:rPr lang="vi-VN" sz="1800">
                <a:latin typeface="Times New Roman" panose="02020603050405020304" pitchFamily="18" charset="0"/>
                <a:ea typeface="Times New Roman" panose="02020603050405020304" pitchFamily="18" charset="0"/>
                <a:cs typeface="Times New Roman" panose="02020603050405020304" pitchFamily="18" charset="0"/>
              </a:rPr>
              <a:t>Những tấm gương trung thần nghĩa sĩ xưa nay vì nước vì chủ quên mình sẵn sàng hy sinh vì nghĩa lớn</a:t>
            </a:r>
            <a:r>
              <a:rPr lang="vi-VN" sz="1800" b="1">
                <a:latin typeface="Times New Roman" panose="02020603050405020304" pitchFamily="18" charset="0"/>
                <a:ea typeface="Times New Roman" panose="02020603050405020304" pitchFamily="18" charset="0"/>
                <a:cs typeface="Times New Roman" panose="02020603050405020304" pitchFamily="18" charset="0"/>
              </a:rPr>
              <a:t>.</a:t>
            </a:r>
            <a:r>
              <a:rPr lang="vi-VN" sz="1800">
                <a:latin typeface="Times New Roman" panose="02020603050405020304" pitchFamily="18" charset="0"/>
                <a:ea typeface="Times New Roman" panose="02020603050405020304" pitchFamily="18" charset="0"/>
                <a:cs typeface="Times New Roman" panose="02020603050405020304" pitchFamily="18" charset="0"/>
              </a:rPr>
              <a:t> </a:t>
            </a:r>
            <a:endParaRPr lang="en-GB" sz="200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575325538"/>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43"/>
                                        </p:tgtEl>
                                        <p:attrNameLst>
                                          <p:attrName>style.visibility</p:attrName>
                                        </p:attrNameLst>
                                      </p:cBhvr>
                                      <p:to>
                                        <p:strVal val="visible"/>
                                      </p:to>
                                    </p:set>
                                    <p:animEffect transition="in" filter="wipe(left)">
                                      <p:cBhvr>
                                        <p:cTn id="7" dur="3000"/>
                                        <p:tgtEl>
                                          <p:spTgt spid="43"/>
                                        </p:tgtEl>
                                      </p:cBhvr>
                                    </p:animEffect>
                                  </p:childTnLst>
                                </p:cTn>
                              </p:par>
                              <p:par>
                                <p:cTn id="8" presetID="2" presetClass="entr" presetSubtype="2" fill="hold" grpId="0" nodeType="withEffect">
                                  <p:stCondLst>
                                    <p:cond delay="250"/>
                                  </p:stCondLst>
                                  <p:childTnLst>
                                    <p:set>
                                      <p:cBhvr>
                                        <p:cTn id="9" dur="1" fill="hold">
                                          <p:stCondLst>
                                            <p:cond delay="0"/>
                                          </p:stCondLst>
                                        </p:cTn>
                                        <p:tgtEl>
                                          <p:spTgt spid="46"/>
                                        </p:tgtEl>
                                        <p:attrNameLst>
                                          <p:attrName>style.visibility</p:attrName>
                                        </p:attrNameLst>
                                      </p:cBhvr>
                                      <p:to>
                                        <p:strVal val="visible"/>
                                      </p:to>
                                    </p:set>
                                    <p:anim calcmode="lin" valueType="num">
                                      <p:cBhvr additive="base">
                                        <p:cTn id="10" dur="500" fill="hold"/>
                                        <p:tgtEl>
                                          <p:spTgt spid="46"/>
                                        </p:tgtEl>
                                        <p:attrNameLst>
                                          <p:attrName>ppt_x</p:attrName>
                                        </p:attrNameLst>
                                      </p:cBhvr>
                                      <p:tavLst>
                                        <p:tav tm="0">
                                          <p:val>
                                            <p:strVal val="1+#ppt_w/2"/>
                                          </p:val>
                                        </p:tav>
                                        <p:tav tm="100000">
                                          <p:val>
                                            <p:strVal val="#ppt_x"/>
                                          </p:val>
                                        </p:tav>
                                      </p:tavLst>
                                    </p:anim>
                                    <p:anim calcmode="lin" valueType="num">
                                      <p:cBhvr additive="base">
                                        <p:cTn id="11" dur="500" fill="hold"/>
                                        <p:tgtEl>
                                          <p:spTgt spid="46"/>
                                        </p:tgtEl>
                                        <p:attrNameLst>
                                          <p:attrName>ppt_y</p:attrName>
                                        </p:attrNameLst>
                                      </p:cBhvr>
                                      <p:tavLst>
                                        <p:tav tm="0">
                                          <p:val>
                                            <p:strVal val="#ppt_y"/>
                                          </p:val>
                                        </p:tav>
                                        <p:tav tm="100000">
                                          <p:val>
                                            <p:strVal val="#ppt_y"/>
                                          </p:val>
                                        </p:tav>
                                      </p:tavLst>
                                    </p:anim>
                                  </p:childTnLst>
                                </p:cTn>
                              </p:par>
                              <p:par>
                                <p:cTn id="12" presetID="22" presetClass="entr" presetSubtype="1" fill="hold" nodeType="withEffect">
                                  <p:stCondLst>
                                    <p:cond delay="500"/>
                                  </p:stCondLst>
                                  <p:childTnLst>
                                    <p:set>
                                      <p:cBhvr>
                                        <p:cTn id="13" dur="1" fill="hold">
                                          <p:stCondLst>
                                            <p:cond delay="0"/>
                                          </p:stCondLst>
                                        </p:cTn>
                                        <p:tgtEl>
                                          <p:spTgt spid="50"/>
                                        </p:tgtEl>
                                        <p:attrNameLst>
                                          <p:attrName>style.visibility</p:attrName>
                                        </p:attrNameLst>
                                      </p:cBhvr>
                                      <p:to>
                                        <p:strVal val="visible"/>
                                      </p:to>
                                    </p:set>
                                    <p:animEffect transition="in" filter="wipe(up)">
                                      <p:cBhvr>
                                        <p:cTn id="14" dur="500"/>
                                        <p:tgtEl>
                                          <p:spTgt spid="50"/>
                                        </p:tgtEl>
                                      </p:cBhvr>
                                    </p:animEffect>
                                  </p:childTnLst>
                                </p:cTn>
                              </p:par>
                              <p:par>
                                <p:cTn id="15" presetID="53" presetClass="entr" presetSubtype="16" fill="hold" nodeType="withEffect">
                                  <p:stCondLst>
                                    <p:cond delay="750"/>
                                  </p:stCondLst>
                                  <p:childTnLst>
                                    <p:set>
                                      <p:cBhvr>
                                        <p:cTn id="16" dur="1" fill="hold">
                                          <p:stCondLst>
                                            <p:cond delay="0"/>
                                          </p:stCondLst>
                                        </p:cTn>
                                        <p:tgtEl>
                                          <p:spTgt spid="2"/>
                                        </p:tgtEl>
                                        <p:attrNameLst>
                                          <p:attrName>style.visibility</p:attrName>
                                        </p:attrNameLst>
                                      </p:cBhvr>
                                      <p:to>
                                        <p:strVal val="visible"/>
                                      </p:to>
                                    </p:set>
                                    <p:anim calcmode="lin" valueType="num">
                                      <p:cBhvr>
                                        <p:cTn id="17" dur="500" fill="hold"/>
                                        <p:tgtEl>
                                          <p:spTgt spid="2"/>
                                        </p:tgtEl>
                                        <p:attrNameLst>
                                          <p:attrName>ppt_w</p:attrName>
                                        </p:attrNameLst>
                                      </p:cBhvr>
                                      <p:tavLst>
                                        <p:tav tm="0">
                                          <p:val>
                                            <p:fltVal val="0"/>
                                          </p:val>
                                        </p:tav>
                                        <p:tav tm="100000">
                                          <p:val>
                                            <p:strVal val="#ppt_w"/>
                                          </p:val>
                                        </p:tav>
                                      </p:tavLst>
                                    </p:anim>
                                    <p:anim calcmode="lin" valueType="num">
                                      <p:cBhvr>
                                        <p:cTn id="18" dur="500" fill="hold"/>
                                        <p:tgtEl>
                                          <p:spTgt spid="2"/>
                                        </p:tgtEl>
                                        <p:attrNameLst>
                                          <p:attrName>ppt_h</p:attrName>
                                        </p:attrNameLst>
                                      </p:cBhvr>
                                      <p:tavLst>
                                        <p:tav tm="0">
                                          <p:val>
                                            <p:fltVal val="0"/>
                                          </p:val>
                                        </p:tav>
                                        <p:tav tm="100000">
                                          <p:val>
                                            <p:strVal val="#ppt_h"/>
                                          </p:val>
                                        </p:tav>
                                      </p:tavLst>
                                    </p:anim>
                                    <p:animEffect transition="in" filter="fade">
                                      <p:cBhvr>
                                        <p:cTn id="19" dur="500"/>
                                        <p:tgtEl>
                                          <p:spTgt spid="2"/>
                                        </p:tgtEl>
                                      </p:cBhvr>
                                    </p:animEffect>
                                  </p:childTnLst>
                                </p:cTn>
                              </p:par>
                              <p:par>
                                <p:cTn id="20" presetID="2" presetClass="entr" presetSubtype="2" fill="hold" grpId="0" nodeType="withEffect">
                                  <p:stCondLst>
                                    <p:cond delay="1000"/>
                                  </p:stCondLst>
                                  <p:childTnLst>
                                    <p:set>
                                      <p:cBhvr>
                                        <p:cTn id="21" dur="1" fill="hold">
                                          <p:stCondLst>
                                            <p:cond delay="0"/>
                                          </p:stCondLst>
                                        </p:cTn>
                                        <p:tgtEl>
                                          <p:spTgt spid="47"/>
                                        </p:tgtEl>
                                        <p:attrNameLst>
                                          <p:attrName>style.visibility</p:attrName>
                                        </p:attrNameLst>
                                      </p:cBhvr>
                                      <p:to>
                                        <p:strVal val="visible"/>
                                      </p:to>
                                    </p:set>
                                    <p:anim calcmode="lin" valueType="num">
                                      <p:cBhvr additive="base">
                                        <p:cTn id="22" dur="500" fill="hold"/>
                                        <p:tgtEl>
                                          <p:spTgt spid="47"/>
                                        </p:tgtEl>
                                        <p:attrNameLst>
                                          <p:attrName>ppt_x</p:attrName>
                                        </p:attrNameLst>
                                      </p:cBhvr>
                                      <p:tavLst>
                                        <p:tav tm="0">
                                          <p:val>
                                            <p:strVal val="1+#ppt_w/2"/>
                                          </p:val>
                                        </p:tav>
                                        <p:tav tm="100000">
                                          <p:val>
                                            <p:strVal val="#ppt_x"/>
                                          </p:val>
                                        </p:tav>
                                      </p:tavLst>
                                    </p:anim>
                                    <p:anim calcmode="lin" valueType="num">
                                      <p:cBhvr additive="base">
                                        <p:cTn id="23" dur="500" fill="hold"/>
                                        <p:tgtEl>
                                          <p:spTgt spid="47"/>
                                        </p:tgtEl>
                                        <p:attrNameLst>
                                          <p:attrName>ppt_y</p:attrName>
                                        </p:attrNameLst>
                                      </p:cBhvr>
                                      <p:tavLst>
                                        <p:tav tm="0">
                                          <p:val>
                                            <p:strVal val="#ppt_y"/>
                                          </p:val>
                                        </p:tav>
                                        <p:tav tm="100000">
                                          <p:val>
                                            <p:strVal val="#ppt_y"/>
                                          </p:val>
                                        </p:tav>
                                      </p:tavLst>
                                    </p:anim>
                                  </p:childTnLst>
                                </p:cTn>
                              </p:par>
                              <p:par>
                                <p:cTn id="24" presetID="22" presetClass="entr" presetSubtype="4" fill="hold" nodeType="withEffect">
                                  <p:stCondLst>
                                    <p:cond delay="1250"/>
                                  </p:stCondLst>
                                  <p:childTnLst>
                                    <p:set>
                                      <p:cBhvr>
                                        <p:cTn id="25" dur="1" fill="hold">
                                          <p:stCondLst>
                                            <p:cond delay="0"/>
                                          </p:stCondLst>
                                        </p:cTn>
                                        <p:tgtEl>
                                          <p:spTgt spid="53"/>
                                        </p:tgtEl>
                                        <p:attrNameLst>
                                          <p:attrName>style.visibility</p:attrName>
                                        </p:attrNameLst>
                                      </p:cBhvr>
                                      <p:to>
                                        <p:strVal val="visible"/>
                                      </p:to>
                                    </p:set>
                                    <p:animEffect transition="in" filter="wipe(down)">
                                      <p:cBhvr>
                                        <p:cTn id="26" dur="500"/>
                                        <p:tgtEl>
                                          <p:spTgt spid="53"/>
                                        </p:tgtEl>
                                      </p:cBhvr>
                                    </p:animEffect>
                                  </p:childTnLst>
                                </p:cTn>
                              </p:par>
                              <p:par>
                                <p:cTn id="27" presetID="53" presetClass="entr" presetSubtype="16" fill="hold" nodeType="withEffect">
                                  <p:stCondLst>
                                    <p:cond delay="1500"/>
                                  </p:stCondLst>
                                  <p:childTnLst>
                                    <p:set>
                                      <p:cBhvr>
                                        <p:cTn id="28" dur="1" fill="hold">
                                          <p:stCondLst>
                                            <p:cond delay="0"/>
                                          </p:stCondLst>
                                        </p:cTn>
                                        <p:tgtEl>
                                          <p:spTgt spid="3"/>
                                        </p:tgtEl>
                                        <p:attrNameLst>
                                          <p:attrName>style.visibility</p:attrName>
                                        </p:attrNameLst>
                                      </p:cBhvr>
                                      <p:to>
                                        <p:strVal val="visible"/>
                                      </p:to>
                                    </p:set>
                                    <p:anim calcmode="lin" valueType="num">
                                      <p:cBhvr>
                                        <p:cTn id="29" dur="500" fill="hold"/>
                                        <p:tgtEl>
                                          <p:spTgt spid="3"/>
                                        </p:tgtEl>
                                        <p:attrNameLst>
                                          <p:attrName>ppt_w</p:attrName>
                                        </p:attrNameLst>
                                      </p:cBhvr>
                                      <p:tavLst>
                                        <p:tav tm="0">
                                          <p:val>
                                            <p:fltVal val="0"/>
                                          </p:val>
                                        </p:tav>
                                        <p:tav tm="100000">
                                          <p:val>
                                            <p:strVal val="#ppt_w"/>
                                          </p:val>
                                        </p:tav>
                                      </p:tavLst>
                                    </p:anim>
                                    <p:anim calcmode="lin" valueType="num">
                                      <p:cBhvr>
                                        <p:cTn id="30" dur="500" fill="hold"/>
                                        <p:tgtEl>
                                          <p:spTgt spid="3"/>
                                        </p:tgtEl>
                                        <p:attrNameLst>
                                          <p:attrName>ppt_h</p:attrName>
                                        </p:attrNameLst>
                                      </p:cBhvr>
                                      <p:tavLst>
                                        <p:tav tm="0">
                                          <p:val>
                                            <p:fltVal val="0"/>
                                          </p:val>
                                        </p:tav>
                                        <p:tav tm="100000">
                                          <p:val>
                                            <p:strVal val="#ppt_h"/>
                                          </p:val>
                                        </p:tav>
                                      </p:tavLst>
                                    </p:anim>
                                    <p:animEffect transition="in" filter="fade">
                                      <p:cBhvr>
                                        <p:cTn id="31" dur="500"/>
                                        <p:tgtEl>
                                          <p:spTgt spid="3"/>
                                        </p:tgtEl>
                                      </p:cBhvr>
                                    </p:animEffect>
                                  </p:childTnLst>
                                </p:cTn>
                              </p:par>
                              <p:par>
                                <p:cTn id="32" presetID="2" presetClass="entr" presetSubtype="2" fill="hold" grpId="0" nodeType="withEffect">
                                  <p:stCondLst>
                                    <p:cond delay="1750"/>
                                  </p:stCondLst>
                                  <p:childTnLst>
                                    <p:set>
                                      <p:cBhvr>
                                        <p:cTn id="33" dur="1" fill="hold">
                                          <p:stCondLst>
                                            <p:cond delay="0"/>
                                          </p:stCondLst>
                                        </p:cTn>
                                        <p:tgtEl>
                                          <p:spTgt spid="48"/>
                                        </p:tgtEl>
                                        <p:attrNameLst>
                                          <p:attrName>style.visibility</p:attrName>
                                        </p:attrNameLst>
                                      </p:cBhvr>
                                      <p:to>
                                        <p:strVal val="visible"/>
                                      </p:to>
                                    </p:set>
                                    <p:anim calcmode="lin" valueType="num">
                                      <p:cBhvr additive="base">
                                        <p:cTn id="34" dur="500" fill="hold"/>
                                        <p:tgtEl>
                                          <p:spTgt spid="48"/>
                                        </p:tgtEl>
                                        <p:attrNameLst>
                                          <p:attrName>ppt_x</p:attrName>
                                        </p:attrNameLst>
                                      </p:cBhvr>
                                      <p:tavLst>
                                        <p:tav tm="0">
                                          <p:val>
                                            <p:strVal val="1+#ppt_w/2"/>
                                          </p:val>
                                        </p:tav>
                                        <p:tav tm="100000">
                                          <p:val>
                                            <p:strVal val="#ppt_x"/>
                                          </p:val>
                                        </p:tav>
                                      </p:tavLst>
                                    </p:anim>
                                    <p:anim calcmode="lin" valueType="num">
                                      <p:cBhvr additive="base">
                                        <p:cTn id="35" dur="500" fill="hold"/>
                                        <p:tgtEl>
                                          <p:spTgt spid="48"/>
                                        </p:tgtEl>
                                        <p:attrNameLst>
                                          <p:attrName>ppt_y</p:attrName>
                                        </p:attrNameLst>
                                      </p:cBhvr>
                                      <p:tavLst>
                                        <p:tav tm="0">
                                          <p:val>
                                            <p:strVal val="#ppt_y"/>
                                          </p:val>
                                        </p:tav>
                                        <p:tav tm="100000">
                                          <p:val>
                                            <p:strVal val="#ppt_y"/>
                                          </p:val>
                                        </p:tav>
                                      </p:tavLst>
                                    </p:anim>
                                  </p:childTnLst>
                                </p:cTn>
                              </p:par>
                              <p:par>
                                <p:cTn id="36" presetID="22" presetClass="entr" presetSubtype="1" fill="hold" nodeType="withEffect">
                                  <p:stCondLst>
                                    <p:cond delay="2000"/>
                                  </p:stCondLst>
                                  <p:childTnLst>
                                    <p:set>
                                      <p:cBhvr>
                                        <p:cTn id="37" dur="1" fill="hold">
                                          <p:stCondLst>
                                            <p:cond delay="0"/>
                                          </p:stCondLst>
                                        </p:cTn>
                                        <p:tgtEl>
                                          <p:spTgt spid="54"/>
                                        </p:tgtEl>
                                        <p:attrNameLst>
                                          <p:attrName>style.visibility</p:attrName>
                                        </p:attrNameLst>
                                      </p:cBhvr>
                                      <p:to>
                                        <p:strVal val="visible"/>
                                      </p:to>
                                    </p:set>
                                    <p:animEffect transition="in" filter="wipe(up)">
                                      <p:cBhvr>
                                        <p:cTn id="38" dur="500"/>
                                        <p:tgtEl>
                                          <p:spTgt spid="54"/>
                                        </p:tgtEl>
                                      </p:cBhvr>
                                    </p:animEffect>
                                  </p:childTnLst>
                                </p:cTn>
                              </p:par>
                              <p:par>
                                <p:cTn id="39" presetID="53" presetClass="entr" presetSubtype="16" fill="hold" nodeType="withEffect">
                                  <p:stCondLst>
                                    <p:cond delay="2250"/>
                                  </p:stCondLst>
                                  <p:childTnLst>
                                    <p:set>
                                      <p:cBhvr>
                                        <p:cTn id="40" dur="1" fill="hold">
                                          <p:stCondLst>
                                            <p:cond delay="0"/>
                                          </p:stCondLst>
                                        </p:cTn>
                                        <p:tgtEl>
                                          <p:spTgt spid="4"/>
                                        </p:tgtEl>
                                        <p:attrNameLst>
                                          <p:attrName>style.visibility</p:attrName>
                                        </p:attrNameLst>
                                      </p:cBhvr>
                                      <p:to>
                                        <p:strVal val="visible"/>
                                      </p:to>
                                    </p:set>
                                    <p:anim calcmode="lin" valueType="num">
                                      <p:cBhvr>
                                        <p:cTn id="41" dur="500" fill="hold"/>
                                        <p:tgtEl>
                                          <p:spTgt spid="4"/>
                                        </p:tgtEl>
                                        <p:attrNameLst>
                                          <p:attrName>ppt_w</p:attrName>
                                        </p:attrNameLst>
                                      </p:cBhvr>
                                      <p:tavLst>
                                        <p:tav tm="0">
                                          <p:val>
                                            <p:fltVal val="0"/>
                                          </p:val>
                                        </p:tav>
                                        <p:tav tm="100000">
                                          <p:val>
                                            <p:strVal val="#ppt_w"/>
                                          </p:val>
                                        </p:tav>
                                      </p:tavLst>
                                    </p:anim>
                                    <p:anim calcmode="lin" valueType="num">
                                      <p:cBhvr>
                                        <p:cTn id="42" dur="500" fill="hold"/>
                                        <p:tgtEl>
                                          <p:spTgt spid="4"/>
                                        </p:tgtEl>
                                        <p:attrNameLst>
                                          <p:attrName>ppt_h</p:attrName>
                                        </p:attrNameLst>
                                      </p:cBhvr>
                                      <p:tavLst>
                                        <p:tav tm="0">
                                          <p:val>
                                            <p:fltVal val="0"/>
                                          </p:val>
                                        </p:tav>
                                        <p:tav tm="100000">
                                          <p:val>
                                            <p:strVal val="#ppt_h"/>
                                          </p:val>
                                        </p:tav>
                                      </p:tavLst>
                                    </p:anim>
                                    <p:animEffect transition="in" filter="fade">
                                      <p:cBhvr>
                                        <p:cTn id="43" dur="500"/>
                                        <p:tgtEl>
                                          <p:spTgt spid="4"/>
                                        </p:tgtEl>
                                      </p:cBhvr>
                                    </p:animEffect>
                                  </p:childTnLst>
                                </p:cTn>
                              </p:par>
                              <p:par>
                                <p:cTn id="44" presetID="2" presetClass="entr" presetSubtype="2" fill="hold" grpId="0" nodeType="withEffect">
                                  <p:stCondLst>
                                    <p:cond delay="2500"/>
                                  </p:stCondLst>
                                  <p:childTnLst>
                                    <p:set>
                                      <p:cBhvr>
                                        <p:cTn id="45" dur="1" fill="hold">
                                          <p:stCondLst>
                                            <p:cond delay="0"/>
                                          </p:stCondLst>
                                        </p:cTn>
                                        <p:tgtEl>
                                          <p:spTgt spid="49"/>
                                        </p:tgtEl>
                                        <p:attrNameLst>
                                          <p:attrName>style.visibility</p:attrName>
                                        </p:attrNameLst>
                                      </p:cBhvr>
                                      <p:to>
                                        <p:strVal val="visible"/>
                                      </p:to>
                                    </p:set>
                                    <p:anim calcmode="lin" valueType="num">
                                      <p:cBhvr additive="base">
                                        <p:cTn id="46" dur="500" fill="hold"/>
                                        <p:tgtEl>
                                          <p:spTgt spid="49"/>
                                        </p:tgtEl>
                                        <p:attrNameLst>
                                          <p:attrName>ppt_x</p:attrName>
                                        </p:attrNameLst>
                                      </p:cBhvr>
                                      <p:tavLst>
                                        <p:tav tm="0">
                                          <p:val>
                                            <p:strVal val="1+#ppt_w/2"/>
                                          </p:val>
                                        </p:tav>
                                        <p:tav tm="100000">
                                          <p:val>
                                            <p:strVal val="#ppt_x"/>
                                          </p:val>
                                        </p:tav>
                                      </p:tavLst>
                                    </p:anim>
                                    <p:anim calcmode="lin" valueType="num">
                                      <p:cBhvr additive="base">
                                        <p:cTn id="47" dur="500" fill="hold"/>
                                        <p:tgtEl>
                                          <p:spTgt spid="49"/>
                                        </p:tgtEl>
                                        <p:attrNameLst>
                                          <p:attrName>ppt_y</p:attrName>
                                        </p:attrNameLst>
                                      </p:cBhvr>
                                      <p:tavLst>
                                        <p:tav tm="0">
                                          <p:val>
                                            <p:strVal val="#ppt_y"/>
                                          </p:val>
                                        </p:tav>
                                        <p:tav tm="100000">
                                          <p:val>
                                            <p:strVal val="#ppt_y"/>
                                          </p:val>
                                        </p:tav>
                                      </p:tavLst>
                                    </p:anim>
                                  </p:childTnLst>
                                </p:cTn>
                              </p:par>
                              <p:par>
                                <p:cTn id="48" presetID="22" presetClass="entr" presetSubtype="4" fill="hold" nodeType="withEffect">
                                  <p:stCondLst>
                                    <p:cond delay="2750"/>
                                  </p:stCondLst>
                                  <p:childTnLst>
                                    <p:set>
                                      <p:cBhvr>
                                        <p:cTn id="49" dur="1" fill="hold">
                                          <p:stCondLst>
                                            <p:cond delay="0"/>
                                          </p:stCondLst>
                                        </p:cTn>
                                        <p:tgtEl>
                                          <p:spTgt spid="55"/>
                                        </p:tgtEl>
                                        <p:attrNameLst>
                                          <p:attrName>style.visibility</p:attrName>
                                        </p:attrNameLst>
                                      </p:cBhvr>
                                      <p:to>
                                        <p:strVal val="visible"/>
                                      </p:to>
                                    </p:set>
                                    <p:animEffect transition="in" filter="wipe(down)">
                                      <p:cBhvr>
                                        <p:cTn id="50" dur="500"/>
                                        <p:tgtEl>
                                          <p:spTgt spid="55"/>
                                        </p:tgtEl>
                                      </p:cBhvr>
                                    </p:animEffect>
                                  </p:childTnLst>
                                </p:cTn>
                              </p:par>
                              <p:par>
                                <p:cTn id="51" presetID="53" presetClass="entr" presetSubtype="16" fill="hold" nodeType="withEffect">
                                  <p:stCondLst>
                                    <p:cond delay="3000"/>
                                  </p:stCondLst>
                                  <p:childTnLst>
                                    <p:set>
                                      <p:cBhvr>
                                        <p:cTn id="52" dur="1" fill="hold">
                                          <p:stCondLst>
                                            <p:cond delay="0"/>
                                          </p:stCondLst>
                                        </p:cTn>
                                        <p:tgtEl>
                                          <p:spTgt spid="5"/>
                                        </p:tgtEl>
                                        <p:attrNameLst>
                                          <p:attrName>style.visibility</p:attrName>
                                        </p:attrNameLst>
                                      </p:cBhvr>
                                      <p:to>
                                        <p:strVal val="visible"/>
                                      </p:to>
                                    </p:set>
                                    <p:anim calcmode="lin" valueType="num">
                                      <p:cBhvr>
                                        <p:cTn id="53" dur="500" fill="hold"/>
                                        <p:tgtEl>
                                          <p:spTgt spid="5"/>
                                        </p:tgtEl>
                                        <p:attrNameLst>
                                          <p:attrName>ppt_w</p:attrName>
                                        </p:attrNameLst>
                                      </p:cBhvr>
                                      <p:tavLst>
                                        <p:tav tm="0">
                                          <p:val>
                                            <p:fltVal val="0"/>
                                          </p:val>
                                        </p:tav>
                                        <p:tav tm="100000">
                                          <p:val>
                                            <p:strVal val="#ppt_w"/>
                                          </p:val>
                                        </p:tav>
                                      </p:tavLst>
                                    </p:anim>
                                    <p:anim calcmode="lin" valueType="num">
                                      <p:cBhvr>
                                        <p:cTn id="54" dur="500" fill="hold"/>
                                        <p:tgtEl>
                                          <p:spTgt spid="5"/>
                                        </p:tgtEl>
                                        <p:attrNameLst>
                                          <p:attrName>ppt_h</p:attrName>
                                        </p:attrNameLst>
                                      </p:cBhvr>
                                      <p:tavLst>
                                        <p:tav tm="0">
                                          <p:val>
                                            <p:fltVal val="0"/>
                                          </p:val>
                                        </p:tav>
                                        <p:tav tm="100000">
                                          <p:val>
                                            <p:strVal val="#ppt_h"/>
                                          </p:val>
                                        </p:tav>
                                      </p:tavLst>
                                    </p:anim>
                                    <p:animEffect transition="in" filter="fade">
                                      <p:cBhvr>
                                        <p:cTn id="55" dur="500"/>
                                        <p:tgtEl>
                                          <p:spTgt spid="5"/>
                                        </p:tgtEl>
                                      </p:cBhvr>
                                    </p:animEffect>
                                  </p:childTnLst>
                                </p:cTn>
                              </p:par>
                            </p:childTnLst>
                          </p:cTn>
                        </p:par>
                      </p:childTnLst>
                    </p:cTn>
                  </p:par>
                  <p:par>
                    <p:cTn id="56" fill="hold">
                      <p:stCondLst>
                        <p:cond delay="indefinite"/>
                      </p:stCondLst>
                      <p:childTnLst>
                        <p:par>
                          <p:cTn id="57" fill="hold">
                            <p:stCondLst>
                              <p:cond delay="0"/>
                            </p:stCondLst>
                            <p:childTnLst>
                              <p:par>
                                <p:cTn id="58" presetID="42" presetClass="entr" presetSubtype="0" fill="hold" grpId="0" nodeType="clickEffect">
                                  <p:stCondLst>
                                    <p:cond delay="0"/>
                                  </p:stCondLst>
                                  <p:childTnLst>
                                    <p:set>
                                      <p:cBhvr>
                                        <p:cTn id="59" dur="1" fill="hold">
                                          <p:stCondLst>
                                            <p:cond delay="0"/>
                                          </p:stCondLst>
                                        </p:cTn>
                                        <p:tgtEl>
                                          <p:spTgt spid="7"/>
                                        </p:tgtEl>
                                        <p:attrNameLst>
                                          <p:attrName>style.visibility</p:attrName>
                                        </p:attrNameLst>
                                      </p:cBhvr>
                                      <p:to>
                                        <p:strVal val="visible"/>
                                      </p:to>
                                    </p:set>
                                    <p:animEffect transition="in" filter="fade">
                                      <p:cBhvr>
                                        <p:cTn id="60" dur="1000"/>
                                        <p:tgtEl>
                                          <p:spTgt spid="7"/>
                                        </p:tgtEl>
                                      </p:cBhvr>
                                    </p:animEffect>
                                    <p:anim calcmode="lin" valueType="num">
                                      <p:cBhvr>
                                        <p:cTn id="61" dur="1000" fill="hold"/>
                                        <p:tgtEl>
                                          <p:spTgt spid="7"/>
                                        </p:tgtEl>
                                        <p:attrNameLst>
                                          <p:attrName>ppt_x</p:attrName>
                                        </p:attrNameLst>
                                      </p:cBhvr>
                                      <p:tavLst>
                                        <p:tav tm="0">
                                          <p:val>
                                            <p:strVal val="#ppt_x"/>
                                          </p:val>
                                        </p:tav>
                                        <p:tav tm="100000">
                                          <p:val>
                                            <p:strVal val="#ppt_x"/>
                                          </p:val>
                                        </p:tav>
                                      </p:tavLst>
                                    </p:anim>
                                    <p:anim calcmode="lin" valueType="num">
                                      <p:cBhvr>
                                        <p:cTn id="62"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42" presetClass="entr" presetSubtype="0" fill="hold" grpId="0" nodeType="clickEffect">
                                  <p:stCondLst>
                                    <p:cond delay="0"/>
                                  </p:stCondLst>
                                  <p:childTnLst>
                                    <p:set>
                                      <p:cBhvr>
                                        <p:cTn id="66" dur="1" fill="hold">
                                          <p:stCondLst>
                                            <p:cond delay="0"/>
                                          </p:stCondLst>
                                        </p:cTn>
                                        <p:tgtEl>
                                          <p:spTgt spid="59"/>
                                        </p:tgtEl>
                                        <p:attrNameLst>
                                          <p:attrName>style.visibility</p:attrName>
                                        </p:attrNameLst>
                                      </p:cBhvr>
                                      <p:to>
                                        <p:strVal val="visible"/>
                                      </p:to>
                                    </p:set>
                                    <p:animEffect transition="in" filter="fade">
                                      <p:cBhvr>
                                        <p:cTn id="67" dur="1000"/>
                                        <p:tgtEl>
                                          <p:spTgt spid="59"/>
                                        </p:tgtEl>
                                      </p:cBhvr>
                                    </p:animEffect>
                                    <p:anim calcmode="lin" valueType="num">
                                      <p:cBhvr>
                                        <p:cTn id="68" dur="1000" fill="hold"/>
                                        <p:tgtEl>
                                          <p:spTgt spid="59"/>
                                        </p:tgtEl>
                                        <p:attrNameLst>
                                          <p:attrName>ppt_x</p:attrName>
                                        </p:attrNameLst>
                                      </p:cBhvr>
                                      <p:tavLst>
                                        <p:tav tm="0">
                                          <p:val>
                                            <p:strVal val="#ppt_x"/>
                                          </p:val>
                                        </p:tav>
                                        <p:tav tm="100000">
                                          <p:val>
                                            <p:strVal val="#ppt_x"/>
                                          </p:val>
                                        </p:tav>
                                      </p:tavLst>
                                    </p:anim>
                                    <p:anim calcmode="lin" valueType="num">
                                      <p:cBhvr>
                                        <p:cTn id="69" dur="1000" fill="hold"/>
                                        <p:tgtEl>
                                          <p:spTgt spid="59"/>
                                        </p:tgtEl>
                                        <p:attrNameLst>
                                          <p:attrName>ppt_y</p:attrName>
                                        </p:attrNameLst>
                                      </p:cBhvr>
                                      <p:tavLst>
                                        <p:tav tm="0">
                                          <p:val>
                                            <p:strVal val="#ppt_y+.1"/>
                                          </p:val>
                                        </p:tav>
                                        <p:tav tm="100000">
                                          <p:val>
                                            <p:strVal val="#ppt_y"/>
                                          </p:val>
                                        </p:tav>
                                      </p:tavLst>
                                    </p:anim>
                                  </p:childTnLst>
                                </p:cTn>
                              </p:par>
                            </p:childTnLst>
                          </p:cTn>
                        </p:par>
                      </p:childTnLst>
                    </p:cTn>
                  </p:par>
                  <p:par>
                    <p:cTn id="70" fill="hold">
                      <p:stCondLst>
                        <p:cond delay="indefinite"/>
                      </p:stCondLst>
                      <p:childTnLst>
                        <p:par>
                          <p:cTn id="71" fill="hold">
                            <p:stCondLst>
                              <p:cond delay="0"/>
                            </p:stCondLst>
                            <p:childTnLst>
                              <p:par>
                                <p:cTn id="72" presetID="6" presetClass="entr" presetSubtype="16" fill="hold" grpId="0" nodeType="clickEffect">
                                  <p:stCondLst>
                                    <p:cond delay="0"/>
                                  </p:stCondLst>
                                  <p:childTnLst>
                                    <p:set>
                                      <p:cBhvr>
                                        <p:cTn id="73" dur="1" fill="hold">
                                          <p:stCondLst>
                                            <p:cond delay="0"/>
                                          </p:stCondLst>
                                        </p:cTn>
                                        <p:tgtEl>
                                          <p:spTgt spid="8"/>
                                        </p:tgtEl>
                                        <p:attrNameLst>
                                          <p:attrName>style.visibility</p:attrName>
                                        </p:attrNameLst>
                                      </p:cBhvr>
                                      <p:to>
                                        <p:strVal val="visible"/>
                                      </p:to>
                                    </p:set>
                                    <p:animEffect transition="in" filter="circle(in)">
                                      <p:cBhvr>
                                        <p:cTn id="74" dur="2000"/>
                                        <p:tgtEl>
                                          <p:spTgt spid="8"/>
                                        </p:tgtEl>
                                      </p:cBhvr>
                                    </p:animEffect>
                                  </p:childTnLst>
                                </p:cTn>
                              </p:par>
                            </p:childTnLst>
                          </p:cTn>
                        </p:par>
                      </p:childTnLst>
                    </p:cTn>
                  </p:par>
                  <p:par>
                    <p:cTn id="75" fill="hold">
                      <p:stCondLst>
                        <p:cond delay="indefinite"/>
                      </p:stCondLst>
                      <p:childTnLst>
                        <p:par>
                          <p:cTn id="76" fill="hold">
                            <p:stCondLst>
                              <p:cond delay="0"/>
                            </p:stCondLst>
                            <p:childTnLst>
                              <p:par>
                                <p:cTn id="77" presetID="42" presetClass="entr" presetSubtype="0" fill="hold" grpId="0" nodeType="clickEffect">
                                  <p:stCondLst>
                                    <p:cond delay="0"/>
                                  </p:stCondLst>
                                  <p:childTnLst>
                                    <p:set>
                                      <p:cBhvr>
                                        <p:cTn id="78" dur="1" fill="hold">
                                          <p:stCondLst>
                                            <p:cond delay="0"/>
                                          </p:stCondLst>
                                        </p:cTn>
                                        <p:tgtEl>
                                          <p:spTgt spid="90"/>
                                        </p:tgtEl>
                                        <p:attrNameLst>
                                          <p:attrName>style.visibility</p:attrName>
                                        </p:attrNameLst>
                                      </p:cBhvr>
                                      <p:to>
                                        <p:strVal val="visible"/>
                                      </p:to>
                                    </p:set>
                                    <p:animEffect transition="in" filter="fade">
                                      <p:cBhvr>
                                        <p:cTn id="79" dur="1000"/>
                                        <p:tgtEl>
                                          <p:spTgt spid="90"/>
                                        </p:tgtEl>
                                      </p:cBhvr>
                                    </p:animEffect>
                                    <p:anim calcmode="lin" valueType="num">
                                      <p:cBhvr>
                                        <p:cTn id="80" dur="1000" fill="hold"/>
                                        <p:tgtEl>
                                          <p:spTgt spid="90"/>
                                        </p:tgtEl>
                                        <p:attrNameLst>
                                          <p:attrName>ppt_x</p:attrName>
                                        </p:attrNameLst>
                                      </p:cBhvr>
                                      <p:tavLst>
                                        <p:tav tm="0">
                                          <p:val>
                                            <p:strVal val="#ppt_x"/>
                                          </p:val>
                                        </p:tav>
                                        <p:tav tm="100000">
                                          <p:val>
                                            <p:strVal val="#ppt_x"/>
                                          </p:val>
                                        </p:tav>
                                      </p:tavLst>
                                    </p:anim>
                                    <p:anim calcmode="lin" valueType="num">
                                      <p:cBhvr>
                                        <p:cTn id="81" dur="1000" fill="hold"/>
                                        <p:tgtEl>
                                          <p:spTgt spid="90"/>
                                        </p:tgtEl>
                                        <p:attrNameLst>
                                          <p:attrName>ppt_y</p:attrName>
                                        </p:attrNameLst>
                                      </p:cBhvr>
                                      <p:tavLst>
                                        <p:tav tm="0">
                                          <p:val>
                                            <p:strVal val="#ppt_y+.1"/>
                                          </p:val>
                                        </p:tav>
                                        <p:tav tm="100000">
                                          <p:val>
                                            <p:strVal val="#ppt_y"/>
                                          </p:val>
                                        </p:tav>
                                      </p:tavLst>
                                    </p:anim>
                                  </p:childTnLst>
                                </p:cTn>
                              </p:par>
                            </p:childTnLst>
                          </p:cTn>
                        </p:par>
                      </p:childTnLst>
                    </p:cTn>
                  </p:par>
                  <p:par>
                    <p:cTn id="82" fill="hold">
                      <p:stCondLst>
                        <p:cond delay="indefinite"/>
                      </p:stCondLst>
                      <p:childTnLst>
                        <p:par>
                          <p:cTn id="83" fill="hold">
                            <p:stCondLst>
                              <p:cond delay="0"/>
                            </p:stCondLst>
                            <p:childTnLst>
                              <p:par>
                                <p:cTn id="84" presetID="6" presetClass="entr" presetSubtype="16" fill="hold" grpId="0" nodeType="clickEffect">
                                  <p:stCondLst>
                                    <p:cond delay="0"/>
                                  </p:stCondLst>
                                  <p:childTnLst>
                                    <p:set>
                                      <p:cBhvr>
                                        <p:cTn id="85" dur="1" fill="hold">
                                          <p:stCondLst>
                                            <p:cond delay="0"/>
                                          </p:stCondLst>
                                        </p:cTn>
                                        <p:tgtEl>
                                          <p:spTgt spid="58"/>
                                        </p:tgtEl>
                                        <p:attrNameLst>
                                          <p:attrName>style.visibility</p:attrName>
                                        </p:attrNameLst>
                                      </p:cBhvr>
                                      <p:to>
                                        <p:strVal val="visible"/>
                                      </p:to>
                                    </p:set>
                                    <p:animEffect transition="in" filter="circle(in)">
                                      <p:cBhvr>
                                        <p:cTn id="86" dur="2000"/>
                                        <p:tgtEl>
                                          <p:spTgt spid="58"/>
                                        </p:tgtEl>
                                      </p:cBhvr>
                                    </p:animEffect>
                                  </p:childTnLst>
                                </p:cTn>
                              </p:par>
                            </p:childTnLst>
                          </p:cTn>
                        </p:par>
                      </p:childTnLst>
                    </p:cTn>
                  </p:par>
                  <p:par>
                    <p:cTn id="87" fill="hold">
                      <p:stCondLst>
                        <p:cond delay="indefinite"/>
                      </p:stCondLst>
                      <p:childTnLst>
                        <p:par>
                          <p:cTn id="88" fill="hold">
                            <p:stCondLst>
                              <p:cond delay="0"/>
                            </p:stCondLst>
                            <p:childTnLst>
                              <p:par>
                                <p:cTn id="89" presetID="6" presetClass="entr" presetSubtype="16" fill="hold" grpId="0" nodeType="clickEffect">
                                  <p:stCondLst>
                                    <p:cond delay="0"/>
                                  </p:stCondLst>
                                  <p:childTnLst>
                                    <p:set>
                                      <p:cBhvr>
                                        <p:cTn id="90" dur="1" fill="hold">
                                          <p:stCondLst>
                                            <p:cond delay="0"/>
                                          </p:stCondLst>
                                        </p:cTn>
                                        <p:tgtEl>
                                          <p:spTgt spid="91"/>
                                        </p:tgtEl>
                                        <p:attrNameLst>
                                          <p:attrName>style.visibility</p:attrName>
                                        </p:attrNameLst>
                                      </p:cBhvr>
                                      <p:to>
                                        <p:strVal val="visible"/>
                                      </p:to>
                                    </p:set>
                                    <p:animEffect transition="in" filter="circle(in)">
                                      <p:cBhvr>
                                        <p:cTn id="91" dur="2000"/>
                                        <p:tgtEl>
                                          <p:spTgt spid="9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bldLvl="0" animBg="1"/>
      <p:bldP spid="47" grpId="0" bldLvl="0" animBg="1"/>
      <p:bldP spid="48" grpId="0" bldLvl="0" animBg="1"/>
      <p:bldP spid="49" grpId="0" bldLvl="0" animBg="1"/>
      <p:bldP spid="59" grpId="0"/>
      <p:bldP spid="58" grpId="0"/>
      <p:bldP spid="90" grpId="0"/>
      <p:bldP spid="91" grpId="0"/>
      <p:bldP spid="7" grpId="0"/>
      <p:bldP spid="8"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75430" cy="5143500"/>
          </a:xfrm>
          <a:prstGeom prst="rect">
            <a:avLst/>
          </a:prstGeom>
        </p:spPr>
      </p:pic>
      <p:sp>
        <p:nvSpPr>
          <p:cNvPr id="4" name="Rectangle 3"/>
          <p:cNvSpPr/>
          <p:nvPr/>
        </p:nvSpPr>
        <p:spPr>
          <a:xfrm>
            <a:off x="5033747" y="1317732"/>
            <a:ext cx="3805454" cy="800219"/>
          </a:xfrm>
          <a:prstGeom prst="rect">
            <a:avLst/>
          </a:prstGeom>
          <a:solidFill>
            <a:srgbClr val="D6959E"/>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wrap="square">
            <a:spAutoFit/>
          </a:bodyPr>
          <a:lstStyle/>
          <a:p>
            <a:pPr algn="just" fontAlgn="base">
              <a:lnSpc>
                <a:spcPct val="115000"/>
              </a:lnSpc>
            </a:pPr>
            <a:r>
              <a:rPr lang="en-US" sz="2000" b="1">
                <a:latin typeface="Times New Roman" panose="02020603050405020304" pitchFamily="18" charset="0"/>
                <a:ea typeface="Times New Roman" panose="02020603050405020304" pitchFamily="18" charset="0"/>
                <a:cs typeface="Times New Roman" panose="02020603050405020304" pitchFamily="18" charset="0"/>
              </a:rPr>
              <a:t>* </a:t>
            </a:r>
            <a:r>
              <a:rPr lang="vi-VN" sz="2000" b="1">
                <a:latin typeface="Times New Roman" panose="02020603050405020304" pitchFamily="18" charset="0"/>
                <a:ea typeface="Times New Roman" panose="02020603050405020304" pitchFamily="18" charset="0"/>
                <a:cs typeface="Times New Roman" panose="02020603050405020304" pitchFamily="18" charset="0"/>
              </a:rPr>
              <a:t>Mối quan hệ của mỗi phần với mục đích của bài hịch. </a:t>
            </a:r>
            <a:endParaRPr lang="en-GB" sz="2000">
              <a:latin typeface="Times New Roman" panose="02020603050405020304" pitchFamily="18" charset="0"/>
              <a:ea typeface="Times New Roman" panose="02020603050405020304" pitchFamily="18" charset="0"/>
            </a:endParaRPr>
          </a:p>
        </p:txBody>
      </p:sp>
      <p:sp>
        <p:nvSpPr>
          <p:cNvPr id="5" name="Rectangle 4"/>
          <p:cNvSpPr/>
          <p:nvPr/>
        </p:nvSpPr>
        <p:spPr>
          <a:xfrm>
            <a:off x="4687230" y="2394080"/>
            <a:ext cx="4374994" cy="2569934"/>
          </a:xfrm>
          <a:prstGeom prst="rect">
            <a:avLst/>
          </a:prstGeom>
          <a:solidFill>
            <a:srgbClr val="D6959E"/>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wrap="square">
            <a:spAutoFit/>
          </a:bodyPr>
          <a:lstStyle/>
          <a:p>
            <a:pPr algn="just" fontAlgn="base">
              <a:lnSpc>
                <a:spcPct val="115000"/>
              </a:lnSpc>
            </a:pPr>
            <a:r>
              <a:rPr lang="vi-VN" sz="2000" smtClean="0">
                <a:latin typeface="Times New Roman" panose="02020603050405020304" pitchFamily="18" charset="0"/>
                <a:ea typeface="Times New Roman" panose="02020603050405020304" pitchFamily="18" charset="0"/>
                <a:cs typeface="Times New Roman" panose="02020603050405020304" pitchFamily="18" charset="0"/>
              </a:rPr>
              <a:t>Phần </a:t>
            </a:r>
            <a:r>
              <a:rPr lang="vi-VN" sz="2000">
                <a:latin typeface="Times New Roman" panose="02020603050405020304" pitchFamily="18" charset="0"/>
                <a:ea typeface="Times New Roman" panose="02020603050405020304" pitchFamily="18" charset="0"/>
                <a:cs typeface="Times New Roman" panose="02020603050405020304" pitchFamily="18" charset="0"/>
              </a:rPr>
              <a:t>trước là cơ sở tiền đề cho phần sau. Các phần sau sẽ làm sáng tỏ hơn các vấn đề đã được nêu ở phần trước. Nội dung của cả bốn phần đều tập trung làm nổi bật tư tưởng quyết chiến, quyết thắng với kẻ thù xâm lược để bảo vệ độc lập, tự do của tổ quốc. </a:t>
            </a:r>
            <a:endParaRPr lang="en-GB" sz="2000">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21128729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6" presetClass="entr" presetSubtype="16"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circle(in)">
                                      <p:cBhvr>
                                        <p:cTn id="14"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82498" y="0"/>
            <a:ext cx="8333677" cy="548099"/>
          </a:xfrm>
          <a:prstGeom prst="rect">
            <a:avLst/>
          </a:prstGeom>
        </p:spPr>
        <p:txBody>
          <a:bodyPr wrap="square">
            <a:spAutoFit/>
          </a:bodyPr>
          <a:lstStyle/>
          <a:p>
            <a:pPr algn="just">
              <a:lnSpc>
                <a:spcPct val="115000"/>
              </a:lnSpc>
              <a:spcAft>
                <a:spcPts val="0"/>
              </a:spcAft>
            </a:pPr>
            <a:r>
              <a:rPr lang="vi-VN" sz="2800" b="1">
                <a:latin typeface="Times New Roman" panose="02020603050405020304" pitchFamily="18" charset="0"/>
                <a:ea typeface="Times New Roman" panose="02020603050405020304" pitchFamily="18" charset="0"/>
                <a:cs typeface="Times New Roman" panose="02020603050405020304" pitchFamily="18" charset="0"/>
              </a:rPr>
              <a:t>3. Cách thuyết phục tướng </a:t>
            </a:r>
            <a:r>
              <a:rPr lang="vi-VN" sz="2800" b="1">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sĩ của tác giả qua bài hịch</a:t>
            </a:r>
            <a:endParaRPr lang="en-GB" sz="2800">
              <a:solidFill>
                <a:schemeClr val="bg1"/>
              </a:solidFill>
              <a:effectLst/>
              <a:latin typeface="Times New Roman" panose="02020603050405020304" pitchFamily="18" charset="0"/>
              <a:ea typeface="Times New Roman" panose="02020603050405020304" pitchFamily="18" charset="0"/>
            </a:endParaRPr>
          </a:p>
        </p:txBody>
      </p:sp>
      <p:graphicFrame>
        <p:nvGraphicFramePr>
          <p:cNvPr id="5" name="Table 4"/>
          <p:cNvGraphicFramePr>
            <a:graphicFrameLocks noGrp="1"/>
          </p:cNvGraphicFramePr>
          <p:nvPr>
            <p:extLst>
              <p:ext uri="{D42A27DB-BD31-4B8C-83A1-F6EECF244321}">
                <p14:modId xmlns:p14="http://schemas.microsoft.com/office/powerpoint/2010/main" val="2777439359"/>
              </p:ext>
            </p:extLst>
          </p:nvPr>
        </p:nvGraphicFramePr>
        <p:xfrm>
          <a:off x="535259" y="808161"/>
          <a:ext cx="8452624" cy="4253616"/>
        </p:xfrm>
        <a:graphic>
          <a:graphicData uri="http://schemas.openxmlformats.org/drawingml/2006/table">
            <a:tbl>
              <a:tblPr firstRow="1" firstCol="1" bandRow="1"/>
              <a:tblGrid>
                <a:gridCol w="2059256">
                  <a:extLst>
                    <a:ext uri="{9D8B030D-6E8A-4147-A177-3AD203B41FA5}">
                      <a16:colId xmlns:a16="http://schemas.microsoft.com/office/drawing/2014/main" val="20000"/>
                    </a:ext>
                  </a:extLst>
                </a:gridCol>
                <a:gridCol w="1827993">
                  <a:extLst>
                    <a:ext uri="{9D8B030D-6E8A-4147-A177-3AD203B41FA5}">
                      <a16:colId xmlns:a16="http://schemas.microsoft.com/office/drawing/2014/main" val="20001"/>
                    </a:ext>
                  </a:extLst>
                </a:gridCol>
                <a:gridCol w="2922429">
                  <a:extLst>
                    <a:ext uri="{9D8B030D-6E8A-4147-A177-3AD203B41FA5}">
                      <a16:colId xmlns:a16="http://schemas.microsoft.com/office/drawing/2014/main" val="20002"/>
                    </a:ext>
                  </a:extLst>
                </a:gridCol>
                <a:gridCol w="1642946">
                  <a:extLst>
                    <a:ext uri="{9D8B030D-6E8A-4147-A177-3AD203B41FA5}">
                      <a16:colId xmlns:a16="http://schemas.microsoft.com/office/drawing/2014/main" val="20003"/>
                    </a:ext>
                  </a:extLst>
                </a:gridCol>
              </a:tblGrid>
              <a:tr h="241112">
                <a:tc gridSpan="4">
                  <a:txBody>
                    <a:bodyPr/>
                    <a:lstStyle/>
                    <a:p>
                      <a:pPr algn="ctr">
                        <a:lnSpc>
                          <a:spcPct val="115000"/>
                        </a:lnSpc>
                        <a:spcAft>
                          <a:spcPts val="0"/>
                        </a:spcAft>
                      </a:pPr>
                      <a:r>
                        <a:rPr lang="en-US" sz="1800" b="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Tìm hiểu về cách </a:t>
                      </a:r>
                      <a:r>
                        <a:rPr lang="en-US" sz="1800" b="1" smtClean="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thuyế</a:t>
                      </a:r>
                      <a:r>
                        <a:rPr lang="en-US" sz="1800" b="1" smtClean="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t </a:t>
                      </a:r>
                      <a:r>
                        <a:rPr lang="en-US" sz="1800" b="1">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phục của tác giả qua bài hịch </a:t>
                      </a:r>
                      <a:endParaRPr lang="en-GB" sz="16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464" marR="6546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GB"/>
                    </a:p>
                  </a:txBody>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10000"/>
                  </a:ext>
                </a:extLst>
              </a:tr>
              <a:tr h="3938148">
                <a:tc>
                  <a:txBody>
                    <a:bodyPr/>
                    <a:lstStyle/>
                    <a:p>
                      <a:pPr algn="just">
                        <a:lnSpc>
                          <a:spcPct val="115000"/>
                        </a:lnSpc>
                        <a:spcAft>
                          <a:spcPts val="0"/>
                        </a:spcAft>
                      </a:pPr>
                      <a:r>
                        <a:rPr lang="en-US" sz="1800" b="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Nhóm 1- Phần 1 </a:t>
                      </a:r>
                      <a:endParaRPr lang="en-GB" sz="160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15000"/>
                        </a:lnSpc>
                        <a:spcAft>
                          <a:spcPts val="0"/>
                        </a:spcAft>
                      </a:pPr>
                      <a:r>
                        <a:rPr lang="en-US" sz="18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Chỉ ra lí lẽ và bằng chứng ở phần 1 của VB? </a:t>
                      </a:r>
                      <a:endParaRPr lang="en-GB" sz="160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15000"/>
                        </a:lnSpc>
                        <a:spcAft>
                          <a:spcPts val="0"/>
                        </a:spcAft>
                      </a:pPr>
                      <a:r>
                        <a:rPr lang="en-US" sz="18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vi-VN" sz="18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Các tấm gương đó có điểm nào chung?</a:t>
                      </a:r>
                      <a:r>
                        <a:rPr lang="en-US" sz="18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GB" sz="160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15000"/>
                        </a:lnSpc>
                        <a:spcAft>
                          <a:spcPts val="0"/>
                        </a:spcAft>
                      </a:pPr>
                      <a:r>
                        <a:rPr lang="en-US" sz="18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vi-VN" sz="18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Tác giả bài hịch đã đưa ra những tấm gương trung thần nghĩa sĩ trong sử sách và đương thời nhằm mục đích gì? </a:t>
                      </a:r>
                      <a:endParaRPr lang="en-GB" sz="1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464" marR="6546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en-US" sz="1800" b="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Nhóm 2- Phần 2 </a:t>
                      </a:r>
                      <a:endParaRPr lang="en-GB" sz="160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15000"/>
                        </a:lnSpc>
                        <a:spcAft>
                          <a:spcPts val="0"/>
                        </a:spcAft>
                      </a:pPr>
                      <a:r>
                        <a:rPr lang="en-US" sz="18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vi-VN" sz="18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Hãy chỉ ra những lí lẽ và bằng chứng về thái độ của sứ giặc mà tác giả nêu lên trong bài hịch? </a:t>
                      </a:r>
                      <a:endParaRPr lang="en-GB" sz="160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15000"/>
                        </a:lnSpc>
                        <a:spcAft>
                          <a:spcPts val="0"/>
                        </a:spcAft>
                      </a:pPr>
                      <a:r>
                        <a:rPr lang="vi-VN" sz="18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Đoạn văn đó đã tác động đến tình cảm tướng sĩ như thế nào?  </a:t>
                      </a:r>
                      <a:endParaRPr lang="en-GB" sz="1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464" marR="6546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vi-VN" sz="1800" b="1">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Nhóm 3,4- Phần 3 </a:t>
                      </a:r>
                      <a:endParaRPr lang="en-GB" sz="16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15000"/>
                        </a:lnSpc>
                        <a:spcAft>
                          <a:spcPts val="0"/>
                        </a:spcAft>
                      </a:pPr>
                      <a:r>
                        <a:rPr lang="vi-VN" sz="18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 Tác giả đã dùng lí lẽ và bằng chứng nào để chứng minh các tì tướng đã suy nghĩ và hành động không đúng? Mục đích của điều này?</a:t>
                      </a:r>
                      <a:endParaRPr lang="en-GB" sz="16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15000"/>
                        </a:lnSpc>
                        <a:spcAft>
                          <a:spcPts val="0"/>
                        </a:spcAft>
                      </a:pPr>
                      <a:r>
                        <a:rPr lang="vi-VN" sz="1800" b="1">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Nhóm 3:</a:t>
                      </a:r>
                      <a:r>
                        <a:rPr lang="vi-VN" sz="18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 Làm rõ mối ân tình giữa chủ tướng và tướng sĩ, và những sai lầm của họ</a:t>
                      </a:r>
                      <a:endParaRPr lang="en-GB" sz="16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15000"/>
                        </a:lnSpc>
                        <a:spcAft>
                          <a:spcPts val="0"/>
                        </a:spcAft>
                      </a:pPr>
                      <a:r>
                        <a:rPr lang="vi-VN" sz="1800" b="1">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Nhóm 4: </a:t>
                      </a:r>
                      <a:r>
                        <a:rPr lang="vi-VN" sz="18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Những việc các tướng sĩ cần phải làm. </a:t>
                      </a:r>
                      <a:endParaRPr lang="en-GB" sz="16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464" marR="6546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vi-VN" sz="1800" b="1">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Nhóm 5- Phần 4</a:t>
                      </a:r>
                      <a:endParaRPr lang="en-GB" sz="16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15000"/>
                        </a:lnSpc>
                        <a:spcAft>
                          <a:spcPts val="0"/>
                        </a:spcAft>
                      </a:pPr>
                      <a:r>
                        <a:rPr lang="vi-VN" sz="18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Trần Quốc Tuấn đã dùng những lí lẽ nào để kêu gọi các tì tướng phải luyện tập võ nghệ, học tập cuốn </a:t>
                      </a:r>
                      <a:r>
                        <a:rPr lang="vi-VN" sz="1800" i="1">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Binh thư yếu lược</a:t>
                      </a:r>
                      <a:r>
                        <a:rPr lang="vi-VN" sz="18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 chuẩn bị cho việc đánh giặc cứu nước</a:t>
                      </a:r>
                      <a:r>
                        <a:rPr lang="vi-VN" sz="1800" smtClean="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a:t>
                      </a:r>
                      <a:r>
                        <a:rPr lang="vi-VN" sz="1800" b="1">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GB" sz="16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464" marR="6546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12689482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6" presetClass="entr" presetSubtype="16" fill="hold"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circle(in)">
                                      <p:cBhvr>
                                        <p:cTn id="14"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5174356" y="3876333"/>
            <a:ext cx="2691130" cy="1849120"/>
            <a:chOff x="8105" y="3847"/>
            <a:chExt cx="4238" cy="2912"/>
          </a:xfrm>
        </p:grpSpPr>
        <p:sp>
          <p:nvSpPr>
            <p:cNvPr id="31" name="Freeform 127"/>
            <p:cNvSpPr/>
            <p:nvPr/>
          </p:nvSpPr>
          <p:spPr bwMode="auto">
            <a:xfrm>
              <a:off x="8269" y="3847"/>
              <a:ext cx="1615" cy="1581"/>
            </a:xfrm>
            <a:custGeom>
              <a:avLst/>
              <a:gdLst>
                <a:gd name="T0" fmla="*/ 0 w 2528"/>
                <a:gd name="T1" fmla="*/ 1263 h 2527"/>
                <a:gd name="T2" fmla="*/ 0 w 2528"/>
                <a:gd name="T3" fmla="*/ 1263 h 2527"/>
                <a:gd name="T4" fmla="*/ 1264 w 2528"/>
                <a:gd name="T5" fmla="*/ 2527 h 2527"/>
                <a:gd name="T6" fmla="*/ 2528 w 2528"/>
                <a:gd name="T7" fmla="*/ 1263 h 2527"/>
                <a:gd name="T8" fmla="*/ 1264 w 2528"/>
                <a:gd name="T9" fmla="*/ 0 h 2527"/>
                <a:gd name="T10" fmla="*/ 0 w 2528"/>
                <a:gd name="T11" fmla="*/ 1263 h 2527"/>
              </a:gdLst>
              <a:ahLst/>
              <a:cxnLst>
                <a:cxn ang="0">
                  <a:pos x="T0" y="T1"/>
                </a:cxn>
                <a:cxn ang="0">
                  <a:pos x="T2" y="T3"/>
                </a:cxn>
                <a:cxn ang="0">
                  <a:pos x="T4" y="T5"/>
                </a:cxn>
                <a:cxn ang="0">
                  <a:pos x="T6" y="T7"/>
                </a:cxn>
                <a:cxn ang="0">
                  <a:pos x="T8" y="T9"/>
                </a:cxn>
                <a:cxn ang="0">
                  <a:pos x="T10" y="T11"/>
                </a:cxn>
              </a:cxnLst>
              <a:rect l="0" t="0" r="r" b="b"/>
              <a:pathLst>
                <a:path w="2528" h="2527">
                  <a:moveTo>
                    <a:pt x="0" y="1263"/>
                  </a:moveTo>
                  <a:lnTo>
                    <a:pt x="0" y="1263"/>
                  </a:lnTo>
                  <a:cubicBezTo>
                    <a:pt x="0" y="1961"/>
                    <a:pt x="566" y="2527"/>
                    <a:pt x="1264" y="2527"/>
                  </a:cubicBezTo>
                  <a:cubicBezTo>
                    <a:pt x="1962" y="2527"/>
                    <a:pt x="2528" y="1961"/>
                    <a:pt x="2528" y="1263"/>
                  </a:cubicBezTo>
                  <a:cubicBezTo>
                    <a:pt x="2528" y="565"/>
                    <a:pt x="1962" y="0"/>
                    <a:pt x="1264" y="0"/>
                  </a:cubicBezTo>
                  <a:cubicBezTo>
                    <a:pt x="566" y="0"/>
                    <a:pt x="0" y="565"/>
                    <a:pt x="0" y="1263"/>
                  </a:cubicBezTo>
                  <a:close/>
                </a:path>
              </a:pathLst>
            </a:custGeom>
            <a:solidFill>
              <a:srgbClr val="EFE9DD"/>
            </a:solidFill>
            <a:ln w="0">
              <a:noFill/>
              <a:prstDash val="solid"/>
              <a:round/>
            </a:ln>
          </p:spPr>
          <p:txBody>
            <a:bodyPr vert="horz" wrap="square" lIns="68549" tIns="34274" rIns="68549" bIns="34274" numCol="1" anchor="t" anchorCtr="0" compatLnSpc="1"/>
            <a:lstStyle/>
            <a:p>
              <a:pPr defTabSz="1030605"/>
              <a:endParaRPr lang="en-US" sz="1700">
                <a:solidFill>
                  <a:srgbClr val="262626"/>
                </a:solidFill>
                <a:cs typeface="Arial" panose="020B0604020202020204" pitchFamily="34" charset="0"/>
              </a:endParaRPr>
            </a:p>
          </p:txBody>
        </p:sp>
        <p:sp>
          <p:nvSpPr>
            <p:cNvPr id="33" name="Freeform 127"/>
            <p:cNvSpPr/>
            <p:nvPr/>
          </p:nvSpPr>
          <p:spPr bwMode="auto">
            <a:xfrm flipH="1">
              <a:off x="10535" y="3865"/>
              <a:ext cx="1683" cy="1411"/>
            </a:xfrm>
            <a:custGeom>
              <a:avLst/>
              <a:gdLst>
                <a:gd name="T0" fmla="*/ 0 w 2528"/>
                <a:gd name="T1" fmla="*/ 1263 h 2527"/>
                <a:gd name="T2" fmla="*/ 0 w 2528"/>
                <a:gd name="T3" fmla="*/ 1263 h 2527"/>
                <a:gd name="T4" fmla="*/ 1264 w 2528"/>
                <a:gd name="T5" fmla="*/ 2527 h 2527"/>
                <a:gd name="T6" fmla="*/ 2528 w 2528"/>
                <a:gd name="T7" fmla="*/ 1263 h 2527"/>
                <a:gd name="T8" fmla="*/ 1264 w 2528"/>
                <a:gd name="T9" fmla="*/ 0 h 2527"/>
                <a:gd name="T10" fmla="*/ 0 w 2528"/>
                <a:gd name="T11" fmla="*/ 1263 h 2527"/>
              </a:gdLst>
              <a:ahLst/>
              <a:cxnLst>
                <a:cxn ang="0">
                  <a:pos x="T0" y="T1"/>
                </a:cxn>
                <a:cxn ang="0">
                  <a:pos x="T2" y="T3"/>
                </a:cxn>
                <a:cxn ang="0">
                  <a:pos x="T4" y="T5"/>
                </a:cxn>
                <a:cxn ang="0">
                  <a:pos x="T6" y="T7"/>
                </a:cxn>
                <a:cxn ang="0">
                  <a:pos x="T8" y="T9"/>
                </a:cxn>
                <a:cxn ang="0">
                  <a:pos x="T10" y="T11"/>
                </a:cxn>
              </a:cxnLst>
              <a:rect l="0" t="0" r="r" b="b"/>
              <a:pathLst>
                <a:path w="2528" h="2527">
                  <a:moveTo>
                    <a:pt x="0" y="1263"/>
                  </a:moveTo>
                  <a:lnTo>
                    <a:pt x="0" y="1263"/>
                  </a:lnTo>
                  <a:cubicBezTo>
                    <a:pt x="0" y="1961"/>
                    <a:pt x="566" y="2527"/>
                    <a:pt x="1264" y="2527"/>
                  </a:cubicBezTo>
                  <a:cubicBezTo>
                    <a:pt x="1962" y="2527"/>
                    <a:pt x="2528" y="1961"/>
                    <a:pt x="2528" y="1263"/>
                  </a:cubicBezTo>
                  <a:cubicBezTo>
                    <a:pt x="2528" y="565"/>
                    <a:pt x="1962" y="0"/>
                    <a:pt x="1264" y="0"/>
                  </a:cubicBezTo>
                  <a:cubicBezTo>
                    <a:pt x="566" y="0"/>
                    <a:pt x="0" y="565"/>
                    <a:pt x="0" y="1263"/>
                  </a:cubicBezTo>
                  <a:close/>
                </a:path>
              </a:pathLst>
            </a:custGeom>
            <a:solidFill>
              <a:srgbClr val="EFE9DD"/>
            </a:solidFill>
            <a:ln w="0">
              <a:noFill/>
              <a:prstDash val="solid"/>
              <a:round/>
            </a:ln>
          </p:spPr>
          <p:txBody>
            <a:bodyPr vert="horz" wrap="square" lIns="68549" tIns="34274" rIns="68549" bIns="34274" numCol="1" anchor="t" anchorCtr="0" compatLnSpc="1"/>
            <a:lstStyle/>
            <a:p>
              <a:pPr defTabSz="1030605"/>
              <a:endParaRPr lang="en-US" sz="1700">
                <a:solidFill>
                  <a:srgbClr val="262626"/>
                </a:solidFill>
                <a:cs typeface="Arial" panose="020B0604020202020204" pitchFamily="34" charset="0"/>
              </a:endParaRPr>
            </a:p>
          </p:txBody>
        </p:sp>
        <p:sp>
          <p:nvSpPr>
            <p:cNvPr id="35" name="Freeform 128"/>
            <p:cNvSpPr/>
            <p:nvPr/>
          </p:nvSpPr>
          <p:spPr bwMode="auto">
            <a:xfrm>
              <a:off x="8996" y="4715"/>
              <a:ext cx="206" cy="2044"/>
            </a:xfrm>
            <a:prstGeom prst="triangle">
              <a:avLst/>
            </a:prstGeom>
            <a:solidFill>
              <a:schemeClr val="tx2"/>
            </a:solidFill>
            <a:ln w="0">
              <a:noFill/>
              <a:prstDash val="solid"/>
              <a:round/>
            </a:ln>
          </p:spPr>
          <p:txBody>
            <a:bodyPr vert="horz" wrap="square" lIns="68549" tIns="34274" rIns="68549" bIns="34274" numCol="1" anchor="t" anchorCtr="0" compatLnSpc="1"/>
            <a:lstStyle/>
            <a:p>
              <a:pPr defTabSz="1030605"/>
              <a:endParaRPr lang="en-US" sz="1500">
                <a:solidFill>
                  <a:srgbClr val="262626"/>
                </a:solidFill>
                <a:cs typeface="Arial" panose="020B0604020202020204" pitchFamily="34" charset="0"/>
              </a:endParaRPr>
            </a:p>
          </p:txBody>
        </p:sp>
        <p:sp>
          <p:nvSpPr>
            <p:cNvPr id="37" name="Freeform 129"/>
            <p:cNvSpPr/>
            <p:nvPr/>
          </p:nvSpPr>
          <p:spPr bwMode="auto">
            <a:xfrm rot="2925807">
              <a:off x="9252" y="5097"/>
              <a:ext cx="82" cy="480"/>
            </a:xfrm>
            <a:prstGeom prst="triangle">
              <a:avLst/>
            </a:prstGeom>
            <a:solidFill>
              <a:schemeClr val="tx2"/>
            </a:solidFill>
            <a:ln w="0">
              <a:noFill/>
              <a:prstDash val="solid"/>
              <a:round/>
            </a:ln>
          </p:spPr>
          <p:txBody>
            <a:bodyPr vert="horz" wrap="square" lIns="68549" tIns="34274" rIns="68549" bIns="34274" numCol="1" anchor="t" anchorCtr="0" compatLnSpc="1"/>
            <a:lstStyle/>
            <a:p>
              <a:pPr defTabSz="1030605"/>
              <a:endParaRPr lang="en-US" sz="1700">
                <a:solidFill>
                  <a:srgbClr val="262626"/>
                </a:solidFill>
                <a:cs typeface="Arial" panose="020B0604020202020204" pitchFamily="34" charset="0"/>
              </a:endParaRPr>
            </a:p>
          </p:txBody>
        </p:sp>
        <p:sp>
          <p:nvSpPr>
            <p:cNvPr id="38" name="Freeform 130"/>
            <p:cNvSpPr/>
            <p:nvPr/>
          </p:nvSpPr>
          <p:spPr bwMode="auto">
            <a:xfrm rot="18703107">
              <a:off x="8796" y="4983"/>
              <a:ext cx="71" cy="653"/>
            </a:xfrm>
            <a:prstGeom prst="triangle">
              <a:avLst/>
            </a:prstGeom>
            <a:solidFill>
              <a:schemeClr val="tx2"/>
            </a:solidFill>
            <a:ln w="0">
              <a:noFill/>
              <a:prstDash val="solid"/>
              <a:round/>
            </a:ln>
          </p:spPr>
          <p:txBody>
            <a:bodyPr vert="horz" wrap="square" lIns="68549" tIns="34274" rIns="68549" bIns="34274" numCol="1" anchor="t" anchorCtr="0" compatLnSpc="1"/>
            <a:lstStyle/>
            <a:p>
              <a:pPr defTabSz="1030605"/>
              <a:endParaRPr lang="en-US" sz="1700">
                <a:solidFill>
                  <a:srgbClr val="262626"/>
                </a:solidFill>
                <a:cs typeface="Arial" panose="020B0604020202020204" pitchFamily="34" charset="0"/>
              </a:endParaRPr>
            </a:p>
          </p:txBody>
        </p:sp>
        <p:sp>
          <p:nvSpPr>
            <p:cNvPr id="39" name="Freeform 128"/>
            <p:cNvSpPr/>
            <p:nvPr/>
          </p:nvSpPr>
          <p:spPr bwMode="auto">
            <a:xfrm flipH="1">
              <a:off x="11362" y="4787"/>
              <a:ext cx="167" cy="1588"/>
            </a:xfrm>
            <a:prstGeom prst="triangle">
              <a:avLst/>
            </a:prstGeom>
            <a:solidFill>
              <a:schemeClr val="tx2"/>
            </a:solidFill>
            <a:ln w="0">
              <a:noFill/>
              <a:prstDash val="solid"/>
              <a:round/>
            </a:ln>
          </p:spPr>
          <p:txBody>
            <a:bodyPr vert="horz" wrap="square" lIns="68549" tIns="34274" rIns="68549" bIns="34274" numCol="1" anchor="t" anchorCtr="0" compatLnSpc="1"/>
            <a:lstStyle/>
            <a:p>
              <a:pPr defTabSz="1030605"/>
              <a:endParaRPr lang="en-US" sz="1500">
                <a:solidFill>
                  <a:srgbClr val="262626"/>
                </a:solidFill>
                <a:cs typeface="Arial" panose="020B0604020202020204" pitchFamily="34" charset="0"/>
              </a:endParaRPr>
            </a:p>
          </p:txBody>
        </p:sp>
        <p:sp>
          <p:nvSpPr>
            <p:cNvPr id="40" name="Freeform 129"/>
            <p:cNvSpPr/>
            <p:nvPr/>
          </p:nvSpPr>
          <p:spPr bwMode="auto">
            <a:xfrm rot="18674193" flipH="1">
              <a:off x="11181" y="5131"/>
              <a:ext cx="45" cy="589"/>
            </a:xfrm>
            <a:prstGeom prst="triangle">
              <a:avLst/>
            </a:prstGeom>
            <a:solidFill>
              <a:schemeClr val="tx2"/>
            </a:solidFill>
            <a:ln w="0">
              <a:noFill/>
              <a:prstDash val="solid"/>
              <a:round/>
            </a:ln>
          </p:spPr>
          <p:txBody>
            <a:bodyPr vert="horz" wrap="square" lIns="68549" tIns="34274" rIns="68549" bIns="34274" numCol="1" anchor="t" anchorCtr="0" compatLnSpc="1"/>
            <a:lstStyle/>
            <a:p>
              <a:pPr defTabSz="1030605"/>
              <a:endParaRPr lang="en-US" sz="1700">
                <a:solidFill>
                  <a:srgbClr val="262626"/>
                </a:solidFill>
                <a:cs typeface="Arial" panose="020B0604020202020204" pitchFamily="34" charset="0"/>
              </a:endParaRPr>
            </a:p>
          </p:txBody>
        </p:sp>
        <p:sp>
          <p:nvSpPr>
            <p:cNvPr id="41" name="Freeform 130"/>
            <p:cNvSpPr/>
            <p:nvPr/>
          </p:nvSpPr>
          <p:spPr bwMode="auto">
            <a:xfrm rot="2896893" flipH="1">
              <a:off x="11563" y="5359"/>
              <a:ext cx="62" cy="528"/>
            </a:xfrm>
            <a:prstGeom prst="triangle">
              <a:avLst/>
            </a:prstGeom>
            <a:solidFill>
              <a:schemeClr val="tx2"/>
            </a:solidFill>
            <a:ln w="0">
              <a:noFill/>
              <a:prstDash val="solid"/>
              <a:round/>
            </a:ln>
          </p:spPr>
          <p:txBody>
            <a:bodyPr vert="horz" wrap="square" lIns="68549" tIns="34274" rIns="68549" bIns="34274" numCol="1" anchor="t" anchorCtr="0" compatLnSpc="1"/>
            <a:lstStyle/>
            <a:p>
              <a:pPr defTabSz="1030605"/>
              <a:endParaRPr lang="en-US" sz="1700">
                <a:solidFill>
                  <a:srgbClr val="262626"/>
                </a:solidFill>
                <a:cs typeface="Arial" panose="020B0604020202020204" pitchFamily="34" charset="0"/>
              </a:endParaRPr>
            </a:p>
          </p:txBody>
        </p:sp>
        <p:sp>
          <p:nvSpPr>
            <p:cNvPr id="75" name="Rectangle 58"/>
            <p:cNvSpPr/>
            <p:nvPr/>
          </p:nvSpPr>
          <p:spPr>
            <a:xfrm>
              <a:off x="8105" y="4052"/>
              <a:ext cx="1933" cy="1053"/>
            </a:xfrm>
            <a:prstGeom prst="rect">
              <a:avLst/>
            </a:prstGeom>
            <a:ln>
              <a:noFill/>
            </a:ln>
          </p:spPr>
          <p:txBody>
            <a:bodyPr wrap="square" lIns="68549" tIns="34274" rIns="68549" bIns="34274">
              <a:spAutoFit/>
            </a:bodyPr>
            <a:lstStyle/>
            <a:p>
              <a:pPr algn="ctr" defTabSz="1030605">
                <a:lnSpc>
                  <a:spcPct val="95000"/>
                </a:lnSpc>
              </a:pPr>
              <a:r>
                <a:rPr lang="en-US" altLang="zh-CN" sz="4100" dirty="0">
                  <a:solidFill>
                    <a:srgbClr val="753D13"/>
                  </a:solidFill>
                  <a:cs typeface="Arial" panose="020B0604020202020204" pitchFamily="34" charset="0"/>
                </a:rPr>
                <a:t>04</a:t>
              </a:r>
            </a:p>
          </p:txBody>
        </p:sp>
        <p:sp>
          <p:nvSpPr>
            <p:cNvPr id="76" name="Rectangle 58"/>
            <p:cNvSpPr/>
            <p:nvPr/>
          </p:nvSpPr>
          <p:spPr>
            <a:xfrm>
              <a:off x="10410" y="4013"/>
              <a:ext cx="1933" cy="1053"/>
            </a:xfrm>
            <a:prstGeom prst="rect">
              <a:avLst/>
            </a:prstGeom>
            <a:ln>
              <a:noFill/>
            </a:ln>
          </p:spPr>
          <p:txBody>
            <a:bodyPr wrap="square" lIns="68549" tIns="34274" rIns="68549" bIns="34274">
              <a:spAutoFit/>
            </a:bodyPr>
            <a:lstStyle/>
            <a:p>
              <a:pPr algn="ctr" defTabSz="1030605">
                <a:lnSpc>
                  <a:spcPct val="95000"/>
                </a:lnSpc>
              </a:pPr>
              <a:r>
                <a:rPr lang="en-US" altLang="zh-CN" sz="4100" dirty="0">
                  <a:solidFill>
                    <a:srgbClr val="753D13"/>
                  </a:solidFill>
                  <a:cs typeface="Arial" panose="020B0604020202020204" pitchFamily="34" charset="0"/>
                </a:rPr>
                <a:t>05</a:t>
              </a:r>
            </a:p>
          </p:txBody>
        </p:sp>
      </p:grpSp>
      <p:sp>
        <p:nvSpPr>
          <p:cNvPr id="3" name="Rectangle 2"/>
          <p:cNvSpPr/>
          <p:nvPr/>
        </p:nvSpPr>
        <p:spPr>
          <a:xfrm>
            <a:off x="416010" y="238724"/>
            <a:ext cx="3580903" cy="800219"/>
          </a:xfrm>
          <a:prstGeom prst="rect">
            <a:avLst/>
          </a:prstGeom>
        </p:spPr>
        <p:txBody>
          <a:bodyPr wrap="square">
            <a:spAutoFit/>
          </a:bodyPr>
          <a:lstStyle/>
          <a:p>
            <a:pPr algn="ctr">
              <a:lnSpc>
                <a:spcPct val="115000"/>
              </a:lnSpc>
              <a:spcAft>
                <a:spcPts val="0"/>
              </a:spcAft>
            </a:pPr>
            <a:r>
              <a:rPr lang="vi-VN" sz="2000" b="1" i="1">
                <a:latin typeface="Times New Roman" panose="02020603050405020304" pitchFamily="18" charset="0"/>
                <a:ea typeface="Times New Roman" panose="02020603050405020304" pitchFamily="18" charset="0"/>
                <a:cs typeface="Times New Roman" panose="02020603050405020304" pitchFamily="18" charset="0"/>
              </a:rPr>
              <a:t>a. Luận điểm 1: Nêu gương các nhân vật trong sử sách.</a:t>
            </a:r>
            <a:endParaRPr lang="en-GB" sz="2000">
              <a:effectLst/>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Freeform 127"/>
          <p:cNvSpPr/>
          <p:nvPr/>
        </p:nvSpPr>
        <p:spPr bwMode="auto">
          <a:xfrm>
            <a:off x="1636820" y="2803842"/>
            <a:ext cx="1499870" cy="1500505"/>
          </a:xfrm>
          <a:custGeom>
            <a:avLst/>
            <a:gdLst>
              <a:gd name="T0" fmla="*/ 0 w 2528"/>
              <a:gd name="T1" fmla="*/ 1263 h 2527"/>
              <a:gd name="T2" fmla="*/ 0 w 2528"/>
              <a:gd name="T3" fmla="*/ 1263 h 2527"/>
              <a:gd name="T4" fmla="*/ 1264 w 2528"/>
              <a:gd name="T5" fmla="*/ 2527 h 2527"/>
              <a:gd name="T6" fmla="*/ 2528 w 2528"/>
              <a:gd name="T7" fmla="*/ 1263 h 2527"/>
              <a:gd name="T8" fmla="*/ 1264 w 2528"/>
              <a:gd name="T9" fmla="*/ 0 h 2527"/>
              <a:gd name="T10" fmla="*/ 0 w 2528"/>
              <a:gd name="T11" fmla="*/ 1263 h 2527"/>
            </a:gdLst>
            <a:ahLst/>
            <a:cxnLst>
              <a:cxn ang="0">
                <a:pos x="T0" y="T1"/>
              </a:cxn>
              <a:cxn ang="0">
                <a:pos x="T2" y="T3"/>
              </a:cxn>
              <a:cxn ang="0">
                <a:pos x="T4" y="T5"/>
              </a:cxn>
              <a:cxn ang="0">
                <a:pos x="T6" y="T7"/>
              </a:cxn>
              <a:cxn ang="0">
                <a:pos x="T8" y="T9"/>
              </a:cxn>
              <a:cxn ang="0">
                <a:pos x="T10" y="T11"/>
              </a:cxn>
            </a:cxnLst>
            <a:rect l="0" t="0" r="r" b="b"/>
            <a:pathLst>
              <a:path w="2528" h="2527">
                <a:moveTo>
                  <a:pt x="0" y="1263"/>
                </a:moveTo>
                <a:lnTo>
                  <a:pt x="0" y="1263"/>
                </a:lnTo>
                <a:cubicBezTo>
                  <a:pt x="0" y="1961"/>
                  <a:pt x="566" y="2527"/>
                  <a:pt x="1264" y="2527"/>
                </a:cubicBezTo>
                <a:cubicBezTo>
                  <a:pt x="1962" y="2527"/>
                  <a:pt x="2528" y="1961"/>
                  <a:pt x="2528" y="1263"/>
                </a:cubicBezTo>
                <a:cubicBezTo>
                  <a:pt x="2528" y="565"/>
                  <a:pt x="1962" y="0"/>
                  <a:pt x="1264" y="0"/>
                </a:cubicBezTo>
                <a:cubicBezTo>
                  <a:pt x="566" y="0"/>
                  <a:pt x="0" y="565"/>
                  <a:pt x="0" y="1263"/>
                </a:cubicBezTo>
                <a:close/>
              </a:path>
            </a:pathLst>
          </a:custGeom>
          <a:solidFill>
            <a:srgbClr val="8C551D"/>
          </a:solidFill>
          <a:ln w="0">
            <a:noFill/>
            <a:prstDash val="solid"/>
            <a:round/>
          </a:ln>
        </p:spPr>
        <p:txBody>
          <a:bodyPr vert="horz" wrap="square" lIns="68549" tIns="34274" rIns="68549" bIns="34274" numCol="1" anchor="t" anchorCtr="0" compatLnSpc="1"/>
          <a:lstStyle/>
          <a:p>
            <a:pPr defTabSz="1030605"/>
            <a:endParaRPr lang="en-US" sz="1700">
              <a:solidFill>
                <a:srgbClr val="262626"/>
              </a:solidFill>
              <a:cs typeface="Arial" panose="020B0604020202020204" pitchFamily="34" charset="0"/>
            </a:endParaRPr>
          </a:p>
        </p:txBody>
      </p:sp>
      <p:sp>
        <p:nvSpPr>
          <p:cNvPr id="18" name="Rectangle 58"/>
          <p:cNvSpPr/>
          <p:nvPr/>
        </p:nvSpPr>
        <p:spPr>
          <a:xfrm>
            <a:off x="1927179" y="3054427"/>
            <a:ext cx="1227455" cy="668655"/>
          </a:xfrm>
          <a:prstGeom prst="rect">
            <a:avLst/>
          </a:prstGeom>
          <a:ln>
            <a:noFill/>
          </a:ln>
        </p:spPr>
        <p:txBody>
          <a:bodyPr wrap="square" lIns="68549" tIns="34274" rIns="68549" bIns="34274">
            <a:spAutoFit/>
          </a:bodyPr>
          <a:lstStyle/>
          <a:p>
            <a:pPr algn="ctr" defTabSz="1030605">
              <a:lnSpc>
                <a:spcPct val="95000"/>
              </a:lnSpc>
            </a:pPr>
            <a:r>
              <a:rPr lang="vi-VN" altLang="zh-CN" sz="4100" smtClean="0">
                <a:cs typeface="Arial" panose="020B0604020202020204" pitchFamily="34" charset="0"/>
              </a:rPr>
              <a:t>01</a:t>
            </a:r>
            <a:endParaRPr lang="en-US" altLang="zh-CN" sz="4100" dirty="0">
              <a:cs typeface="Arial" panose="020B0604020202020204" pitchFamily="34" charset="0"/>
            </a:endParaRPr>
          </a:p>
        </p:txBody>
      </p:sp>
      <p:sp>
        <p:nvSpPr>
          <p:cNvPr id="20" name="Freeform 128"/>
          <p:cNvSpPr/>
          <p:nvPr/>
        </p:nvSpPr>
        <p:spPr bwMode="auto">
          <a:xfrm>
            <a:off x="2296950" y="3845560"/>
            <a:ext cx="130810" cy="1297940"/>
          </a:xfrm>
          <a:prstGeom prst="triangle">
            <a:avLst/>
          </a:prstGeom>
          <a:solidFill>
            <a:schemeClr val="tx2"/>
          </a:solidFill>
          <a:ln w="0">
            <a:noFill/>
            <a:prstDash val="solid"/>
            <a:round/>
          </a:ln>
        </p:spPr>
        <p:txBody>
          <a:bodyPr vert="horz" wrap="square" lIns="68549" tIns="34274" rIns="68549" bIns="34274" numCol="1" anchor="t" anchorCtr="0" compatLnSpc="1"/>
          <a:lstStyle/>
          <a:p>
            <a:pPr defTabSz="1030605"/>
            <a:endParaRPr lang="en-US" sz="1500">
              <a:solidFill>
                <a:srgbClr val="262626"/>
              </a:solidFill>
              <a:cs typeface="Arial" panose="020B0604020202020204" pitchFamily="34" charset="0"/>
            </a:endParaRPr>
          </a:p>
        </p:txBody>
      </p:sp>
      <p:sp>
        <p:nvSpPr>
          <p:cNvPr id="21" name="Freeform 129"/>
          <p:cNvSpPr/>
          <p:nvPr/>
        </p:nvSpPr>
        <p:spPr bwMode="auto">
          <a:xfrm rot="2925807">
            <a:off x="2448715" y="4110355"/>
            <a:ext cx="52070" cy="304800"/>
          </a:xfrm>
          <a:prstGeom prst="triangle">
            <a:avLst/>
          </a:prstGeom>
          <a:solidFill>
            <a:schemeClr val="tx2"/>
          </a:solidFill>
          <a:ln w="0">
            <a:noFill/>
            <a:prstDash val="solid"/>
            <a:round/>
          </a:ln>
        </p:spPr>
        <p:txBody>
          <a:bodyPr vert="horz" wrap="square" lIns="68549" tIns="34274" rIns="68549" bIns="34274" numCol="1" anchor="t" anchorCtr="0" compatLnSpc="1"/>
          <a:lstStyle/>
          <a:p>
            <a:pPr defTabSz="1030605"/>
            <a:endParaRPr lang="en-US" sz="1700">
              <a:solidFill>
                <a:srgbClr val="262626"/>
              </a:solidFill>
              <a:cs typeface="Arial" panose="020B0604020202020204" pitchFamily="34" charset="0"/>
            </a:endParaRPr>
          </a:p>
        </p:txBody>
      </p:sp>
      <p:sp>
        <p:nvSpPr>
          <p:cNvPr id="22" name="Freeform 130"/>
          <p:cNvSpPr/>
          <p:nvPr/>
        </p:nvSpPr>
        <p:spPr bwMode="auto">
          <a:xfrm rot="18703107">
            <a:off x="2183920" y="3943985"/>
            <a:ext cx="45085" cy="414655"/>
          </a:xfrm>
          <a:prstGeom prst="triangle">
            <a:avLst/>
          </a:prstGeom>
          <a:solidFill>
            <a:schemeClr val="tx2"/>
          </a:solidFill>
          <a:ln w="0">
            <a:noFill/>
            <a:prstDash val="solid"/>
            <a:round/>
          </a:ln>
        </p:spPr>
        <p:txBody>
          <a:bodyPr vert="horz" wrap="square" lIns="68549" tIns="34274" rIns="68549" bIns="34274" numCol="1" anchor="t" anchorCtr="0" compatLnSpc="1"/>
          <a:lstStyle/>
          <a:p>
            <a:pPr defTabSz="1030605"/>
            <a:endParaRPr lang="en-US" sz="1700">
              <a:solidFill>
                <a:srgbClr val="262626"/>
              </a:solidFill>
              <a:cs typeface="Arial" panose="020B0604020202020204" pitchFamily="34" charset="0"/>
            </a:endParaRPr>
          </a:p>
        </p:txBody>
      </p:sp>
      <p:sp>
        <p:nvSpPr>
          <p:cNvPr id="4" name="Rectangle 3"/>
          <p:cNvSpPr/>
          <p:nvPr/>
        </p:nvSpPr>
        <p:spPr>
          <a:xfrm>
            <a:off x="356715" y="1279612"/>
            <a:ext cx="3761801" cy="1508105"/>
          </a:xfrm>
          <a:prstGeom prst="rect">
            <a:avLst/>
          </a:prstGeom>
        </p:spPr>
        <p:txBody>
          <a:bodyPr wrap="square">
            <a:spAutoFit/>
          </a:bodyPr>
          <a:lstStyle/>
          <a:p>
            <a:pPr algn="just">
              <a:lnSpc>
                <a:spcPct val="115000"/>
              </a:lnSpc>
              <a:spcAft>
                <a:spcPts val="0"/>
              </a:spcAft>
            </a:pPr>
            <a:r>
              <a:rPr lang="vi-VN" sz="20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vi-VN" sz="2000" b="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Bằng chứng:</a:t>
            </a:r>
            <a:r>
              <a:rPr lang="vi-VN" sz="20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tấm gương </a:t>
            </a:r>
            <a:r>
              <a:rPr lang="vi-VN" sz="2000" i="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Kỉ Tín, Do Vu, Dự Nhượng, Thân Khoái, Kính Đức, Cảo Khanh, Vương Công Kiên, Cốt Đãi Ngột Lang.</a:t>
            </a:r>
            <a:endParaRPr lang="en-GB" sz="2000">
              <a:effectLst/>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5" name="Rectangle 4"/>
          <p:cNvSpPr/>
          <p:nvPr/>
        </p:nvSpPr>
        <p:spPr>
          <a:xfrm>
            <a:off x="4510686" y="234322"/>
            <a:ext cx="2127346" cy="3631763"/>
          </a:xfrm>
          <a:prstGeom prst="rect">
            <a:avLst/>
          </a:prstGeom>
        </p:spPr>
        <p:txBody>
          <a:bodyPr wrap="square">
            <a:spAutoFit/>
          </a:bodyPr>
          <a:lstStyle/>
          <a:p>
            <a:pPr algn="ctr">
              <a:lnSpc>
                <a:spcPct val="115000"/>
              </a:lnSpc>
              <a:spcAft>
                <a:spcPts val="0"/>
              </a:spcAft>
            </a:pPr>
            <a:r>
              <a:rPr lang="vi-VN" sz="2000" b="1" smtClean="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Lí lẽ</a:t>
            </a:r>
            <a:endParaRPr lang="en-GB" sz="200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15000"/>
              </a:lnSpc>
              <a:spcAft>
                <a:spcPts val="0"/>
              </a:spcAft>
            </a:pPr>
            <a:r>
              <a:rPr lang="vi-VN" sz="200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 </a:t>
            </a:r>
            <a:r>
              <a:rPr lang="vi-VN" sz="2000" i="1">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Từ xưa, các bậc trung thần nghĩa sĩ bỏ mình vì nước đời nào không có.</a:t>
            </a:r>
            <a:endParaRPr lang="en-GB" sz="200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15000"/>
              </a:lnSpc>
              <a:spcAft>
                <a:spcPts val="0"/>
              </a:spcAft>
            </a:pPr>
            <a:r>
              <a:rPr lang="vi-VN" sz="2000" i="1">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 Giả sử các bậc đó…theo thói nữ nhi thường tình…thì cũng chết già nơi xó cửa.</a:t>
            </a:r>
            <a:endParaRPr lang="en-GB" sz="20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6" name="Rectangle 5"/>
          <p:cNvSpPr/>
          <p:nvPr/>
        </p:nvSpPr>
        <p:spPr>
          <a:xfrm>
            <a:off x="6847649" y="258123"/>
            <a:ext cx="2214575" cy="3477875"/>
          </a:xfrm>
          <a:prstGeom prst="rect">
            <a:avLst/>
          </a:prstGeom>
        </p:spPr>
        <p:txBody>
          <a:bodyPr wrap="square">
            <a:spAutoFit/>
          </a:bodyPr>
          <a:lstStyle/>
          <a:p>
            <a:pPr algn="just"/>
            <a:r>
              <a:rPr lang="vi-VN" sz="2000" b="1">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Mục đích:</a:t>
            </a:r>
            <a:r>
              <a:rPr lang="vi-VN" sz="200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 Nêu gương các trung thần nghĩa trung thần nghĩa sĩ giúp các tướng sĩ nhìn nhận lại bản thân họ và cảm thấy trách nhiệm của mình với chủ tướng và đất nước. Đây là cơ sở cho lập luận</a:t>
            </a:r>
            <a:endParaRPr lang="en-GB" sz="2400">
              <a:solidFill>
                <a:schemeClr val="bg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3672802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6" presetClass="entr" presetSubtype="16" fill="hold" grpId="0"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circle(in)">
                                      <p:cBhvr>
                                        <p:cTn id="14" dur="2000"/>
                                        <p:tgtEl>
                                          <p:spTgt spid="4"/>
                                        </p:tgtEl>
                                      </p:cBhvr>
                                    </p:animEffect>
                                  </p:childTnLst>
                                </p:cTn>
                              </p:par>
                            </p:childTnLst>
                          </p:cTn>
                        </p:par>
                      </p:childTnLst>
                    </p:cTn>
                  </p:par>
                  <p:par>
                    <p:cTn id="15" fill="hold">
                      <p:stCondLst>
                        <p:cond delay="indefinite"/>
                      </p:stCondLst>
                      <p:childTnLst>
                        <p:par>
                          <p:cTn id="16" fill="hold">
                            <p:stCondLst>
                              <p:cond delay="0"/>
                            </p:stCondLst>
                            <p:childTnLst>
                              <p:par>
                                <p:cTn id="17" presetID="6" presetClass="entr" presetSubtype="16"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circle(in)">
                                      <p:cBhvr>
                                        <p:cTn id="19" dur="2000"/>
                                        <p:tgtEl>
                                          <p:spTgt spid="5"/>
                                        </p:tgtEl>
                                      </p:cBhvr>
                                    </p:animEffect>
                                  </p:childTnLst>
                                </p:cTn>
                              </p:par>
                            </p:childTnLst>
                          </p:cTn>
                        </p:par>
                      </p:childTnLst>
                    </p:cTn>
                  </p:par>
                  <p:par>
                    <p:cTn id="20" fill="hold">
                      <p:stCondLst>
                        <p:cond delay="indefinite"/>
                      </p:stCondLst>
                      <p:childTnLst>
                        <p:par>
                          <p:cTn id="21" fill="hold">
                            <p:stCondLst>
                              <p:cond delay="0"/>
                            </p:stCondLst>
                            <p:childTnLst>
                              <p:par>
                                <p:cTn id="22" presetID="6" presetClass="entr" presetSubtype="16" fill="hold" grpId="0" nodeType="click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circle(in)">
                                      <p:cBhvr>
                                        <p:cTn id="24"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746973" y="217041"/>
            <a:ext cx="3180590" cy="1386960"/>
            <a:chOff x="6346" y="2279"/>
            <a:chExt cx="5009" cy="3290"/>
          </a:xfrm>
        </p:grpSpPr>
        <p:grpSp>
          <p:nvGrpSpPr>
            <p:cNvPr id="182" name="Group 181"/>
            <p:cNvGrpSpPr/>
            <p:nvPr/>
          </p:nvGrpSpPr>
          <p:grpSpPr>
            <a:xfrm>
              <a:off x="7559" y="4286"/>
              <a:ext cx="3002" cy="1283"/>
              <a:chOff x="2486242" y="2651373"/>
              <a:chExt cx="1684890" cy="814633"/>
            </a:xfrm>
          </p:grpSpPr>
          <p:cxnSp>
            <p:nvCxnSpPr>
              <p:cNvPr id="183" name="Straight Connector 182"/>
              <p:cNvCxnSpPr/>
              <p:nvPr/>
            </p:nvCxnSpPr>
            <p:spPr>
              <a:xfrm flipH="1">
                <a:off x="2486242" y="2859785"/>
                <a:ext cx="0" cy="606221"/>
              </a:xfrm>
              <a:prstGeom prst="line">
                <a:avLst/>
              </a:prstGeom>
              <a:ln w="19050" cap="rnd">
                <a:solidFill>
                  <a:srgbClr val="753D13"/>
                </a:solidFill>
                <a:tailEnd type="triangle"/>
              </a:ln>
            </p:spPr>
            <p:style>
              <a:lnRef idx="1">
                <a:schemeClr val="accent1"/>
              </a:lnRef>
              <a:fillRef idx="0">
                <a:schemeClr val="accent1"/>
              </a:fillRef>
              <a:effectRef idx="0">
                <a:schemeClr val="accent1"/>
              </a:effectRef>
              <a:fontRef idx="minor">
                <a:schemeClr val="tx1"/>
              </a:fontRef>
            </p:style>
          </p:cxnSp>
          <p:cxnSp>
            <p:nvCxnSpPr>
              <p:cNvPr id="184" name="Straight Connector 183"/>
              <p:cNvCxnSpPr/>
              <p:nvPr/>
            </p:nvCxnSpPr>
            <p:spPr>
              <a:xfrm>
                <a:off x="2488062" y="2859795"/>
                <a:ext cx="1679876" cy="0"/>
              </a:xfrm>
              <a:prstGeom prst="line">
                <a:avLst/>
              </a:prstGeom>
              <a:ln w="19050" cap="rnd">
                <a:solidFill>
                  <a:srgbClr val="753D13"/>
                </a:solidFill>
              </a:ln>
            </p:spPr>
            <p:style>
              <a:lnRef idx="1">
                <a:schemeClr val="accent1"/>
              </a:lnRef>
              <a:fillRef idx="0">
                <a:schemeClr val="accent1"/>
              </a:fillRef>
              <a:effectRef idx="0">
                <a:schemeClr val="accent1"/>
              </a:effectRef>
              <a:fontRef idx="minor">
                <a:schemeClr val="tx1"/>
              </a:fontRef>
            </p:style>
          </p:cxnSp>
          <p:cxnSp>
            <p:nvCxnSpPr>
              <p:cNvPr id="185" name="Straight Connector 184"/>
              <p:cNvCxnSpPr/>
              <p:nvPr/>
            </p:nvCxnSpPr>
            <p:spPr>
              <a:xfrm flipH="1" flipV="1">
                <a:off x="4171132" y="2651373"/>
                <a:ext cx="0" cy="208412"/>
              </a:xfrm>
              <a:prstGeom prst="line">
                <a:avLst/>
              </a:prstGeom>
              <a:ln w="19050" cap="rnd">
                <a:solidFill>
                  <a:srgbClr val="753D13"/>
                </a:solidFill>
              </a:ln>
            </p:spPr>
            <p:style>
              <a:lnRef idx="1">
                <a:schemeClr val="accent1"/>
              </a:lnRef>
              <a:fillRef idx="0">
                <a:schemeClr val="accent1"/>
              </a:fillRef>
              <a:effectRef idx="0">
                <a:schemeClr val="accent1"/>
              </a:effectRef>
              <a:fontRef idx="minor">
                <a:schemeClr val="tx1"/>
              </a:fontRef>
            </p:style>
          </p:cxnSp>
        </p:grpSp>
        <p:grpSp>
          <p:nvGrpSpPr>
            <p:cNvPr id="5" name="Group 56"/>
            <p:cNvGrpSpPr/>
            <p:nvPr/>
          </p:nvGrpSpPr>
          <p:grpSpPr>
            <a:xfrm rot="2469737">
              <a:off x="9627" y="2289"/>
              <a:ext cx="1728" cy="1709"/>
              <a:chOff x="654724" y="1189182"/>
              <a:chExt cx="1097876" cy="1085498"/>
            </a:xfrm>
            <a:solidFill>
              <a:srgbClr val="6E83BF"/>
            </a:solidFill>
          </p:grpSpPr>
          <p:sp>
            <p:nvSpPr>
              <p:cNvPr id="56" name="Rounded Rectangle 55"/>
              <p:cNvSpPr/>
              <p:nvPr/>
            </p:nvSpPr>
            <p:spPr>
              <a:xfrm>
                <a:off x="654724" y="1246789"/>
                <a:ext cx="1097876" cy="1026944"/>
              </a:xfrm>
              <a:prstGeom prst="roundRect">
                <a:avLst>
                  <a:gd name="adj" fmla="val 9247"/>
                </a:avLst>
              </a:prstGeom>
              <a:solidFill>
                <a:srgbClr val="8C55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30605"/>
                <a:endParaRPr lang="en-US" sz="2700" dirty="0">
                  <a:solidFill>
                    <a:srgbClr val="FFFFFF"/>
                  </a:solidFill>
                  <a:cs typeface="Arial" panose="020B0604020202020204" pitchFamily="34" charset="0"/>
                </a:endParaRPr>
              </a:p>
            </p:txBody>
          </p:sp>
          <p:sp>
            <p:nvSpPr>
              <p:cNvPr id="55" name="Rounded Rectangle 54"/>
              <p:cNvSpPr/>
              <p:nvPr/>
            </p:nvSpPr>
            <p:spPr>
              <a:xfrm>
                <a:off x="654724" y="1189182"/>
                <a:ext cx="1097566" cy="1085498"/>
              </a:xfrm>
              <a:prstGeom prst="roundRect">
                <a:avLst>
                  <a:gd name="adj" fmla="val 9247"/>
                </a:avLst>
              </a:prstGeom>
              <a:solidFill>
                <a:srgbClr val="753D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30605"/>
                <a:endParaRPr lang="en-US" sz="2700" dirty="0">
                  <a:solidFill>
                    <a:srgbClr val="FFFFFF"/>
                  </a:solidFill>
                  <a:cs typeface="Arial" panose="020B0604020202020204" pitchFamily="34" charset="0"/>
                </a:endParaRPr>
              </a:p>
            </p:txBody>
          </p:sp>
        </p:grpSp>
        <p:grpSp>
          <p:nvGrpSpPr>
            <p:cNvPr id="6" name="Group 58"/>
            <p:cNvGrpSpPr/>
            <p:nvPr/>
          </p:nvGrpSpPr>
          <p:grpSpPr>
            <a:xfrm rot="2717208">
              <a:off x="6336" y="2289"/>
              <a:ext cx="1728" cy="1708"/>
              <a:chOff x="654595" y="1189196"/>
              <a:chExt cx="1098005" cy="1084537"/>
            </a:xfrm>
            <a:solidFill>
              <a:srgbClr val="D68F92"/>
            </a:solidFill>
          </p:grpSpPr>
          <p:sp>
            <p:nvSpPr>
              <p:cNvPr id="60" name="Rounded Rectangle 59"/>
              <p:cNvSpPr/>
              <p:nvPr/>
            </p:nvSpPr>
            <p:spPr>
              <a:xfrm>
                <a:off x="654724" y="1246789"/>
                <a:ext cx="1097876" cy="1026944"/>
              </a:xfrm>
              <a:prstGeom prst="roundRect">
                <a:avLst>
                  <a:gd name="adj" fmla="val 9247"/>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30605"/>
                <a:endParaRPr lang="en-US" sz="2700" dirty="0">
                  <a:solidFill>
                    <a:srgbClr val="FFFFFF"/>
                  </a:solidFill>
                  <a:cs typeface="Arial" panose="020B0604020202020204" pitchFamily="34" charset="0"/>
                </a:endParaRPr>
              </a:p>
            </p:txBody>
          </p:sp>
          <p:sp>
            <p:nvSpPr>
              <p:cNvPr id="61" name="Rounded Rectangle 60"/>
              <p:cNvSpPr/>
              <p:nvPr/>
            </p:nvSpPr>
            <p:spPr>
              <a:xfrm>
                <a:off x="654595" y="1189196"/>
                <a:ext cx="1097679" cy="1084191"/>
              </a:xfrm>
              <a:prstGeom prst="roundRect">
                <a:avLst>
                  <a:gd name="adj" fmla="val 9247"/>
                </a:avLst>
              </a:prstGeom>
              <a:solidFill>
                <a:srgbClr val="753D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30605"/>
                <a:endParaRPr lang="en-US" sz="2700" dirty="0">
                  <a:solidFill>
                    <a:srgbClr val="FFFFFF"/>
                  </a:solidFill>
                  <a:cs typeface="Arial" panose="020B0604020202020204" pitchFamily="34" charset="0"/>
                </a:endParaRPr>
              </a:p>
            </p:txBody>
          </p:sp>
        </p:grpSp>
        <p:grpSp>
          <p:nvGrpSpPr>
            <p:cNvPr id="12" name="Group 119"/>
            <p:cNvGrpSpPr/>
            <p:nvPr/>
          </p:nvGrpSpPr>
          <p:grpSpPr>
            <a:xfrm>
              <a:off x="10261" y="2612"/>
              <a:ext cx="605" cy="624"/>
              <a:chOff x="1227094" y="271430"/>
              <a:chExt cx="679494" cy="701781"/>
            </a:xfrm>
            <a:solidFill>
              <a:schemeClr val="bg1"/>
            </a:solidFill>
          </p:grpSpPr>
          <p:sp>
            <p:nvSpPr>
              <p:cNvPr id="1029" name="Freeform 5"/>
              <p:cNvSpPr>
                <a:spLocks noEditPoints="1"/>
              </p:cNvSpPr>
              <p:nvPr/>
            </p:nvSpPr>
            <p:spPr bwMode="auto">
              <a:xfrm>
                <a:off x="1566863" y="584200"/>
                <a:ext cx="339725" cy="342900"/>
              </a:xfrm>
              <a:custGeom>
                <a:avLst/>
                <a:gdLst/>
                <a:ahLst/>
                <a:cxnLst>
                  <a:cxn ang="0">
                    <a:pos x="89" y="73"/>
                  </a:cxn>
                  <a:cxn ang="0">
                    <a:pos x="69" y="52"/>
                  </a:cxn>
                  <a:cxn ang="0">
                    <a:pos x="62" y="13"/>
                  </a:cxn>
                  <a:cxn ang="0">
                    <a:pos x="13" y="13"/>
                  </a:cxn>
                  <a:cxn ang="0">
                    <a:pos x="13" y="63"/>
                  </a:cxn>
                  <a:cxn ang="0">
                    <a:pos x="52" y="70"/>
                  </a:cxn>
                  <a:cxn ang="0">
                    <a:pos x="72" y="90"/>
                  </a:cxn>
                  <a:cxn ang="0">
                    <a:pos x="89" y="73"/>
                  </a:cxn>
                  <a:cxn ang="0">
                    <a:pos x="54" y="54"/>
                  </a:cxn>
                  <a:cxn ang="0">
                    <a:pos x="22" y="54"/>
                  </a:cxn>
                  <a:cxn ang="0">
                    <a:pos x="22" y="22"/>
                  </a:cxn>
                  <a:cxn ang="0">
                    <a:pos x="54" y="22"/>
                  </a:cxn>
                  <a:cxn ang="0">
                    <a:pos x="54" y="54"/>
                  </a:cxn>
                  <a:cxn ang="0">
                    <a:pos x="54" y="54"/>
                  </a:cxn>
                  <a:cxn ang="0">
                    <a:pos x="54" y="54"/>
                  </a:cxn>
                </a:cxnLst>
                <a:rect l="0" t="0" r="r" b="b"/>
                <a:pathLst>
                  <a:path w="89" h="90">
                    <a:moveTo>
                      <a:pt x="89" y="73"/>
                    </a:moveTo>
                    <a:cubicBezTo>
                      <a:pt x="69" y="52"/>
                      <a:pt x="69" y="52"/>
                      <a:pt x="69" y="52"/>
                    </a:cubicBezTo>
                    <a:cubicBezTo>
                      <a:pt x="75" y="40"/>
                      <a:pt x="73" y="24"/>
                      <a:pt x="62" y="13"/>
                    </a:cubicBezTo>
                    <a:cubicBezTo>
                      <a:pt x="49" y="0"/>
                      <a:pt x="27" y="0"/>
                      <a:pt x="13" y="13"/>
                    </a:cubicBezTo>
                    <a:cubicBezTo>
                      <a:pt x="0" y="27"/>
                      <a:pt x="0" y="49"/>
                      <a:pt x="13" y="63"/>
                    </a:cubicBezTo>
                    <a:cubicBezTo>
                      <a:pt x="24" y="73"/>
                      <a:pt x="39" y="75"/>
                      <a:pt x="52" y="70"/>
                    </a:cubicBezTo>
                    <a:cubicBezTo>
                      <a:pt x="72" y="90"/>
                      <a:pt x="72" y="90"/>
                      <a:pt x="72" y="90"/>
                    </a:cubicBezTo>
                    <a:lnTo>
                      <a:pt x="89" y="73"/>
                    </a:lnTo>
                    <a:close/>
                    <a:moveTo>
                      <a:pt x="54" y="54"/>
                    </a:moveTo>
                    <a:cubicBezTo>
                      <a:pt x="45" y="63"/>
                      <a:pt x="31" y="63"/>
                      <a:pt x="22" y="54"/>
                    </a:cubicBezTo>
                    <a:cubicBezTo>
                      <a:pt x="13" y="45"/>
                      <a:pt x="13" y="31"/>
                      <a:pt x="22" y="22"/>
                    </a:cubicBezTo>
                    <a:cubicBezTo>
                      <a:pt x="31" y="13"/>
                      <a:pt x="45" y="13"/>
                      <a:pt x="54" y="22"/>
                    </a:cubicBezTo>
                    <a:cubicBezTo>
                      <a:pt x="62" y="31"/>
                      <a:pt x="62" y="45"/>
                      <a:pt x="54" y="54"/>
                    </a:cubicBezTo>
                    <a:close/>
                    <a:moveTo>
                      <a:pt x="54" y="54"/>
                    </a:moveTo>
                    <a:cubicBezTo>
                      <a:pt x="54" y="54"/>
                      <a:pt x="54" y="54"/>
                      <a:pt x="54" y="54"/>
                    </a:cubicBezTo>
                  </a:path>
                </a:pathLst>
              </a:custGeom>
              <a:grpFill/>
              <a:ln w="9525">
                <a:noFill/>
                <a:round/>
              </a:ln>
            </p:spPr>
            <p:txBody>
              <a:bodyPr vert="horz" wrap="square" lIns="121888" tIns="60944" rIns="121888" bIns="60944" numCol="1" anchor="t" anchorCtr="0" compatLnSpc="1"/>
              <a:lstStyle/>
              <a:p>
                <a:pPr defTabSz="1030605"/>
                <a:endParaRPr lang="en-US" sz="2700">
                  <a:solidFill>
                    <a:srgbClr val="262626"/>
                  </a:solidFill>
                  <a:cs typeface="Arial" panose="020B0604020202020204" pitchFamily="34" charset="0"/>
                </a:endParaRPr>
              </a:p>
            </p:txBody>
          </p:sp>
          <p:sp>
            <p:nvSpPr>
              <p:cNvPr id="1030" name="Freeform 6"/>
              <p:cNvSpPr>
                <a:spLocks noEditPoints="1"/>
              </p:cNvSpPr>
              <p:nvPr/>
            </p:nvSpPr>
            <p:spPr bwMode="auto">
              <a:xfrm>
                <a:off x="1227094" y="271430"/>
                <a:ext cx="565187" cy="701781"/>
              </a:xfrm>
              <a:custGeom>
                <a:avLst/>
                <a:gdLst/>
                <a:ahLst/>
                <a:cxnLst>
                  <a:cxn ang="0">
                    <a:pos x="127" y="161"/>
                  </a:cxn>
                  <a:cxn ang="0">
                    <a:pos x="101" y="152"/>
                  </a:cxn>
                  <a:cxn ang="0">
                    <a:pos x="25" y="152"/>
                  </a:cxn>
                  <a:cxn ang="0">
                    <a:pos x="25" y="139"/>
                  </a:cxn>
                  <a:cxn ang="0">
                    <a:pos x="91" y="139"/>
                  </a:cxn>
                  <a:cxn ang="0">
                    <a:pos x="86" y="126"/>
                  </a:cxn>
                  <a:cxn ang="0">
                    <a:pos x="25" y="126"/>
                  </a:cxn>
                  <a:cxn ang="0">
                    <a:pos x="25" y="113"/>
                  </a:cxn>
                  <a:cxn ang="0">
                    <a:pos x="86" y="113"/>
                  </a:cxn>
                  <a:cxn ang="0">
                    <a:pos x="91" y="99"/>
                  </a:cxn>
                  <a:cxn ang="0">
                    <a:pos x="25" y="99"/>
                  </a:cxn>
                  <a:cxn ang="0">
                    <a:pos x="25" y="87"/>
                  </a:cxn>
                  <a:cxn ang="0">
                    <a:pos x="102" y="87"/>
                  </a:cxn>
                  <a:cxn ang="0">
                    <a:pos x="127" y="79"/>
                  </a:cxn>
                  <a:cxn ang="0">
                    <a:pos x="148" y="85"/>
                  </a:cxn>
                  <a:cxn ang="0">
                    <a:pos x="148" y="0"/>
                  </a:cxn>
                  <a:cxn ang="0">
                    <a:pos x="53" y="0"/>
                  </a:cxn>
                  <a:cxn ang="0">
                    <a:pos x="53" y="56"/>
                  </a:cxn>
                  <a:cxn ang="0">
                    <a:pos x="0" y="56"/>
                  </a:cxn>
                  <a:cxn ang="0">
                    <a:pos x="0" y="184"/>
                  </a:cxn>
                  <a:cxn ang="0">
                    <a:pos x="148" y="184"/>
                  </a:cxn>
                  <a:cxn ang="0">
                    <a:pos x="148" y="168"/>
                  </a:cxn>
                  <a:cxn ang="0">
                    <a:pos x="140" y="159"/>
                  </a:cxn>
                  <a:cxn ang="0">
                    <a:pos x="127" y="161"/>
                  </a:cxn>
                  <a:cxn ang="0">
                    <a:pos x="127" y="161"/>
                  </a:cxn>
                  <a:cxn ang="0">
                    <a:pos x="127" y="161"/>
                  </a:cxn>
                </a:cxnLst>
                <a:rect l="0" t="0" r="r" b="b"/>
                <a:pathLst>
                  <a:path w="148" h="184">
                    <a:moveTo>
                      <a:pt x="127" y="161"/>
                    </a:moveTo>
                    <a:cubicBezTo>
                      <a:pt x="117" y="161"/>
                      <a:pt x="108" y="158"/>
                      <a:pt x="101" y="152"/>
                    </a:cubicBezTo>
                    <a:cubicBezTo>
                      <a:pt x="25" y="152"/>
                      <a:pt x="25" y="152"/>
                      <a:pt x="25" y="152"/>
                    </a:cubicBezTo>
                    <a:cubicBezTo>
                      <a:pt x="25" y="139"/>
                      <a:pt x="25" y="139"/>
                      <a:pt x="25" y="139"/>
                    </a:cubicBezTo>
                    <a:cubicBezTo>
                      <a:pt x="91" y="139"/>
                      <a:pt x="91" y="139"/>
                      <a:pt x="91" y="139"/>
                    </a:cubicBezTo>
                    <a:cubicBezTo>
                      <a:pt x="88" y="135"/>
                      <a:pt x="87" y="130"/>
                      <a:pt x="86" y="126"/>
                    </a:cubicBezTo>
                    <a:cubicBezTo>
                      <a:pt x="25" y="126"/>
                      <a:pt x="25" y="126"/>
                      <a:pt x="25" y="126"/>
                    </a:cubicBezTo>
                    <a:cubicBezTo>
                      <a:pt x="25" y="113"/>
                      <a:pt x="25" y="113"/>
                      <a:pt x="25" y="113"/>
                    </a:cubicBezTo>
                    <a:cubicBezTo>
                      <a:pt x="86" y="113"/>
                      <a:pt x="86" y="113"/>
                      <a:pt x="86" y="113"/>
                    </a:cubicBezTo>
                    <a:cubicBezTo>
                      <a:pt x="87" y="108"/>
                      <a:pt x="89" y="104"/>
                      <a:pt x="91" y="99"/>
                    </a:cubicBezTo>
                    <a:cubicBezTo>
                      <a:pt x="25" y="99"/>
                      <a:pt x="25" y="99"/>
                      <a:pt x="25" y="99"/>
                    </a:cubicBezTo>
                    <a:cubicBezTo>
                      <a:pt x="25" y="87"/>
                      <a:pt x="25" y="87"/>
                      <a:pt x="25" y="87"/>
                    </a:cubicBezTo>
                    <a:cubicBezTo>
                      <a:pt x="102" y="87"/>
                      <a:pt x="102" y="87"/>
                      <a:pt x="102" y="87"/>
                    </a:cubicBezTo>
                    <a:cubicBezTo>
                      <a:pt x="109" y="82"/>
                      <a:pt x="118" y="79"/>
                      <a:pt x="127" y="79"/>
                    </a:cubicBezTo>
                    <a:cubicBezTo>
                      <a:pt x="135" y="79"/>
                      <a:pt x="142" y="81"/>
                      <a:pt x="148" y="85"/>
                    </a:cubicBezTo>
                    <a:cubicBezTo>
                      <a:pt x="148" y="0"/>
                      <a:pt x="148" y="0"/>
                      <a:pt x="148" y="0"/>
                    </a:cubicBezTo>
                    <a:cubicBezTo>
                      <a:pt x="53" y="0"/>
                      <a:pt x="53" y="0"/>
                      <a:pt x="53" y="0"/>
                    </a:cubicBezTo>
                    <a:cubicBezTo>
                      <a:pt x="53" y="56"/>
                      <a:pt x="53" y="56"/>
                      <a:pt x="53" y="56"/>
                    </a:cubicBezTo>
                    <a:cubicBezTo>
                      <a:pt x="0" y="56"/>
                      <a:pt x="0" y="56"/>
                      <a:pt x="0" y="56"/>
                    </a:cubicBezTo>
                    <a:cubicBezTo>
                      <a:pt x="0" y="184"/>
                      <a:pt x="0" y="184"/>
                      <a:pt x="0" y="184"/>
                    </a:cubicBezTo>
                    <a:cubicBezTo>
                      <a:pt x="148" y="184"/>
                      <a:pt x="148" y="184"/>
                      <a:pt x="148" y="184"/>
                    </a:cubicBezTo>
                    <a:cubicBezTo>
                      <a:pt x="148" y="168"/>
                      <a:pt x="148" y="168"/>
                      <a:pt x="148" y="168"/>
                    </a:cubicBezTo>
                    <a:cubicBezTo>
                      <a:pt x="140" y="159"/>
                      <a:pt x="140" y="159"/>
                      <a:pt x="140" y="159"/>
                    </a:cubicBezTo>
                    <a:cubicBezTo>
                      <a:pt x="136" y="160"/>
                      <a:pt x="131" y="161"/>
                      <a:pt x="127" y="161"/>
                    </a:cubicBezTo>
                    <a:close/>
                    <a:moveTo>
                      <a:pt x="127" y="161"/>
                    </a:moveTo>
                    <a:cubicBezTo>
                      <a:pt x="127" y="161"/>
                      <a:pt x="127" y="161"/>
                      <a:pt x="127" y="161"/>
                    </a:cubicBezTo>
                  </a:path>
                </a:pathLst>
              </a:custGeom>
              <a:grpFill/>
              <a:ln w="9525">
                <a:noFill/>
                <a:round/>
              </a:ln>
            </p:spPr>
            <p:txBody>
              <a:bodyPr vert="horz" wrap="square" lIns="121888" tIns="60944" rIns="121888" bIns="60944" numCol="1" anchor="t" anchorCtr="0" compatLnSpc="1"/>
              <a:lstStyle/>
              <a:p>
                <a:pPr defTabSz="1030605"/>
                <a:endParaRPr lang="en-US" sz="2700">
                  <a:solidFill>
                    <a:srgbClr val="262626"/>
                  </a:solidFill>
                  <a:cs typeface="Arial" panose="020B0604020202020204" pitchFamily="34" charset="0"/>
                </a:endParaRPr>
              </a:p>
            </p:txBody>
          </p:sp>
          <p:sp>
            <p:nvSpPr>
              <p:cNvPr id="1031" name="Freeform 7"/>
              <p:cNvSpPr>
                <a:spLocks noEditPoints="1"/>
              </p:cNvSpPr>
              <p:nvPr/>
            </p:nvSpPr>
            <p:spPr bwMode="auto">
              <a:xfrm>
                <a:off x="1246188" y="293688"/>
                <a:ext cx="141288" cy="144463"/>
              </a:xfrm>
              <a:custGeom>
                <a:avLst/>
                <a:gdLst/>
                <a:ahLst/>
                <a:cxnLst>
                  <a:cxn ang="0">
                    <a:pos x="89" y="0"/>
                  </a:cxn>
                  <a:cxn ang="0">
                    <a:pos x="0" y="91"/>
                  </a:cxn>
                  <a:cxn ang="0">
                    <a:pos x="89" y="91"/>
                  </a:cxn>
                  <a:cxn ang="0">
                    <a:pos x="89" y="0"/>
                  </a:cxn>
                  <a:cxn ang="0">
                    <a:pos x="89" y="0"/>
                  </a:cxn>
                  <a:cxn ang="0">
                    <a:pos x="89" y="0"/>
                  </a:cxn>
                </a:cxnLst>
                <a:rect l="0" t="0" r="r" b="b"/>
                <a:pathLst>
                  <a:path w="89" h="91">
                    <a:moveTo>
                      <a:pt x="89" y="0"/>
                    </a:moveTo>
                    <a:lnTo>
                      <a:pt x="0" y="91"/>
                    </a:lnTo>
                    <a:lnTo>
                      <a:pt x="89" y="91"/>
                    </a:lnTo>
                    <a:lnTo>
                      <a:pt x="89" y="0"/>
                    </a:lnTo>
                    <a:close/>
                    <a:moveTo>
                      <a:pt x="89" y="0"/>
                    </a:moveTo>
                    <a:lnTo>
                      <a:pt x="89" y="0"/>
                    </a:lnTo>
                    <a:close/>
                  </a:path>
                </a:pathLst>
              </a:custGeom>
              <a:grpFill/>
              <a:ln w="9525">
                <a:noFill/>
                <a:round/>
              </a:ln>
            </p:spPr>
            <p:txBody>
              <a:bodyPr vert="horz" wrap="square" lIns="121888" tIns="60944" rIns="121888" bIns="60944" numCol="1" anchor="t" anchorCtr="0" compatLnSpc="1"/>
              <a:lstStyle/>
              <a:p>
                <a:pPr defTabSz="1030605"/>
                <a:endParaRPr lang="en-US" sz="2700">
                  <a:solidFill>
                    <a:srgbClr val="262626"/>
                  </a:solidFill>
                  <a:cs typeface="Arial" panose="020B0604020202020204" pitchFamily="34" charset="0"/>
                </a:endParaRPr>
              </a:p>
            </p:txBody>
          </p:sp>
          <p:sp>
            <p:nvSpPr>
              <p:cNvPr id="1032" name="Freeform 8"/>
              <p:cNvSpPr>
                <a:spLocks noEditPoints="1"/>
              </p:cNvSpPr>
              <p:nvPr/>
            </p:nvSpPr>
            <p:spPr bwMode="auto">
              <a:xfrm>
                <a:off x="1246188" y="293688"/>
                <a:ext cx="141288" cy="144463"/>
              </a:xfrm>
              <a:custGeom>
                <a:avLst/>
                <a:gdLst/>
                <a:ahLst/>
                <a:cxnLst>
                  <a:cxn ang="0">
                    <a:pos x="89" y="0"/>
                  </a:cxn>
                  <a:cxn ang="0">
                    <a:pos x="0" y="91"/>
                  </a:cxn>
                  <a:cxn ang="0">
                    <a:pos x="89" y="91"/>
                  </a:cxn>
                  <a:cxn ang="0">
                    <a:pos x="89" y="0"/>
                  </a:cxn>
                  <a:cxn ang="0">
                    <a:pos x="89" y="0"/>
                  </a:cxn>
                  <a:cxn ang="0">
                    <a:pos x="89" y="0"/>
                  </a:cxn>
                </a:cxnLst>
                <a:rect l="0" t="0" r="r" b="b"/>
                <a:pathLst>
                  <a:path w="89" h="91">
                    <a:moveTo>
                      <a:pt x="89" y="0"/>
                    </a:moveTo>
                    <a:lnTo>
                      <a:pt x="0" y="91"/>
                    </a:lnTo>
                    <a:lnTo>
                      <a:pt x="89" y="91"/>
                    </a:lnTo>
                    <a:lnTo>
                      <a:pt x="89" y="0"/>
                    </a:lnTo>
                    <a:moveTo>
                      <a:pt x="89" y="0"/>
                    </a:moveTo>
                    <a:lnTo>
                      <a:pt x="89" y="0"/>
                    </a:lnTo>
                  </a:path>
                </a:pathLst>
              </a:custGeom>
              <a:grpFill/>
              <a:ln w="9525">
                <a:noFill/>
                <a:round/>
              </a:ln>
            </p:spPr>
            <p:txBody>
              <a:bodyPr vert="horz" wrap="square" lIns="121888" tIns="60944" rIns="121888" bIns="60944" numCol="1" anchor="t" anchorCtr="0" compatLnSpc="1"/>
              <a:lstStyle/>
              <a:p>
                <a:pPr defTabSz="1030605"/>
                <a:endParaRPr lang="en-US" sz="2700">
                  <a:solidFill>
                    <a:srgbClr val="262626"/>
                  </a:solidFill>
                  <a:cs typeface="Arial" panose="020B0604020202020204" pitchFamily="34" charset="0"/>
                </a:endParaRPr>
              </a:p>
            </p:txBody>
          </p:sp>
        </p:grpSp>
        <p:grpSp>
          <p:nvGrpSpPr>
            <p:cNvPr id="13" name="Group 121"/>
            <p:cNvGrpSpPr/>
            <p:nvPr/>
          </p:nvGrpSpPr>
          <p:grpSpPr>
            <a:xfrm>
              <a:off x="6970" y="2578"/>
              <a:ext cx="545" cy="734"/>
              <a:chOff x="1982353" y="820200"/>
              <a:chExt cx="1060450" cy="1428667"/>
            </a:xfrm>
            <a:solidFill>
              <a:schemeClr val="bg1"/>
            </a:solidFill>
          </p:grpSpPr>
          <p:sp>
            <p:nvSpPr>
              <p:cNvPr id="1036" name="Freeform 12"/>
              <p:cNvSpPr>
                <a:spLocks noEditPoints="1"/>
              </p:cNvSpPr>
              <p:nvPr/>
            </p:nvSpPr>
            <p:spPr bwMode="auto">
              <a:xfrm>
                <a:off x="2193926" y="1239838"/>
                <a:ext cx="682625" cy="590550"/>
              </a:xfrm>
              <a:custGeom>
                <a:avLst/>
                <a:gdLst/>
                <a:ahLst/>
                <a:cxnLst>
                  <a:cxn ang="0">
                    <a:pos x="170" y="1"/>
                  </a:cxn>
                  <a:cxn ang="0">
                    <a:pos x="63" y="93"/>
                  </a:cxn>
                  <a:cxn ang="0">
                    <a:pos x="23" y="62"/>
                  </a:cxn>
                  <a:cxn ang="0">
                    <a:pos x="1" y="81"/>
                  </a:cxn>
                  <a:cxn ang="0">
                    <a:pos x="74" y="155"/>
                  </a:cxn>
                  <a:cxn ang="0">
                    <a:pos x="76" y="156"/>
                  </a:cxn>
                  <a:cxn ang="0">
                    <a:pos x="76" y="156"/>
                  </a:cxn>
                  <a:cxn ang="0">
                    <a:pos x="78" y="154"/>
                  </a:cxn>
                  <a:cxn ang="0">
                    <a:pos x="178" y="16"/>
                  </a:cxn>
                  <a:cxn ang="0">
                    <a:pos x="179" y="12"/>
                  </a:cxn>
                  <a:cxn ang="0">
                    <a:pos x="170" y="1"/>
                  </a:cxn>
                  <a:cxn ang="0">
                    <a:pos x="170" y="1"/>
                  </a:cxn>
                  <a:cxn ang="0">
                    <a:pos x="170" y="1"/>
                  </a:cxn>
                </a:cxnLst>
                <a:rect l="0" t="0" r="r" b="b"/>
                <a:pathLst>
                  <a:path w="180" h="156">
                    <a:moveTo>
                      <a:pt x="170" y="1"/>
                    </a:moveTo>
                    <a:cubicBezTo>
                      <a:pt x="117" y="33"/>
                      <a:pt x="79" y="75"/>
                      <a:pt x="63" y="93"/>
                    </a:cubicBezTo>
                    <a:cubicBezTo>
                      <a:pt x="23" y="62"/>
                      <a:pt x="23" y="62"/>
                      <a:pt x="23" y="62"/>
                    </a:cubicBezTo>
                    <a:cubicBezTo>
                      <a:pt x="22" y="61"/>
                      <a:pt x="0" y="80"/>
                      <a:pt x="1" y="81"/>
                    </a:cubicBezTo>
                    <a:cubicBezTo>
                      <a:pt x="74" y="155"/>
                      <a:pt x="74" y="155"/>
                      <a:pt x="74" y="155"/>
                    </a:cubicBezTo>
                    <a:cubicBezTo>
                      <a:pt x="74" y="155"/>
                      <a:pt x="75" y="156"/>
                      <a:pt x="76" y="156"/>
                    </a:cubicBezTo>
                    <a:cubicBezTo>
                      <a:pt x="76" y="156"/>
                      <a:pt x="76" y="156"/>
                      <a:pt x="76" y="156"/>
                    </a:cubicBezTo>
                    <a:cubicBezTo>
                      <a:pt x="77" y="156"/>
                      <a:pt x="78" y="155"/>
                      <a:pt x="78" y="154"/>
                    </a:cubicBezTo>
                    <a:cubicBezTo>
                      <a:pt x="90" y="124"/>
                      <a:pt x="129" y="61"/>
                      <a:pt x="178" y="16"/>
                    </a:cubicBezTo>
                    <a:cubicBezTo>
                      <a:pt x="179" y="15"/>
                      <a:pt x="180" y="13"/>
                      <a:pt x="179" y="12"/>
                    </a:cubicBezTo>
                    <a:cubicBezTo>
                      <a:pt x="179" y="12"/>
                      <a:pt x="171" y="0"/>
                      <a:pt x="170" y="1"/>
                    </a:cubicBezTo>
                    <a:close/>
                    <a:moveTo>
                      <a:pt x="170" y="1"/>
                    </a:moveTo>
                    <a:cubicBezTo>
                      <a:pt x="170" y="1"/>
                      <a:pt x="170" y="1"/>
                      <a:pt x="170" y="1"/>
                    </a:cubicBezTo>
                  </a:path>
                </a:pathLst>
              </a:custGeom>
              <a:grpFill/>
              <a:ln w="9525">
                <a:noFill/>
                <a:round/>
              </a:ln>
            </p:spPr>
            <p:txBody>
              <a:bodyPr vert="horz" wrap="square" lIns="121888" tIns="60944" rIns="121888" bIns="60944" numCol="1" anchor="t" anchorCtr="0" compatLnSpc="1"/>
              <a:lstStyle/>
              <a:p>
                <a:pPr defTabSz="1030605"/>
                <a:endParaRPr lang="en-US" sz="2700">
                  <a:solidFill>
                    <a:srgbClr val="262626"/>
                  </a:solidFill>
                  <a:cs typeface="Arial" panose="020B0604020202020204" pitchFamily="34" charset="0"/>
                </a:endParaRPr>
              </a:p>
            </p:txBody>
          </p:sp>
          <p:sp>
            <p:nvSpPr>
              <p:cNvPr id="1037" name="Freeform 13"/>
              <p:cNvSpPr>
                <a:spLocks noEditPoints="1"/>
              </p:cNvSpPr>
              <p:nvPr/>
            </p:nvSpPr>
            <p:spPr bwMode="auto">
              <a:xfrm>
                <a:off x="1982353" y="820200"/>
                <a:ext cx="1060450" cy="1428667"/>
              </a:xfrm>
              <a:custGeom>
                <a:avLst/>
                <a:gdLst/>
                <a:ahLst/>
                <a:cxnLst>
                  <a:cxn ang="0">
                    <a:pos x="274" y="46"/>
                  </a:cxn>
                  <a:cxn ang="0">
                    <a:pos x="145" y="4"/>
                  </a:cxn>
                  <a:cxn ang="0">
                    <a:pos x="140" y="0"/>
                  </a:cxn>
                  <a:cxn ang="0">
                    <a:pos x="140" y="0"/>
                  </a:cxn>
                  <a:cxn ang="0">
                    <a:pos x="135" y="4"/>
                  </a:cxn>
                  <a:cxn ang="0">
                    <a:pos x="6" y="46"/>
                  </a:cxn>
                  <a:cxn ang="0">
                    <a:pos x="0" y="52"/>
                  </a:cxn>
                  <a:cxn ang="0">
                    <a:pos x="0" y="239"/>
                  </a:cxn>
                  <a:cxn ang="0">
                    <a:pos x="138" y="377"/>
                  </a:cxn>
                  <a:cxn ang="0">
                    <a:pos x="140" y="378"/>
                  </a:cxn>
                  <a:cxn ang="0">
                    <a:pos x="142" y="377"/>
                  </a:cxn>
                  <a:cxn ang="0">
                    <a:pos x="280" y="239"/>
                  </a:cxn>
                  <a:cxn ang="0">
                    <a:pos x="280" y="52"/>
                  </a:cxn>
                  <a:cxn ang="0">
                    <a:pos x="274" y="46"/>
                  </a:cxn>
                  <a:cxn ang="0">
                    <a:pos x="249" y="228"/>
                  </a:cxn>
                  <a:cxn ang="0">
                    <a:pos x="142" y="336"/>
                  </a:cxn>
                  <a:cxn ang="0">
                    <a:pos x="140" y="337"/>
                  </a:cxn>
                  <a:cxn ang="0">
                    <a:pos x="138" y="336"/>
                  </a:cxn>
                  <a:cxn ang="0">
                    <a:pos x="31" y="228"/>
                  </a:cxn>
                  <a:cxn ang="0">
                    <a:pos x="31" y="81"/>
                  </a:cxn>
                  <a:cxn ang="0">
                    <a:pos x="35" y="77"/>
                  </a:cxn>
                  <a:cxn ang="0">
                    <a:pos x="136" y="44"/>
                  </a:cxn>
                  <a:cxn ang="0">
                    <a:pos x="140" y="41"/>
                  </a:cxn>
                  <a:cxn ang="0">
                    <a:pos x="140" y="41"/>
                  </a:cxn>
                  <a:cxn ang="0">
                    <a:pos x="144" y="44"/>
                  </a:cxn>
                  <a:cxn ang="0">
                    <a:pos x="245" y="77"/>
                  </a:cxn>
                  <a:cxn ang="0">
                    <a:pos x="249" y="81"/>
                  </a:cxn>
                  <a:cxn ang="0">
                    <a:pos x="249" y="228"/>
                  </a:cxn>
                  <a:cxn ang="0">
                    <a:pos x="249" y="228"/>
                  </a:cxn>
                  <a:cxn ang="0">
                    <a:pos x="249" y="228"/>
                  </a:cxn>
                </a:cxnLst>
                <a:rect l="0" t="0" r="r" b="b"/>
                <a:pathLst>
                  <a:path w="280" h="378">
                    <a:moveTo>
                      <a:pt x="274" y="46"/>
                    </a:moveTo>
                    <a:cubicBezTo>
                      <a:pt x="164" y="46"/>
                      <a:pt x="145" y="4"/>
                      <a:pt x="145" y="4"/>
                    </a:cubicBezTo>
                    <a:cubicBezTo>
                      <a:pt x="144" y="2"/>
                      <a:pt x="142" y="0"/>
                      <a:pt x="140" y="0"/>
                    </a:cubicBezTo>
                    <a:cubicBezTo>
                      <a:pt x="140" y="0"/>
                      <a:pt x="140" y="0"/>
                      <a:pt x="140" y="0"/>
                    </a:cubicBezTo>
                    <a:cubicBezTo>
                      <a:pt x="138" y="0"/>
                      <a:pt x="136" y="2"/>
                      <a:pt x="135" y="4"/>
                    </a:cubicBezTo>
                    <a:cubicBezTo>
                      <a:pt x="135" y="4"/>
                      <a:pt x="116" y="46"/>
                      <a:pt x="6" y="46"/>
                    </a:cubicBezTo>
                    <a:cubicBezTo>
                      <a:pt x="3" y="46"/>
                      <a:pt x="0" y="49"/>
                      <a:pt x="0" y="52"/>
                    </a:cubicBezTo>
                    <a:cubicBezTo>
                      <a:pt x="0" y="239"/>
                      <a:pt x="0" y="239"/>
                      <a:pt x="0" y="239"/>
                    </a:cubicBezTo>
                    <a:cubicBezTo>
                      <a:pt x="0" y="316"/>
                      <a:pt x="132" y="375"/>
                      <a:pt x="138" y="377"/>
                    </a:cubicBezTo>
                    <a:cubicBezTo>
                      <a:pt x="139" y="377"/>
                      <a:pt x="139" y="378"/>
                      <a:pt x="140" y="378"/>
                    </a:cubicBezTo>
                    <a:cubicBezTo>
                      <a:pt x="141" y="378"/>
                      <a:pt x="142" y="377"/>
                      <a:pt x="142" y="377"/>
                    </a:cubicBezTo>
                    <a:cubicBezTo>
                      <a:pt x="148" y="375"/>
                      <a:pt x="280" y="316"/>
                      <a:pt x="280" y="239"/>
                    </a:cubicBezTo>
                    <a:cubicBezTo>
                      <a:pt x="280" y="52"/>
                      <a:pt x="280" y="52"/>
                      <a:pt x="280" y="52"/>
                    </a:cubicBezTo>
                    <a:cubicBezTo>
                      <a:pt x="280" y="49"/>
                      <a:pt x="277" y="46"/>
                      <a:pt x="274" y="46"/>
                    </a:cubicBezTo>
                    <a:close/>
                    <a:moveTo>
                      <a:pt x="249" y="228"/>
                    </a:moveTo>
                    <a:cubicBezTo>
                      <a:pt x="249" y="288"/>
                      <a:pt x="146" y="334"/>
                      <a:pt x="142" y="336"/>
                    </a:cubicBezTo>
                    <a:cubicBezTo>
                      <a:pt x="141" y="337"/>
                      <a:pt x="141" y="337"/>
                      <a:pt x="140" y="337"/>
                    </a:cubicBezTo>
                    <a:cubicBezTo>
                      <a:pt x="139" y="337"/>
                      <a:pt x="139" y="337"/>
                      <a:pt x="138" y="336"/>
                    </a:cubicBezTo>
                    <a:cubicBezTo>
                      <a:pt x="134" y="334"/>
                      <a:pt x="31" y="288"/>
                      <a:pt x="31" y="228"/>
                    </a:cubicBezTo>
                    <a:cubicBezTo>
                      <a:pt x="31" y="81"/>
                      <a:pt x="31" y="81"/>
                      <a:pt x="31" y="81"/>
                    </a:cubicBezTo>
                    <a:cubicBezTo>
                      <a:pt x="31" y="79"/>
                      <a:pt x="33" y="77"/>
                      <a:pt x="35" y="77"/>
                    </a:cubicBezTo>
                    <a:cubicBezTo>
                      <a:pt x="121" y="77"/>
                      <a:pt x="136" y="44"/>
                      <a:pt x="136" y="44"/>
                    </a:cubicBezTo>
                    <a:cubicBezTo>
                      <a:pt x="137" y="42"/>
                      <a:pt x="138" y="41"/>
                      <a:pt x="140" y="41"/>
                    </a:cubicBezTo>
                    <a:cubicBezTo>
                      <a:pt x="140" y="41"/>
                      <a:pt x="140" y="41"/>
                      <a:pt x="140" y="41"/>
                    </a:cubicBezTo>
                    <a:cubicBezTo>
                      <a:pt x="142" y="41"/>
                      <a:pt x="143" y="42"/>
                      <a:pt x="144" y="44"/>
                    </a:cubicBezTo>
                    <a:cubicBezTo>
                      <a:pt x="144" y="44"/>
                      <a:pt x="159" y="77"/>
                      <a:pt x="245" y="77"/>
                    </a:cubicBezTo>
                    <a:cubicBezTo>
                      <a:pt x="247" y="77"/>
                      <a:pt x="249" y="79"/>
                      <a:pt x="249" y="81"/>
                    </a:cubicBezTo>
                    <a:lnTo>
                      <a:pt x="249" y="228"/>
                    </a:lnTo>
                    <a:close/>
                    <a:moveTo>
                      <a:pt x="249" y="228"/>
                    </a:moveTo>
                    <a:cubicBezTo>
                      <a:pt x="249" y="228"/>
                      <a:pt x="249" y="228"/>
                      <a:pt x="249" y="228"/>
                    </a:cubicBezTo>
                  </a:path>
                </a:pathLst>
              </a:custGeom>
              <a:grpFill/>
              <a:ln w="9525">
                <a:noFill/>
                <a:round/>
              </a:ln>
            </p:spPr>
            <p:txBody>
              <a:bodyPr vert="horz" wrap="square" lIns="121888" tIns="60944" rIns="121888" bIns="60944" numCol="1" anchor="t" anchorCtr="0" compatLnSpc="1"/>
              <a:lstStyle/>
              <a:p>
                <a:pPr defTabSz="1030605"/>
                <a:endParaRPr lang="en-US" sz="2700">
                  <a:solidFill>
                    <a:srgbClr val="262626"/>
                  </a:solidFill>
                  <a:cs typeface="Arial" panose="020B0604020202020204" pitchFamily="34" charset="0"/>
                </a:endParaRPr>
              </a:p>
            </p:txBody>
          </p:sp>
        </p:grpSp>
        <p:grpSp>
          <p:nvGrpSpPr>
            <p:cNvPr id="168" name="Group 167"/>
            <p:cNvGrpSpPr/>
            <p:nvPr/>
          </p:nvGrpSpPr>
          <p:grpSpPr>
            <a:xfrm flipH="1">
              <a:off x="7859" y="3658"/>
              <a:ext cx="2611" cy="1911"/>
              <a:chOff x="2664796" y="2252401"/>
              <a:chExt cx="1503955" cy="1213605"/>
            </a:xfrm>
          </p:grpSpPr>
          <p:cxnSp>
            <p:nvCxnSpPr>
              <p:cNvPr id="169" name="Straight Connector 168"/>
              <p:cNvCxnSpPr/>
              <p:nvPr/>
            </p:nvCxnSpPr>
            <p:spPr>
              <a:xfrm>
                <a:off x="2664796" y="3032606"/>
                <a:ext cx="0" cy="433400"/>
              </a:xfrm>
              <a:prstGeom prst="line">
                <a:avLst/>
              </a:prstGeom>
              <a:ln w="19050" cap="rnd">
                <a:solidFill>
                  <a:srgbClr val="753D13"/>
                </a:solidFill>
                <a:tailEnd type="triangle"/>
              </a:ln>
            </p:spPr>
            <p:style>
              <a:lnRef idx="1">
                <a:schemeClr val="accent1"/>
              </a:lnRef>
              <a:fillRef idx="0">
                <a:schemeClr val="accent1"/>
              </a:fillRef>
              <a:effectRef idx="0">
                <a:schemeClr val="accent1"/>
              </a:effectRef>
              <a:fontRef idx="minor">
                <a:schemeClr val="tx1"/>
              </a:fontRef>
            </p:style>
          </p:cxnSp>
          <p:cxnSp>
            <p:nvCxnSpPr>
              <p:cNvPr id="170" name="Straight Connector 169"/>
              <p:cNvCxnSpPr/>
              <p:nvPr/>
            </p:nvCxnSpPr>
            <p:spPr>
              <a:xfrm>
                <a:off x="2666801" y="3032606"/>
                <a:ext cx="1501374" cy="0"/>
              </a:xfrm>
              <a:prstGeom prst="line">
                <a:avLst/>
              </a:prstGeom>
              <a:ln w="19050" cap="rnd">
                <a:solidFill>
                  <a:srgbClr val="753D13"/>
                </a:solidFill>
              </a:ln>
            </p:spPr>
            <p:style>
              <a:lnRef idx="1">
                <a:schemeClr val="accent1"/>
              </a:lnRef>
              <a:fillRef idx="0">
                <a:schemeClr val="accent1"/>
              </a:fillRef>
              <a:effectRef idx="0">
                <a:schemeClr val="accent1"/>
              </a:effectRef>
              <a:fontRef idx="minor">
                <a:schemeClr val="tx1"/>
              </a:fontRef>
            </p:style>
          </p:cxnSp>
          <p:cxnSp>
            <p:nvCxnSpPr>
              <p:cNvPr id="171" name="Straight Connector 170"/>
              <p:cNvCxnSpPr/>
              <p:nvPr/>
            </p:nvCxnSpPr>
            <p:spPr>
              <a:xfrm flipV="1">
                <a:off x="4168751" y="2252401"/>
                <a:ext cx="0" cy="780205"/>
              </a:xfrm>
              <a:prstGeom prst="line">
                <a:avLst/>
              </a:prstGeom>
              <a:ln w="19050" cap="rnd">
                <a:solidFill>
                  <a:srgbClr val="753D13"/>
                </a:solidFill>
              </a:ln>
            </p:spPr>
            <p:style>
              <a:lnRef idx="1">
                <a:schemeClr val="accent1"/>
              </a:lnRef>
              <a:fillRef idx="0">
                <a:schemeClr val="accent1"/>
              </a:fillRef>
              <a:effectRef idx="0">
                <a:schemeClr val="accent1"/>
              </a:effectRef>
              <a:fontRef idx="minor">
                <a:schemeClr val="tx1"/>
              </a:fontRef>
            </p:style>
          </p:cxnSp>
        </p:grpSp>
      </p:grpSp>
      <p:sp>
        <p:nvSpPr>
          <p:cNvPr id="4" name="Rectangle 3"/>
          <p:cNvSpPr/>
          <p:nvPr/>
        </p:nvSpPr>
        <p:spPr>
          <a:xfrm>
            <a:off x="4846631" y="217041"/>
            <a:ext cx="3643163" cy="907749"/>
          </a:xfrm>
          <a:prstGeom prst="rect">
            <a:avLst/>
          </a:prstGeom>
        </p:spPr>
        <p:txBody>
          <a:bodyPr wrap="square">
            <a:spAutoFit/>
          </a:bodyPr>
          <a:lstStyle/>
          <a:p>
            <a:pPr algn="ctr">
              <a:lnSpc>
                <a:spcPct val="115000"/>
              </a:lnSpc>
              <a:spcAft>
                <a:spcPts val="0"/>
              </a:spcAft>
            </a:pPr>
            <a:r>
              <a:rPr lang="vi-VN" sz="2400" b="1">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b. </a:t>
            </a:r>
            <a:r>
              <a:rPr lang="vi-VN" sz="2400" b="1" i="1">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Luận điểm 2: </a:t>
            </a:r>
            <a:r>
              <a:rPr lang="vi-VN" sz="2400" b="1">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Tố cáo tội các của quân giặc</a:t>
            </a:r>
            <a:endParaRPr lang="en-GB" sz="2400">
              <a:solidFill>
                <a:schemeClr val="bg1"/>
              </a:solidFill>
              <a:effectLst/>
              <a:latin typeface="Times New Roman" panose="02020603050405020304" pitchFamily="18" charset="0"/>
              <a:ea typeface="Times New Roman" panose="02020603050405020304" pitchFamily="18" charset="0"/>
            </a:endParaRPr>
          </a:p>
        </p:txBody>
      </p:sp>
      <p:sp>
        <p:nvSpPr>
          <p:cNvPr id="7" name="Rectangle 6"/>
          <p:cNvSpPr/>
          <p:nvPr/>
        </p:nvSpPr>
        <p:spPr>
          <a:xfrm>
            <a:off x="735873" y="1423532"/>
            <a:ext cx="1763624" cy="461665"/>
          </a:xfrm>
          <a:prstGeom prst="rect">
            <a:avLst/>
          </a:prstGeom>
        </p:spPr>
        <p:txBody>
          <a:bodyPr wrap="none">
            <a:spAutoFit/>
          </a:bodyPr>
          <a:lstStyle/>
          <a:p>
            <a:r>
              <a:rPr lang="vi-VN" sz="2400" b="1">
                <a:solidFill>
                  <a:srgbClr val="000000"/>
                </a:solidFill>
                <a:latin typeface="Times New Roman" panose="02020603050405020304" pitchFamily="18" charset="0"/>
                <a:ea typeface="Times New Roman" panose="02020603050405020304" pitchFamily="18" charset="0"/>
              </a:rPr>
              <a:t>Bằng chứng</a:t>
            </a:r>
            <a:endParaRPr lang="en-GB" sz="2800"/>
          </a:p>
        </p:txBody>
      </p:sp>
      <p:sp>
        <p:nvSpPr>
          <p:cNvPr id="8" name="Rectangle 7"/>
          <p:cNvSpPr/>
          <p:nvPr/>
        </p:nvSpPr>
        <p:spPr>
          <a:xfrm>
            <a:off x="273241" y="1959493"/>
            <a:ext cx="2328709" cy="2959272"/>
          </a:xfrm>
          <a:prstGeom prst="rect">
            <a:avLst/>
          </a:prstGeom>
          <a:ln>
            <a:solidFill>
              <a:srgbClr val="8C551D"/>
            </a:solidFill>
          </a:ln>
        </p:spPr>
        <p:txBody>
          <a:bodyPr wrap="square">
            <a:spAutoFit/>
          </a:bodyPr>
          <a:lstStyle/>
          <a:p>
            <a:pPr algn="just" fontAlgn="base">
              <a:lnSpc>
                <a:spcPct val="115000"/>
              </a:lnSpc>
              <a:spcAft>
                <a:spcPts val="0"/>
              </a:spcAft>
            </a:pPr>
            <a:r>
              <a:rPr lang="vi-VN" sz="18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vi-VN" sz="180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Về </a:t>
            </a:r>
            <a:r>
              <a:rPr lang="vi-VN" sz="18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sự tham lam tàn bạo: </a:t>
            </a:r>
            <a:r>
              <a:rPr lang="vi-VN" sz="1800" i="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r>
              <a:rPr lang="vi-VN" sz="1800" i="1">
                <a:latin typeface="Times New Roman" panose="02020603050405020304" pitchFamily="18" charset="0"/>
                <a:ea typeface="Times New Roman" panose="02020603050405020304" pitchFamily="18" charset="0"/>
                <a:cs typeface="Times New Roman" panose="02020603050405020304" pitchFamily="18" charset="0"/>
              </a:rPr>
              <a:t>đòi ngọc lụa, hành sách bạc vàng, vét của kho có hạn, hung hãn như hổ đói”</a:t>
            </a:r>
            <a:r>
              <a:rPr lang="vi-VN" sz="1800" i="1">
                <a:latin typeface="Times New Roman" panose="02020603050405020304" pitchFamily="18" charset="0"/>
                <a:ea typeface="Segoe UI" panose="020B0502040204020203" pitchFamily="34" charset="0"/>
                <a:cs typeface="Times New Roman" panose="02020603050405020304" pitchFamily="18" charset="0"/>
              </a:rPr>
              <a:t> </a:t>
            </a:r>
            <a:endParaRPr lang="en-GB" sz="1800">
              <a:latin typeface="Times New Roman" panose="02020603050405020304" pitchFamily="18" charset="0"/>
              <a:ea typeface="Times New Roman" panose="02020603050405020304" pitchFamily="18" charset="0"/>
            </a:endParaRPr>
          </a:p>
          <a:p>
            <a:pPr algn="just" fontAlgn="base">
              <a:lnSpc>
                <a:spcPct val="115000"/>
              </a:lnSpc>
              <a:spcAft>
                <a:spcPts val="0"/>
              </a:spcAft>
            </a:pPr>
            <a:r>
              <a:rPr lang="vi-VN" sz="1800">
                <a:latin typeface="Times New Roman" panose="02020603050405020304" pitchFamily="18" charset="0"/>
                <a:ea typeface="Times New Roman" panose="02020603050405020304" pitchFamily="18" charset="0"/>
                <a:cs typeface="Times New Roman" panose="02020603050405020304" pitchFamily="18" charset="0"/>
              </a:rPr>
              <a:t>+ </a:t>
            </a:r>
            <a:r>
              <a:rPr lang="vi-VN" sz="1800" smtClean="0">
                <a:latin typeface="Times New Roman" panose="02020603050405020304" pitchFamily="18" charset="0"/>
                <a:ea typeface="Times New Roman" panose="02020603050405020304" pitchFamily="18" charset="0"/>
                <a:cs typeface="Times New Roman" panose="02020603050405020304" pitchFamily="18" charset="0"/>
              </a:rPr>
              <a:t>Về </a:t>
            </a:r>
            <a:r>
              <a:rPr lang="vi-VN" sz="1800">
                <a:latin typeface="Times New Roman" panose="02020603050405020304" pitchFamily="18" charset="0"/>
                <a:ea typeface="Times New Roman" panose="02020603050405020304" pitchFamily="18" charset="0"/>
                <a:cs typeface="Times New Roman" panose="02020603050405020304" pitchFamily="18" charset="0"/>
              </a:rPr>
              <a:t>sự ngang ngược “</a:t>
            </a:r>
            <a:r>
              <a:rPr lang="vi-VN" sz="1800" i="1">
                <a:latin typeface="Times New Roman" panose="02020603050405020304" pitchFamily="18" charset="0"/>
                <a:ea typeface="Times New Roman" panose="02020603050405020304" pitchFamily="18" charset="0"/>
                <a:cs typeface="Times New Roman" panose="02020603050405020304" pitchFamily="18" charset="0"/>
              </a:rPr>
              <a:t>đi lại nghênh ngang ngoài đường, bắt nạt tể phụ”</a:t>
            </a:r>
            <a:endParaRPr lang="en-GB" sz="1800">
              <a:effectLst/>
              <a:latin typeface="Times New Roman" panose="02020603050405020304" pitchFamily="18" charset="0"/>
              <a:ea typeface="Times New Roman" panose="02020603050405020304" pitchFamily="18" charset="0"/>
            </a:endParaRPr>
          </a:p>
        </p:txBody>
      </p:sp>
      <p:sp>
        <p:nvSpPr>
          <p:cNvPr id="9" name="Rectangle 8"/>
          <p:cNvSpPr/>
          <p:nvPr/>
        </p:nvSpPr>
        <p:spPr>
          <a:xfrm>
            <a:off x="2992342" y="1475890"/>
            <a:ext cx="772969" cy="461665"/>
          </a:xfrm>
          <a:prstGeom prst="rect">
            <a:avLst/>
          </a:prstGeom>
        </p:spPr>
        <p:txBody>
          <a:bodyPr wrap="none">
            <a:spAutoFit/>
          </a:bodyPr>
          <a:lstStyle/>
          <a:p>
            <a:r>
              <a:rPr lang="vi-VN" sz="2400" b="1">
                <a:solidFill>
                  <a:srgbClr val="000000"/>
                </a:solidFill>
                <a:latin typeface="Times New Roman" panose="02020603050405020304" pitchFamily="18" charset="0"/>
                <a:ea typeface="Times New Roman" panose="02020603050405020304" pitchFamily="18" charset="0"/>
              </a:rPr>
              <a:t>Lí lẽ</a:t>
            </a:r>
            <a:endParaRPr lang="en-GB" sz="2800"/>
          </a:p>
        </p:txBody>
      </p:sp>
      <p:sp>
        <p:nvSpPr>
          <p:cNvPr id="10" name="Rectangle 9"/>
          <p:cNvSpPr/>
          <p:nvPr/>
        </p:nvSpPr>
        <p:spPr>
          <a:xfrm>
            <a:off x="2601951" y="1952423"/>
            <a:ext cx="1782408" cy="2834622"/>
          </a:xfrm>
          <a:prstGeom prst="rect">
            <a:avLst/>
          </a:prstGeom>
          <a:ln>
            <a:solidFill>
              <a:srgbClr val="8C551D"/>
            </a:solidFill>
          </a:ln>
        </p:spPr>
        <p:txBody>
          <a:bodyPr wrap="square">
            <a:spAutoFit/>
          </a:bodyPr>
          <a:lstStyle/>
          <a:p>
            <a:pPr algn="just">
              <a:lnSpc>
                <a:spcPct val="115000"/>
              </a:lnSpc>
              <a:spcAft>
                <a:spcPts val="0"/>
              </a:spcAft>
            </a:pPr>
            <a:r>
              <a:rPr lang="vi-VN" sz="1800" i="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vi-VN" sz="18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Về cảnh ngộ của mình và tướng sĩ</a:t>
            </a:r>
            <a:r>
              <a:rPr lang="vi-VN" sz="1800" i="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“sinh phải thời loạn lạc, lớn gặp buổi nước gian nan”</a:t>
            </a:r>
            <a:endParaRPr lang="en-GB" sz="1800">
              <a:latin typeface="Times New Roman" panose="02020603050405020304" pitchFamily="18" charset="0"/>
              <a:ea typeface="Times New Roman" panose="02020603050405020304" pitchFamily="18" charset="0"/>
            </a:endParaRPr>
          </a:p>
          <a:p>
            <a:r>
              <a:rPr lang="vi-VN" sz="1800" i="1">
                <a:solidFill>
                  <a:srgbClr val="000000"/>
                </a:solidFill>
                <a:latin typeface="Times New Roman" panose="02020603050405020304" pitchFamily="18" charset="0"/>
                <a:ea typeface="Times New Roman" panose="02020603050405020304" pitchFamily="18" charset="0"/>
              </a:rPr>
              <a:t>+ </a:t>
            </a:r>
            <a:r>
              <a:rPr lang="vi-VN" sz="1800">
                <a:solidFill>
                  <a:srgbClr val="000000"/>
                </a:solidFill>
                <a:latin typeface="Times New Roman" panose="02020603050405020304" pitchFamily="18" charset="0"/>
                <a:ea typeface="Times New Roman" panose="02020603050405020304" pitchFamily="18" charset="0"/>
              </a:rPr>
              <a:t>Về lũ giặc: gọi giặc là</a:t>
            </a:r>
            <a:r>
              <a:rPr lang="vi-VN" sz="1800" i="1">
                <a:solidFill>
                  <a:srgbClr val="000000"/>
                </a:solidFill>
                <a:latin typeface="Times New Roman" panose="02020603050405020304" pitchFamily="18" charset="0"/>
                <a:ea typeface="Times New Roman" panose="02020603050405020304" pitchFamily="18" charset="0"/>
              </a:rPr>
              <a:t> “dê chó”, cú diều, hổ đói </a:t>
            </a:r>
            <a:endParaRPr lang="en-GB" sz="1800"/>
          </a:p>
        </p:txBody>
      </p:sp>
      <p:pic>
        <p:nvPicPr>
          <p:cNvPr id="11" name="Picture 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68131" y="1565471"/>
            <a:ext cx="4152785" cy="2964542"/>
          </a:xfrm>
          <a:prstGeom prst="roundRect">
            <a:avLst>
              <a:gd name="adj" fmla="val 4167"/>
            </a:avLst>
          </a:prstGeom>
          <a:solidFill>
            <a:srgbClr val="FFFFFF"/>
          </a:solidFill>
          <a:ln w="762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fade">
                                      <p:cBhvr>
                                        <p:cTn id="14" dur="1000"/>
                                        <p:tgtEl>
                                          <p:spTgt spid="7"/>
                                        </p:tgtEl>
                                      </p:cBhvr>
                                    </p:animEffect>
                                    <p:anim calcmode="lin" valueType="num">
                                      <p:cBhvr>
                                        <p:cTn id="15" dur="1000" fill="hold"/>
                                        <p:tgtEl>
                                          <p:spTgt spid="7"/>
                                        </p:tgtEl>
                                        <p:attrNameLst>
                                          <p:attrName>ppt_x</p:attrName>
                                        </p:attrNameLst>
                                      </p:cBhvr>
                                      <p:tavLst>
                                        <p:tav tm="0">
                                          <p:val>
                                            <p:strVal val="#ppt_x"/>
                                          </p:val>
                                        </p:tav>
                                        <p:tav tm="100000">
                                          <p:val>
                                            <p:strVal val="#ppt_x"/>
                                          </p:val>
                                        </p:tav>
                                      </p:tavLst>
                                    </p:anim>
                                    <p:anim calcmode="lin" valueType="num">
                                      <p:cBhvr>
                                        <p:cTn id="16"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2" presetClass="entr" presetSubtype="4" fill="hold" grpId="0" nodeType="click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wipe(down)">
                                      <p:cBhvr>
                                        <p:cTn id="21" dur="500"/>
                                        <p:tgtEl>
                                          <p:spTgt spid="8"/>
                                        </p:tgtEl>
                                      </p:cBhvr>
                                    </p:animEffect>
                                  </p:childTnLst>
                                </p:cTn>
                              </p:par>
                            </p:childTnLst>
                          </p:cTn>
                        </p:par>
                      </p:childTnLst>
                    </p:cTn>
                  </p:par>
                  <p:par>
                    <p:cTn id="22" fill="hold">
                      <p:stCondLst>
                        <p:cond delay="indefinite"/>
                      </p:stCondLst>
                      <p:childTnLst>
                        <p:par>
                          <p:cTn id="23" fill="hold">
                            <p:stCondLst>
                              <p:cond delay="0"/>
                            </p:stCondLst>
                            <p:childTnLst>
                              <p:par>
                                <p:cTn id="24" presetID="16" presetClass="entr" presetSubtype="21" fill="hold" grpId="0" nodeType="clickEffect">
                                  <p:stCondLst>
                                    <p:cond delay="0"/>
                                  </p:stCondLst>
                                  <p:childTnLst>
                                    <p:set>
                                      <p:cBhvr>
                                        <p:cTn id="25" dur="1" fill="hold">
                                          <p:stCondLst>
                                            <p:cond delay="0"/>
                                          </p:stCondLst>
                                        </p:cTn>
                                        <p:tgtEl>
                                          <p:spTgt spid="9"/>
                                        </p:tgtEl>
                                        <p:attrNameLst>
                                          <p:attrName>style.visibility</p:attrName>
                                        </p:attrNameLst>
                                      </p:cBhvr>
                                      <p:to>
                                        <p:strVal val="visible"/>
                                      </p:to>
                                    </p:set>
                                    <p:animEffect transition="in" filter="barn(inVertical)">
                                      <p:cBhvr>
                                        <p:cTn id="26" dur="500"/>
                                        <p:tgtEl>
                                          <p:spTgt spid="9"/>
                                        </p:tgtEl>
                                      </p:cBhvr>
                                    </p:animEffect>
                                  </p:childTnLst>
                                </p:cTn>
                              </p:par>
                            </p:childTnLst>
                          </p:cTn>
                        </p:par>
                      </p:childTnLst>
                    </p:cTn>
                  </p:par>
                  <p:par>
                    <p:cTn id="27" fill="hold">
                      <p:stCondLst>
                        <p:cond delay="indefinite"/>
                      </p:stCondLst>
                      <p:childTnLst>
                        <p:par>
                          <p:cTn id="28" fill="hold">
                            <p:stCondLst>
                              <p:cond delay="0"/>
                            </p:stCondLst>
                            <p:childTnLst>
                              <p:par>
                                <p:cTn id="29" presetID="6" presetClass="entr" presetSubtype="16" fill="hold" grpId="0" nodeType="click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circle(in)">
                                      <p:cBhvr>
                                        <p:cTn id="31" dur="2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7" grpId="0"/>
      <p:bldP spid="8" grpId="0" animBg="1"/>
      <p:bldP spid="9" grpId="0"/>
      <p:bldP spid="10"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l="-9000" r="-9000"/>
          </a:stretch>
        </a:blipFill>
        <a:effectLst/>
      </p:bgPr>
    </p:bg>
    <p:spTree>
      <p:nvGrpSpPr>
        <p:cNvPr id="1" name=""/>
        <p:cNvGrpSpPr/>
        <p:nvPr/>
      </p:nvGrpSpPr>
      <p:grpSpPr>
        <a:xfrm>
          <a:off x="0" y="0"/>
          <a:ext cx="0" cy="0"/>
          <a:chOff x="0" y="0"/>
          <a:chExt cx="0" cy="0"/>
        </a:xfrm>
      </p:grpSpPr>
      <p:pic>
        <p:nvPicPr>
          <p:cNvPr id="3" name="Picture 6" descr="C:\Users\ADMIN\Desktop\Tai nguyen thiet ke tro choi\Bảng gỗ\Huong dan 3.png">
            <a:hlinkClick r:id="rId5" action="ppaction://hlinksldjump"/>
          </p:cNvPr>
          <p:cNvPicPr>
            <a:picLocks noChangeAspect="1" noChangeArrowheads="1"/>
          </p:cNvPicPr>
          <p:nvPr/>
        </p:nvPicPr>
        <p:blipFill>
          <a:blip r:embed="rId6" cstate="print">
            <a:extLst>
              <a:ext uri="{BEBA8EAE-BF5A-486C-A8C5-ECC9F3942E4B}">
                <a14:imgProps xmlns:a14="http://schemas.microsoft.com/office/drawing/2010/main">
                  <a14:imgLayer r:embed="rId7">
                    <a14:imgEffect>
                      <a14:backgroundRemoval t="0" b="100000" l="0" r="100000">
                        <a14:foregroundMark x1="30139" y1="79636" x2="73416" y2="79636"/>
                        <a14:foregroundMark x1="73107" y1="78182" x2="85162" y2="92727"/>
                        <a14:foregroundMark x1="87017" y1="93455" x2="95981" y2="92000"/>
                        <a14:foregroundMark x1="3864" y1="57818" x2="19320" y2="92727"/>
                      </a14:backgroundRemoval>
                    </a14:imgEffect>
                  </a14:imgLayer>
                </a14:imgProps>
              </a:ext>
              <a:ext uri="{28A0092B-C50C-407E-A947-70E740481C1C}">
                <a14:useLocalDpi xmlns:a14="http://schemas.microsoft.com/office/drawing/2010/main" val="0"/>
              </a:ext>
            </a:extLst>
          </a:blip>
          <a:srcRect/>
          <a:stretch>
            <a:fillRect/>
          </a:stretch>
        </p:blipFill>
        <p:spPr bwMode="auto">
          <a:xfrm>
            <a:off x="1171576" y="77152"/>
            <a:ext cx="1231469" cy="471080"/>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5" descr="C:\Users\ADMIN\Desktop\Tai nguyen thiet ke tro choi\Bảng gỗ\choi.png">
            <a:hlinkClick r:id="rId8" action="ppaction://hlinksldjump"/>
          </p:cNvPr>
          <p:cNvPicPr>
            <a:picLocks noChangeAspect="1" noChangeArrowheads="1"/>
          </p:cNvPicPr>
          <p:nvPr/>
        </p:nvPicPr>
        <p:blipFill>
          <a:blip r:embed="rId9" cstate="print">
            <a:extLst>
              <a:ext uri="{BEBA8EAE-BF5A-486C-A8C5-ECC9F3942E4B}">
                <a14:imgProps xmlns:a14="http://schemas.microsoft.com/office/drawing/2010/main">
                  <a14:imgLayer r:embed="rId10">
                    <a14:imgEffect>
                      <a14:backgroundRemoval t="0" b="100000" l="0" r="100000">
                        <a14:foregroundMark x1="25193" y1="73818" x2="14065" y2="92727"/>
                      </a14:backgroundRemoval>
                    </a14:imgEffect>
                  </a14:imgLayer>
                </a14:imgProps>
              </a:ext>
              <a:ext uri="{28A0092B-C50C-407E-A947-70E740481C1C}">
                <a14:useLocalDpi xmlns:a14="http://schemas.microsoft.com/office/drawing/2010/main" val="0"/>
              </a:ext>
            </a:extLst>
          </a:blip>
          <a:srcRect/>
          <a:stretch>
            <a:fillRect/>
          </a:stretch>
        </p:blipFill>
        <p:spPr bwMode="auto">
          <a:xfrm>
            <a:off x="6572250" y="28819"/>
            <a:ext cx="1310970" cy="501491"/>
          </a:xfrm>
          <a:prstGeom prst="rect">
            <a:avLst/>
          </a:prstGeom>
          <a:noFill/>
          <a:extLst>
            <a:ext uri="{909E8E84-426E-40DD-AFC4-6F175D3DCCD1}">
              <a14:hiddenFill xmlns:a14="http://schemas.microsoft.com/office/drawing/2010/main">
                <a:solidFill>
                  <a:srgbClr val="FFFFFF"/>
                </a:solidFill>
              </a14:hiddenFill>
            </a:ext>
          </a:extLst>
        </p:spPr>
      </p:pic>
      <p:pic>
        <p:nvPicPr>
          <p:cNvPr id="2" name="KhuVuonTrenMay-Dangcapnhat_vfbn.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11"/>
          <a:stretch>
            <a:fillRect/>
          </a:stretch>
        </p:blipFill>
        <p:spPr>
          <a:xfrm>
            <a:off x="10572750" y="274369"/>
            <a:ext cx="457200" cy="457200"/>
          </a:xfrm>
          <a:prstGeom prst="rect">
            <a:avLst/>
          </a:prstGeom>
        </p:spPr>
      </p:pic>
      <p:sp>
        <p:nvSpPr>
          <p:cNvPr id="4" name="Rectangle 3"/>
          <p:cNvSpPr/>
          <p:nvPr/>
        </p:nvSpPr>
        <p:spPr>
          <a:xfrm>
            <a:off x="2743200" y="274369"/>
            <a:ext cx="3829050" cy="1754326"/>
          </a:xfrm>
          <a:prstGeom prst="rect">
            <a:avLst/>
          </a:prstGeom>
          <a:solidFill>
            <a:srgbClr val="FFFF0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wrap="square">
            <a:spAutoFit/>
          </a:bodyPr>
          <a:lstStyle/>
          <a:p>
            <a:pPr algn="ctr"/>
            <a:r>
              <a:rPr lang="pt-BR" sz="5400" b="1" i="1">
                <a:solidFill>
                  <a:srgbClr val="000000"/>
                </a:solidFill>
                <a:effectLst>
                  <a:outerShdw blurRad="38100" dist="38100" dir="2700000" algn="tl">
                    <a:srgbClr val="000000">
                      <a:alpha val="43137"/>
                    </a:srgbClr>
                  </a:outerShdw>
                </a:effectLst>
                <a:latin typeface="Times New Roman" panose="02020603050405020304" pitchFamily="18" charset="0"/>
                <a:ea typeface="Times New Roman" panose="02020603050405020304" pitchFamily="18" charset="0"/>
              </a:rPr>
              <a:t>Mảnh ghép bí mật</a:t>
            </a:r>
            <a:endParaRPr lang="en-GB" sz="5400" b="1">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14091089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par>
                    <p:cTn id="7" fill="hold">
                      <p:stCondLst>
                        <p:cond delay="indefinite"/>
                      </p:stCondLst>
                      <p:childTnLst>
                        <p:par>
                          <p:cTn id="8" fill="hold">
                            <p:stCondLst>
                              <p:cond delay="0"/>
                            </p:stCondLst>
                            <p:childTnLst>
                              <p:par>
                                <p:cTn id="9" presetID="42"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1000"/>
                                        <p:tgtEl>
                                          <p:spTgt spid="4"/>
                                        </p:tgtEl>
                                      </p:cBhvr>
                                    </p:animEffect>
                                    <p:anim calcmode="lin" valueType="num">
                                      <p:cBhvr>
                                        <p:cTn id="12" dur="1000" fill="hold"/>
                                        <p:tgtEl>
                                          <p:spTgt spid="4"/>
                                        </p:tgtEl>
                                        <p:attrNameLst>
                                          <p:attrName>ppt_x</p:attrName>
                                        </p:attrNameLst>
                                      </p:cBhvr>
                                      <p:tavLst>
                                        <p:tav tm="0">
                                          <p:val>
                                            <p:strVal val="#ppt_x"/>
                                          </p:val>
                                        </p:tav>
                                        <p:tav tm="100000">
                                          <p:val>
                                            <p:strVal val="#ppt_x"/>
                                          </p:val>
                                        </p:tav>
                                      </p:tavLst>
                                    </p:anim>
                                    <p:anim calcmode="lin" valueType="num">
                                      <p:cBhvr>
                                        <p:cTn id="13"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14" fill="hold" display="0">
                  <p:stCondLst>
                    <p:cond delay="indefinite"/>
                  </p:stCondLst>
                  <p:endCondLst>
                    <p:cond evt="onStopAudio" delay="0">
                      <p:tgtEl>
                        <p:sldTgt/>
                      </p:tgtEl>
                    </p:cond>
                  </p:endCondLst>
                </p:cTn>
                <p:tgtEl>
                  <p:spTgt spid="2"/>
                </p:tgtEl>
              </p:cMediaNode>
            </p:audio>
          </p:childTnLst>
        </p:cTn>
      </p:par>
    </p:tnLst>
    <p:bldLst>
      <p:bldP spid="4"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flipH="1">
            <a:off x="0" y="0"/>
            <a:ext cx="9144000" cy="5143500"/>
          </a:xfrm>
          <a:custGeom>
            <a:avLst/>
            <a:gdLst/>
            <a:ahLst/>
            <a:cxnLst/>
            <a:rect l="l" t="t" r="r" b="b"/>
            <a:pathLst>
              <a:path w="18288000" h="10287000">
                <a:moveTo>
                  <a:pt x="18288000" y="0"/>
                </a:moveTo>
                <a:lnTo>
                  <a:pt x="0" y="0"/>
                </a:lnTo>
                <a:lnTo>
                  <a:pt x="0" y="10287000"/>
                </a:lnTo>
                <a:lnTo>
                  <a:pt x="18288000" y="10287000"/>
                </a:lnTo>
                <a:lnTo>
                  <a:pt x="18288000" y="0"/>
                </a:lnTo>
                <a:close/>
              </a:path>
            </a:pathLst>
          </a:custGeom>
          <a:blipFill>
            <a:blip r:embed="rId2"/>
            <a:stretch>
              <a:fillRect l="-49006"/>
            </a:stretch>
          </a:blipFill>
        </p:spPr>
      </p:sp>
      <p:sp>
        <p:nvSpPr>
          <p:cNvPr id="5" name="Rectangle 4"/>
          <p:cNvSpPr/>
          <p:nvPr/>
        </p:nvSpPr>
        <p:spPr>
          <a:xfrm>
            <a:off x="2285999" y="1813240"/>
            <a:ext cx="4776439" cy="1938992"/>
          </a:xfrm>
          <a:prstGeom prst="rect">
            <a:avLst/>
          </a:prstGeom>
          <a:ln>
            <a:noFill/>
          </a:ln>
          <a:effectLst/>
          <a:scene3d>
            <a:camera prst="orthographicFront">
              <a:rot lat="0" lon="0" rev="0"/>
            </a:camera>
            <a:lightRig rig="chilly" dir="t">
              <a:rot lat="0" lon="0" rev="18480000"/>
            </a:lightRig>
          </a:scene3d>
          <a:sp3d prstMaterial="clear">
            <a:bevelT h="63500"/>
          </a:sp3d>
        </p:spPr>
        <p:txBody>
          <a:bodyPr wrap="square">
            <a:spAutoFit/>
          </a:bodyPr>
          <a:lstStyle/>
          <a:p>
            <a:pPr algn="just"/>
            <a:r>
              <a:rPr lang="vi-VN" sz="2000" b="1">
                <a:solidFill>
                  <a:srgbClr val="FF0000"/>
                </a:solidFill>
                <a:latin typeface="Times New Roman" panose="02020603050405020304" pitchFamily="18" charset="0"/>
                <a:ea typeface="Times New Roman" panose="02020603050405020304" pitchFamily="18" charset="0"/>
              </a:rPr>
              <a:t>=&gt; </a:t>
            </a:r>
            <a:r>
              <a:rPr lang="vi-VN" sz="2000">
                <a:solidFill>
                  <a:srgbClr val="FF0000"/>
                </a:solidFill>
                <a:latin typeface="Times New Roman" panose="02020603050405020304" pitchFamily="18" charset="0"/>
                <a:ea typeface="Times New Roman" panose="02020603050405020304" pitchFamily="18" charset="0"/>
              </a:rPr>
              <a:t>Tác giả nói đến sự </a:t>
            </a:r>
            <a:r>
              <a:rPr lang="vi-VN" sz="2000" b="1">
                <a:solidFill>
                  <a:srgbClr val="FF0000"/>
                </a:solidFill>
                <a:latin typeface="Times New Roman" panose="02020603050405020304" pitchFamily="18" charset="0"/>
                <a:ea typeface="Times New Roman" panose="02020603050405020304" pitchFamily="18" charset="0"/>
              </a:rPr>
              <a:t>ngang ngược, hống hách, vô lễ của sứ giặc</a:t>
            </a:r>
            <a:r>
              <a:rPr lang="vi-VN" sz="2000">
                <a:solidFill>
                  <a:srgbClr val="FF0000"/>
                </a:solidFill>
                <a:latin typeface="Times New Roman" panose="02020603050405020304" pitchFamily="18" charset="0"/>
                <a:ea typeface="Times New Roman" panose="02020603050405020304" pitchFamily="18" charset="0"/>
              </a:rPr>
              <a:t> đối với </a:t>
            </a:r>
            <a:r>
              <a:rPr lang="vi-VN" sz="2000" b="1">
                <a:solidFill>
                  <a:srgbClr val="FF0000"/>
                </a:solidFill>
                <a:latin typeface="Times New Roman" panose="02020603050405020304" pitchFamily="18" charset="0"/>
                <a:ea typeface="Times New Roman" panose="02020603050405020304" pitchFamily="18" charset="0"/>
              </a:rPr>
              <a:t>triều đình và các bậc tể phụ </a:t>
            </a:r>
            <a:r>
              <a:rPr lang="vi-VN" sz="2000">
                <a:solidFill>
                  <a:srgbClr val="FF0000"/>
                </a:solidFill>
                <a:latin typeface="Times New Roman" panose="02020603050405020304" pitchFamily="18" charset="0"/>
                <a:ea typeface="Times New Roman" panose="02020603050405020304" pitchFamily="18" charset="0"/>
              </a:rPr>
              <a:t>(những người đứng đất nước) để các tướng sĩ qua đó </a:t>
            </a:r>
            <a:r>
              <a:rPr lang="vi-VN" sz="2000" b="1">
                <a:solidFill>
                  <a:srgbClr val="FF0000"/>
                </a:solidFill>
                <a:latin typeface="Times New Roman" panose="02020603050405020304" pitchFamily="18" charset="0"/>
                <a:ea typeface="Times New Roman" panose="02020603050405020304" pitchFamily="18" charset="0"/>
              </a:rPr>
              <a:t>thấy được sự nhục nhã</a:t>
            </a:r>
            <a:r>
              <a:rPr lang="vi-VN" sz="2000">
                <a:solidFill>
                  <a:srgbClr val="FF0000"/>
                </a:solidFill>
                <a:latin typeface="Times New Roman" panose="02020603050405020304" pitchFamily="18" charset="0"/>
                <a:ea typeface="Times New Roman" panose="02020603050405020304" pitchFamily="18" charset="0"/>
              </a:rPr>
              <a:t> </a:t>
            </a:r>
            <a:r>
              <a:rPr lang="vi-VN" sz="2000" b="1">
                <a:solidFill>
                  <a:srgbClr val="FF0000"/>
                </a:solidFill>
                <a:latin typeface="Times New Roman" panose="02020603050405020304" pitchFamily="18" charset="0"/>
                <a:ea typeface="Times New Roman" panose="02020603050405020304" pitchFamily="18" charset="0"/>
              </a:rPr>
              <a:t>trước thái độ của kẻ thù </a:t>
            </a:r>
            <a:r>
              <a:rPr lang="vi-VN" sz="2000">
                <a:solidFill>
                  <a:srgbClr val="FF0000"/>
                </a:solidFill>
                <a:latin typeface="Times New Roman" panose="02020603050405020304" pitchFamily="18" charset="0"/>
                <a:ea typeface="Times New Roman" panose="02020603050405020304" pitchFamily="18" charset="0"/>
              </a:rPr>
              <a:t>và </a:t>
            </a:r>
            <a:r>
              <a:rPr lang="vi-VN" sz="2000" b="1">
                <a:solidFill>
                  <a:srgbClr val="FF0000"/>
                </a:solidFill>
                <a:latin typeface="Times New Roman" panose="02020603050405020304" pitchFamily="18" charset="0"/>
                <a:ea typeface="Times New Roman" panose="02020603050405020304" pitchFamily="18" charset="0"/>
              </a:rPr>
              <a:t>căm thù những hành động của chúng</a:t>
            </a:r>
            <a:endParaRPr lang="en-GB" sz="2400">
              <a:solidFill>
                <a:srgbClr val="FF0000"/>
              </a:solidFill>
            </a:endParaRPr>
          </a:p>
        </p:txBody>
      </p:sp>
    </p:spTree>
    <p:extLst>
      <p:ext uri="{BB962C8B-B14F-4D97-AF65-F5344CB8AC3E}">
        <p14:creationId xmlns:p14="http://schemas.microsoft.com/office/powerpoint/2010/main" val="12286827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1000"/>
                                        <p:tgtEl>
                                          <p:spTgt spid="5">
                                            <p:txEl>
                                              <p:pRg st="0" end="0"/>
                                            </p:txEl>
                                          </p:spTgt>
                                        </p:tgtEl>
                                      </p:cBhvr>
                                    </p:animEffect>
                                    <p:anim calcmode="lin" valueType="num">
                                      <p:cBhvr>
                                        <p:cTn id="8" dur="1000" fill="hold"/>
                                        <p:tgtEl>
                                          <p:spTgt spid="5">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5">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572031" y="-595"/>
            <a:ext cx="4441190" cy="4885055"/>
            <a:chOff x="5734" y="2166"/>
            <a:chExt cx="6994" cy="7693"/>
          </a:xfrm>
        </p:grpSpPr>
        <p:sp>
          <p:nvSpPr>
            <p:cNvPr id="79" name="Shape 78"/>
            <p:cNvSpPr/>
            <p:nvPr/>
          </p:nvSpPr>
          <p:spPr>
            <a:xfrm rot="10800000">
              <a:off x="8219" y="2166"/>
              <a:ext cx="2478" cy="2478"/>
            </a:xfrm>
            <a:prstGeom prst="leftCircularArrow">
              <a:avLst>
                <a:gd name="adj1" fmla="val 4456"/>
                <a:gd name="adj2" fmla="val 565841"/>
                <a:gd name="adj3" fmla="val 2341352"/>
                <a:gd name="adj4" fmla="val 9024489"/>
                <a:gd name="adj5" fmla="val 5199"/>
              </a:avLst>
            </a:prstGeom>
            <a:solidFill>
              <a:srgbClr val="EFE9DD"/>
            </a:solidFill>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75" name="Freeform 74"/>
            <p:cNvSpPr/>
            <p:nvPr/>
          </p:nvSpPr>
          <p:spPr>
            <a:xfrm>
              <a:off x="7100" y="3114"/>
              <a:ext cx="2325" cy="1610"/>
            </a:xfrm>
            <a:custGeom>
              <a:avLst/>
              <a:gdLst>
                <a:gd name="connsiteX0" fmla="*/ 0 w 1368949"/>
                <a:gd name="connsiteY0" fmla="*/ 112910 h 1129097"/>
                <a:gd name="connsiteX1" fmla="*/ 33071 w 1368949"/>
                <a:gd name="connsiteY1" fmla="*/ 33071 h 1129097"/>
                <a:gd name="connsiteX2" fmla="*/ 112911 w 1368949"/>
                <a:gd name="connsiteY2" fmla="*/ 1 h 1129097"/>
                <a:gd name="connsiteX3" fmla="*/ 1256039 w 1368949"/>
                <a:gd name="connsiteY3" fmla="*/ 0 h 1129097"/>
                <a:gd name="connsiteX4" fmla="*/ 1335878 w 1368949"/>
                <a:gd name="connsiteY4" fmla="*/ 33071 h 1129097"/>
                <a:gd name="connsiteX5" fmla="*/ 1368948 w 1368949"/>
                <a:gd name="connsiteY5" fmla="*/ 112911 h 1129097"/>
                <a:gd name="connsiteX6" fmla="*/ 1368949 w 1368949"/>
                <a:gd name="connsiteY6" fmla="*/ 1016187 h 1129097"/>
                <a:gd name="connsiteX7" fmla="*/ 1335878 w 1368949"/>
                <a:gd name="connsiteY7" fmla="*/ 1096026 h 1129097"/>
                <a:gd name="connsiteX8" fmla="*/ 1256039 w 1368949"/>
                <a:gd name="connsiteY8" fmla="*/ 1129097 h 1129097"/>
                <a:gd name="connsiteX9" fmla="*/ 112910 w 1368949"/>
                <a:gd name="connsiteY9" fmla="*/ 1129097 h 1129097"/>
                <a:gd name="connsiteX10" fmla="*/ 33071 w 1368949"/>
                <a:gd name="connsiteY10" fmla="*/ 1096026 h 1129097"/>
                <a:gd name="connsiteX11" fmla="*/ 0 w 1368949"/>
                <a:gd name="connsiteY11" fmla="*/ 1016187 h 1129097"/>
                <a:gd name="connsiteX12" fmla="*/ 0 w 1368949"/>
                <a:gd name="connsiteY12" fmla="*/ 112910 h 11290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368949" h="1129097">
                  <a:moveTo>
                    <a:pt x="0" y="112910"/>
                  </a:moveTo>
                  <a:cubicBezTo>
                    <a:pt x="0" y="82964"/>
                    <a:pt x="11896" y="54245"/>
                    <a:pt x="33071" y="33071"/>
                  </a:cubicBezTo>
                  <a:cubicBezTo>
                    <a:pt x="54246" y="11896"/>
                    <a:pt x="82965" y="0"/>
                    <a:pt x="112911" y="1"/>
                  </a:cubicBezTo>
                  <a:lnTo>
                    <a:pt x="1256039" y="0"/>
                  </a:lnTo>
                  <a:cubicBezTo>
                    <a:pt x="1285985" y="0"/>
                    <a:pt x="1314704" y="11896"/>
                    <a:pt x="1335878" y="33071"/>
                  </a:cubicBezTo>
                  <a:cubicBezTo>
                    <a:pt x="1357053" y="54246"/>
                    <a:pt x="1368949" y="82965"/>
                    <a:pt x="1368948" y="112911"/>
                  </a:cubicBezTo>
                  <a:cubicBezTo>
                    <a:pt x="1368948" y="414003"/>
                    <a:pt x="1368949" y="715095"/>
                    <a:pt x="1368949" y="1016187"/>
                  </a:cubicBezTo>
                  <a:cubicBezTo>
                    <a:pt x="1368949" y="1046133"/>
                    <a:pt x="1357053" y="1074852"/>
                    <a:pt x="1335878" y="1096026"/>
                  </a:cubicBezTo>
                  <a:cubicBezTo>
                    <a:pt x="1314703" y="1117201"/>
                    <a:pt x="1285984" y="1129097"/>
                    <a:pt x="1256039" y="1129097"/>
                  </a:cubicBezTo>
                  <a:lnTo>
                    <a:pt x="112910" y="1129097"/>
                  </a:lnTo>
                  <a:cubicBezTo>
                    <a:pt x="82964" y="1129097"/>
                    <a:pt x="54245" y="1117201"/>
                    <a:pt x="33071" y="1096026"/>
                  </a:cubicBezTo>
                  <a:cubicBezTo>
                    <a:pt x="11896" y="1074851"/>
                    <a:pt x="0" y="1046132"/>
                    <a:pt x="0" y="1016187"/>
                  </a:cubicBezTo>
                  <a:lnTo>
                    <a:pt x="0" y="112910"/>
                  </a:lnTo>
                  <a:close/>
                </a:path>
              </a:pathLst>
            </a:custGeom>
            <a:noFill/>
            <a:ln>
              <a:solidFill>
                <a:srgbClr val="EFE9DD"/>
              </a:solid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71685" tIns="71685" rIns="71685" bIns="313572" numCol="1" spcCol="953" anchor="t" anchorCtr="0">
              <a:noAutofit/>
            </a:bodyPr>
            <a:lstStyle/>
            <a:p>
              <a:pPr marL="228600" lvl="1" indent="-228600" defTabSz="1066165">
                <a:lnSpc>
                  <a:spcPct val="90000"/>
                </a:lnSpc>
                <a:spcBef>
                  <a:spcPct val="0"/>
                </a:spcBef>
                <a:spcAft>
                  <a:spcPct val="15000"/>
                </a:spcAft>
                <a:buFontTx/>
                <a:buChar char="•"/>
              </a:pPr>
              <a:endParaRPr lang="en-US" sz="2400" dirty="0">
                <a:solidFill>
                  <a:srgbClr val="262626">
                    <a:hueOff val="0"/>
                    <a:satOff val="0"/>
                    <a:lumOff val="0"/>
                    <a:alphaOff val="0"/>
                  </a:srgbClr>
                </a:solidFill>
              </a:endParaRPr>
            </a:p>
            <a:p>
              <a:pPr marL="228600" lvl="1" indent="-228600" defTabSz="1066165">
                <a:lnSpc>
                  <a:spcPct val="90000"/>
                </a:lnSpc>
                <a:spcBef>
                  <a:spcPct val="0"/>
                </a:spcBef>
                <a:spcAft>
                  <a:spcPct val="15000"/>
                </a:spcAft>
                <a:buFontTx/>
                <a:buChar char="•"/>
              </a:pPr>
              <a:endParaRPr lang="en-US" sz="2400" dirty="0">
                <a:solidFill>
                  <a:srgbClr val="262626">
                    <a:hueOff val="0"/>
                    <a:satOff val="0"/>
                    <a:lumOff val="0"/>
                    <a:alphaOff val="0"/>
                  </a:srgbClr>
                </a:solidFill>
              </a:endParaRPr>
            </a:p>
          </p:txBody>
        </p:sp>
        <p:sp>
          <p:nvSpPr>
            <p:cNvPr id="76" name="Freeform 75"/>
            <p:cNvSpPr/>
            <p:nvPr/>
          </p:nvSpPr>
          <p:spPr>
            <a:xfrm>
              <a:off x="5734" y="4363"/>
              <a:ext cx="3360" cy="5496"/>
            </a:xfrm>
            <a:custGeom>
              <a:avLst/>
              <a:gdLst>
                <a:gd name="connsiteX0" fmla="*/ 0 w 1216844"/>
                <a:gd name="connsiteY0" fmla="*/ 48390 h 483898"/>
                <a:gd name="connsiteX1" fmla="*/ 14173 w 1216844"/>
                <a:gd name="connsiteY1" fmla="*/ 14173 h 483898"/>
                <a:gd name="connsiteX2" fmla="*/ 48390 w 1216844"/>
                <a:gd name="connsiteY2" fmla="*/ 0 h 483898"/>
                <a:gd name="connsiteX3" fmla="*/ 1168454 w 1216844"/>
                <a:gd name="connsiteY3" fmla="*/ 0 h 483898"/>
                <a:gd name="connsiteX4" fmla="*/ 1202671 w 1216844"/>
                <a:gd name="connsiteY4" fmla="*/ 14173 h 483898"/>
                <a:gd name="connsiteX5" fmla="*/ 1216844 w 1216844"/>
                <a:gd name="connsiteY5" fmla="*/ 48390 h 483898"/>
                <a:gd name="connsiteX6" fmla="*/ 1216844 w 1216844"/>
                <a:gd name="connsiteY6" fmla="*/ 435508 h 483898"/>
                <a:gd name="connsiteX7" fmla="*/ 1202671 w 1216844"/>
                <a:gd name="connsiteY7" fmla="*/ 469725 h 483898"/>
                <a:gd name="connsiteX8" fmla="*/ 1168454 w 1216844"/>
                <a:gd name="connsiteY8" fmla="*/ 483898 h 483898"/>
                <a:gd name="connsiteX9" fmla="*/ 48390 w 1216844"/>
                <a:gd name="connsiteY9" fmla="*/ 483898 h 483898"/>
                <a:gd name="connsiteX10" fmla="*/ 14173 w 1216844"/>
                <a:gd name="connsiteY10" fmla="*/ 469725 h 483898"/>
                <a:gd name="connsiteX11" fmla="*/ 0 w 1216844"/>
                <a:gd name="connsiteY11" fmla="*/ 435508 h 483898"/>
                <a:gd name="connsiteX12" fmla="*/ 0 w 1216844"/>
                <a:gd name="connsiteY12" fmla="*/ 48390 h 4838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16844" h="483898">
                  <a:moveTo>
                    <a:pt x="0" y="48390"/>
                  </a:moveTo>
                  <a:cubicBezTo>
                    <a:pt x="0" y="35556"/>
                    <a:pt x="5098" y="23248"/>
                    <a:pt x="14173" y="14173"/>
                  </a:cubicBezTo>
                  <a:cubicBezTo>
                    <a:pt x="23248" y="5098"/>
                    <a:pt x="35556" y="0"/>
                    <a:pt x="48390" y="0"/>
                  </a:cubicBezTo>
                  <a:lnTo>
                    <a:pt x="1168454" y="0"/>
                  </a:lnTo>
                  <a:cubicBezTo>
                    <a:pt x="1181288" y="0"/>
                    <a:pt x="1193596" y="5098"/>
                    <a:pt x="1202671" y="14173"/>
                  </a:cubicBezTo>
                  <a:cubicBezTo>
                    <a:pt x="1211746" y="23248"/>
                    <a:pt x="1216844" y="35556"/>
                    <a:pt x="1216844" y="48390"/>
                  </a:cubicBezTo>
                  <a:lnTo>
                    <a:pt x="1216844" y="435508"/>
                  </a:lnTo>
                  <a:cubicBezTo>
                    <a:pt x="1216844" y="448342"/>
                    <a:pt x="1211746" y="460650"/>
                    <a:pt x="1202671" y="469725"/>
                  </a:cubicBezTo>
                  <a:cubicBezTo>
                    <a:pt x="1193596" y="478800"/>
                    <a:pt x="1181288" y="483898"/>
                    <a:pt x="1168454" y="483898"/>
                  </a:cubicBezTo>
                  <a:lnTo>
                    <a:pt x="48390" y="483898"/>
                  </a:lnTo>
                  <a:cubicBezTo>
                    <a:pt x="35556" y="483898"/>
                    <a:pt x="23248" y="478800"/>
                    <a:pt x="14173" y="469725"/>
                  </a:cubicBezTo>
                  <a:cubicBezTo>
                    <a:pt x="5098" y="460650"/>
                    <a:pt x="0" y="448342"/>
                    <a:pt x="0" y="435508"/>
                  </a:cubicBezTo>
                  <a:lnTo>
                    <a:pt x="0" y="48390"/>
                  </a:lnTo>
                  <a:close/>
                </a:path>
              </a:pathLst>
            </a:custGeom>
            <a:solidFill>
              <a:srgbClr val="EFE9DD"/>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65591" tIns="48451" rIns="65591" bIns="48451" numCol="1" spcCol="953" anchor="ctr" anchorCtr="0">
              <a:noAutofit/>
            </a:bodyPr>
            <a:lstStyle/>
            <a:p>
              <a:pPr algn="ctr" defTabSz="1199515">
                <a:lnSpc>
                  <a:spcPct val="90000"/>
                </a:lnSpc>
                <a:spcBef>
                  <a:spcPct val="0"/>
                </a:spcBef>
                <a:spcAft>
                  <a:spcPct val="35000"/>
                </a:spcAft>
              </a:pPr>
              <a:endParaRPr lang="en-US" b="1" dirty="0">
                <a:solidFill>
                  <a:srgbClr val="753D13"/>
                </a:solidFill>
              </a:endParaRPr>
            </a:p>
          </p:txBody>
        </p:sp>
        <p:sp>
          <p:nvSpPr>
            <p:cNvPr id="77" name="Freeform 76"/>
            <p:cNvSpPr/>
            <p:nvPr/>
          </p:nvSpPr>
          <p:spPr>
            <a:xfrm>
              <a:off x="9489" y="3098"/>
              <a:ext cx="2400" cy="1610"/>
            </a:xfrm>
            <a:custGeom>
              <a:avLst/>
              <a:gdLst>
                <a:gd name="connsiteX0" fmla="*/ 0 w 1368949"/>
                <a:gd name="connsiteY0" fmla="*/ 112910 h 1129097"/>
                <a:gd name="connsiteX1" fmla="*/ 33071 w 1368949"/>
                <a:gd name="connsiteY1" fmla="*/ 33071 h 1129097"/>
                <a:gd name="connsiteX2" fmla="*/ 112911 w 1368949"/>
                <a:gd name="connsiteY2" fmla="*/ 1 h 1129097"/>
                <a:gd name="connsiteX3" fmla="*/ 1256039 w 1368949"/>
                <a:gd name="connsiteY3" fmla="*/ 0 h 1129097"/>
                <a:gd name="connsiteX4" fmla="*/ 1335878 w 1368949"/>
                <a:gd name="connsiteY4" fmla="*/ 33071 h 1129097"/>
                <a:gd name="connsiteX5" fmla="*/ 1368948 w 1368949"/>
                <a:gd name="connsiteY5" fmla="*/ 112911 h 1129097"/>
                <a:gd name="connsiteX6" fmla="*/ 1368949 w 1368949"/>
                <a:gd name="connsiteY6" fmla="*/ 1016187 h 1129097"/>
                <a:gd name="connsiteX7" fmla="*/ 1335878 w 1368949"/>
                <a:gd name="connsiteY7" fmla="*/ 1096026 h 1129097"/>
                <a:gd name="connsiteX8" fmla="*/ 1256039 w 1368949"/>
                <a:gd name="connsiteY8" fmla="*/ 1129097 h 1129097"/>
                <a:gd name="connsiteX9" fmla="*/ 112910 w 1368949"/>
                <a:gd name="connsiteY9" fmla="*/ 1129097 h 1129097"/>
                <a:gd name="connsiteX10" fmla="*/ 33071 w 1368949"/>
                <a:gd name="connsiteY10" fmla="*/ 1096026 h 1129097"/>
                <a:gd name="connsiteX11" fmla="*/ 0 w 1368949"/>
                <a:gd name="connsiteY11" fmla="*/ 1016187 h 1129097"/>
                <a:gd name="connsiteX12" fmla="*/ 0 w 1368949"/>
                <a:gd name="connsiteY12" fmla="*/ 112910 h 11290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368949" h="1129097">
                  <a:moveTo>
                    <a:pt x="0" y="112910"/>
                  </a:moveTo>
                  <a:cubicBezTo>
                    <a:pt x="0" y="82964"/>
                    <a:pt x="11896" y="54245"/>
                    <a:pt x="33071" y="33071"/>
                  </a:cubicBezTo>
                  <a:cubicBezTo>
                    <a:pt x="54246" y="11896"/>
                    <a:pt x="82965" y="0"/>
                    <a:pt x="112911" y="1"/>
                  </a:cubicBezTo>
                  <a:lnTo>
                    <a:pt x="1256039" y="0"/>
                  </a:lnTo>
                  <a:cubicBezTo>
                    <a:pt x="1285985" y="0"/>
                    <a:pt x="1314704" y="11896"/>
                    <a:pt x="1335878" y="33071"/>
                  </a:cubicBezTo>
                  <a:cubicBezTo>
                    <a:pt x="1357053" y="54246"/>
                    <a:pt x="1368949" y="82965"/>
                    <a:pt x="1368948" y="112911"/>
                  </a:cubicBezTo>
                  <a:cubicBezTo>
                    <a:pt x="1368948" y="414003"/>
                    <a:pt x="1368949" y="715095"/>
                    <a:pt x="1368949" y="1016187"/>
                  </a:cubicBezTo>
                  <a:cubicBezTo>
                    <a:pt x="1368949" y="1046133"/>
                    <a:pt x="1357053" y="1074852"/>
                    <a:pt x="1335878" y="1096026"/>
                  </a:cubicBezTo>
                  <a:cubicBezTo>
                    <a:pt x="1314703" y="1117201"/>
                    <a:pt x="1285984" y="1129097"/>
                    <a:pt x="1256039" y="1129097"/>
                  </a:cubicBezTo>
                  <a:lnTo>
                    <a:pt x="112910" y="1129097"/>
                  </a:lnTo>
                  <a:cubicBezTo>
                    <a:pt x="82964" y="1129097"/>
                    <a:pt x="54245" y="1117201"/>
                    <a:pt x="33071" y="1096026"/>
                  </a:cubicBezTo>
                  <a:cubicBezTo>
                    <a:pt x="11896" y="1074851"/>
                    <a:pt x="0" y="1046132"/>
                    <a:pt x="0" y="1016187"/>
                  </a:cubicBezTo>
                  <a:lnTo>
                    <a:pt x="0" y="112910"/>
                  </a:lnTo>
                  <a:close/>
                </a:path>
              </a:pathLst>
            </a:custGeom>
            <a:noFill/>
            <a:ln>
              <a:solidFill>
                <a:srgbClr val="EFE9DD"/>
              </a:solid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71685" tIns="313571" rIns="71685" bIns="71687" numCol="1" spcCol="953" anchor="t" anchorCtr="0">
              <a:noAutofit/>
            </a:bodyPr>
            <a:lstStyle/>
            <a:p>
              <a:pPr marL="228600" lvl="1" indent="-228600" defTabSz="1066165">
                <a:lnSpc>
                  <a:spcPct val="90000"/>
                </a:lnSpc>
                <a:spcBef>
                  <a:spcPct val="0"/>
                </a:spcBef>
                <a:spcAft>
                  <a:spcPct val="15000"/>
                </a:spcAft>
                <a:buFontTx/>
                <a:buChar char="•"/>
              </a:pPr>
              <a:endParaRPr lang="en-US" sz="2400" dirty="0">
                <a:solidFill>
                  <a:srgbClr val="262626">
                    <a:hueOff val="0"/>
                    <a:satOff val="0"/>
                    <a:lumOff val="0"/>
                    <a:alphaOff val="0"/>
                  </a:srgbClr>
                </a:solidFill>
              </a:endParaRPr>
            </a:p>
            <a:p>
              <a:pPr marL="228600" lvl="1" indent="-228600" defTabSz="1066165">
                <a:lnSpc>
                  <a:spcPct val="90000"/>
                </a:lnSpc>
                <a:spcBef>
                  <a:spcPct val="0"/>
                </a:spcBef>
                <a:spcAft>
                  <a:spcPct val="15000"/>
                </a:spcAft>
                <a:buFontTx/>
                <a:buChar char="•"/>
              </a:pPr>
              <a:endParaRPr lang="en-US" sz="2400" dirty="0">
                <a:solidFill>
                  <a:srgbClr val="262626">
                    <a:hueOff val="0"/>
                    <a:satOff val="0"/>
                    <a:lumOff val="0"/>
                    <a:alphaOff val="0"/>
                  </a:srgbClr>
                </a:solidFill>
              </a:endParaRPr>
            </a:p>
          </p:txBody>
        </p:sp>
        <p:sp>
          <p:nvSpPr>
            <p:cNvPr id="78" name="Freeform 77"/>
            <p:cNvSpPr/>
            <p:nvPr/>
          </p:nvSpPr>
          <p:spPr>
            <a:xfrm>
              <a:off x="9775" y="4331"/>
              <a:ext cx="2953" cy="5422"/>
            </a:xfrm>
            <a:custGeom>
              <a:avLst/>
              <a:gdLst>
                <a:gd name="connsiteX0" fmla="*/ 0 w 1216844"/>
                <a:gd name="connsiteY0" fmla="*/ 48390 h 483898"/>
                <a:gd name="connsiteX1" fmla="*/ 14173 w 1216844"/>
                <a:gd name="connsiteY1" fmla="*/ 14173 h 483898"/>
                <a:gd name="connsiteX2" fmla="*/ 48390 w 1216844"/>
                <a:gd name="connsiteY2" fmla="*/ 0 h 483898"/>
                <a:gd name="connsiteX3" fmla="*/ 1168454 w 1216844"/>
                <a:gd name="connsiteY3" fmla="*/ 0 h 483898"/>
                <a:gd name="connsiteX4" fmla="*/ 1202671 w 1216844"/>
                <a:gd name="connsiteY4" fmla="*/ 14173 h 483898"/>
                <a:gd name="connsiteX5" fmla="*/ 1216844 w 1216844"/>
                <a:gd name="connsiteY5" fmla="*/ 48390 h 483898"/>
                <a:gd name="connsiteX6" fmla="*/ 1216844 w 1216844"/>
                <a:gd name="connsiteY6" fmla="*/ 435508 h 483898"/>
                <a:gd name="connsiteX7" fmla="*/ 1202671 w 1216844"/>
                <a:gd name="connsiteY7" fmla="*/ 469725 h 483898"/>
                <a:gd name="connsiteX8" fmla="*/ 1168454 w 1216844"/>
                <a:gd name="connsiteY8" fmla="*/ 483898 h 483898"/>
                <a:gd name="connsiteX9" fmla="*/ 48390 w 1216844"/>
                <a:gd name="connsiteY9" fmla="*/ 483898 h 483898"/>
                <a:gd name="connsiteX10" fmla="*/ 14173 w 1216844"/>
                <a:gd name="connsiteY10" fmla="*/ 469725 h 483898"/>
                <a:gd name="connsiteX11" fmla="*/ 0 w 1216844"/>
                <a:gd name="connsiteY11" fmla="*/ 435508 h 483898"/>
                <a:gd name="connsiteX12" fmla="*/ 0 w 1216844"/>
                <a:gd name="connsiteY12" fmla="*/ 48390 h 4838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16844" h="483898">
                  <a:moveTo>
                    <a:pt x="0" y="48390"/>
                  </a:moveTo>
                  <a:cubicBezTo>
                    <a:pt x="0" y="35556"/>
                    <a:pt x="5098" y="23248"/>
                    <a:pt x="14173" y="14173"/>
                  </a:cubicBezTo>
                  <a:cubicBezTo>
                    <a:pt x="23248" y="5098"/>
                    <a:pt x="35556" y="0"/>
                    <a:pt x="48390" y="0"/>
                  </a:cubicBezTo>
                  <a:lnTo>
                    <a:pt x="1168454" y="0"/>
                  </a:lnTo>
                  <a:cubicBezTo>
                    <a:pt x="1181288" y="0"/>
                    <a:pt x="1193596" y="5098"/>
                    <a:pt x="1202671" y="14173"/>
                  </a:cubicBezTo>
                  <a:cubicBezTo>
                    <a:pt x="1211746" y="23248"/>
                    <a:pt x="1216844" y="35556"/>
                    <a:pt x="1216844" y="48390"/>
                  </a:cubicBezTo>
                  <a:lnTo>
                    <a:pt x="1216844" y="435508"/>
                  </a:lnTo>
                  <a:cubicBezTo>
                    <a:pt x="1216844" y="448342"/>
                    <a:pt x="1211746" y="460650"/>
                    <a:pt x="1202671" y="469725"/>
                  </a:cubicBezTo>
                  <a:cubicBezTo>
                    <a:pt x="1193596" y="478800"/>
                    <a:pt x="1181288" y="483898"/>
                    <a:pt x="1168454" y="483898"/>
                  </a:cubicBezTo>
                  <a:lnTo>
                    <a:pt x="48390" y="483898"/>
                  </a:lnTo>
                  <a:cubicBezTo>
                    <a:pt x="35556" y="483898"/>
                    <a:pt x="23248" y="478800"/>
                    <a:pt x="14173" y="469725"/>
                  </a:cubicBezTo>
                  <a:cubicBezTo>
                    <a:pt x="5098" y="460650"/>
                    <a:pt x="0" y="448342"/>
                    <a:pt x="0" y="435508"/>
                  </a:cubicBezTo>
                  <a:lnTo>
                    <a:pt x="0" y="48390"/>
                  </a:lnTo>
                  <a:close/>
                </a:path>
              </a:pathLst>
            </a:custGeom>
            <a:solidFill>
              <a:srgbClr val="EFE9DD"/>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65591" tIns="48451" rIns="65591" bIns="48451" numCol="1" spcCol="953" anchor="ctr" anchorCtr="0">
              <a:noAutofit/>
            </a:bodyPr>
            <a:lstStyle/>
            <a:p>
              <a:pPr algn="ctr" defTabSz="1199515">
                <a:lnSpc>
                  <a:spcPct val="90000"/>
                </a:lnSpc>
                <a:spcBef>
                  <a:spcPct val="0"/>
                </a:spcBef>
                <a:spcAft>
                  <a:spcPct val="35000"/>
                </a:spcAft>
              </a:pPr>
              <a:endParaRPr lang="en-US" b="1" dirty="0">
                <a:solidFill>
                  <a:srgbClr val="753D13"/>
                </a:solidFill>
              </a:endParaRPr>
            </a:p>
          </p:txBody>
        </p:sp>
      </p:grpSp>
      <p:sp>
        <p:nvSpPr>
          <p:cNvPr id="3" name="Rectangle 2"/>
          <p:cNvSpPr/>
          <p:nvPr/>
        </p:nvSpPr>
        <p:spPr>
          <a:xfrm>
            <a:off x="262492" y="-11486"/>
            <a:ext cx="4049313" cy="1083374"/>
          </a:xfrm>
          <a:prstGeom prst="rect">
            <a:avLst/>
          </a:prstGeom>
        </p:spPr>
        <p:txBody>
          <a:bodyPr wrap="square">
            <a:spAutoFit/>
          </a:bodyPr>
          <a:lstStyle/>
          <a:p>
            <a:pPr algn="just">
              <a:lnSpc>
                <a:spcPct val="115000"/>
              </a:lnSpc>
              <a:spcAft>
                <a:spcPts val="0"/>
              </a:spcAft>
            </a:pPr>
            <a:r>
              <a:rPr lang="vi-VN" sz="2800" b="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c. </a:t>
            </a:r>
            <a:r>
              <a:rPr lang="vi-VN" sz="2800" b="1" i="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Luận điểm 3</a:t>
            </a:r>
            <a:r>
              <a:rPr lang="vi-VN" sz="2800" b="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Làm rõ phải- trái, đúng- sai</a:t>
            </a:r>
            <a:endParaRPr lang="en-GB" sz="2800">
              <a:effectLst/>
              <a:latin typeface="Times New Roman" panose="02020603050405020304" pitchFamily="18" charset="0"/>
              <a:ea typeface="Times New Roman" panose="02020603050405020304" pitchFamily="18" charset="0"/>
            </a:endParaRPr>
          </a:p>
        </p:txBody>
      </p:sp>
      <p:sp>
        <p:nvSpPr>
          <p:cNvPr id="4" name="Rectangle 3"/>
          <p:cNvSpPr/>
          <p:nvPr/>
        </p:nvSpPr>
        <p:spPr>
          <a:xfrm>
            <a:off x="207466" y="1112560"/>
            <a:ext cx="4230510" cy="1083374"/>
          </a:xfrm>
          <a:prstGeom prst="rect">
            <a:avLst/>
          </a:prstGeom>
        </p:spPr>
        <p:txBody>
          <a:bodyPr wrap="square">
            <a:spAutoFit/>
          </a:bodyPr>
          <a:lstStyle/>
          <a:p>
            <a:pPr algn="just">
              <a:lnSpc>
                <a:spcPct val="115000"/>
              </a:lnSpc>
              <a:spcAft>
                <a:spcPts val="0"/>
              </a:spcAft>
            </a:pPr>
            <a:r>
              <a:rPr lang="vi-VN" sz="2800">
                <a:latin typeface="Times New Roman" panose="02020603050405020304" pitchFamily="18" charset="0"/>
                <a:ea typeface="Times New Roman" panose="02020603050405020304" pitchFamily="18" charset="0"/>
                <a:cs typeface="Times New Roman" panose="02020603050405020304" pitchFamily="18" charset="0"/>
              </a:rPr>
              <a:t>* </a:t>
            </a:r>
            <a:r>
              <a:rPr lang="vi-VN" sz="2800" b="1">
                <a:latin typeface="Times New Roman" panose="02020603050405020304" pitchFamily="18" charset="0"/>
                <a:ea typeface="Times New Roman" panose="02020603050405020304" pitchFamily="18" charset="0"/>
                <a:cs typeface="Times New Roman" panose="02020603050405020304" pitchFamily="18" charset="0"/>
              </a:rPr>
              <a:t>Làm rõ mối ân tình giữa chủ tướng và tướng sĩ </a:t>
            </a:r>
            <a:endParaRPr lang="en-GB" sz="2800">
              <a:effectLst/>
              <a:latin typeface="Times New Roman" panose="02020603050405020304" pitchFamily="18" charset="0"/>
              <a:ea typeface="Times New Roman" panose="02020603050405020304" pitchFamily="18" charset="0"/>
            </a:endParaRPr>
          </a:p>
        </p:txBody>
      </p:sp>
      <p:sp>
        <p:nvSpPr>
          <p:cNvPr id="13" name="Freeform 3"/>
          <p:cNvSpPr/>
          <p:nvPr/>
        </p:nvSpPr>
        <p:spPr>
          <a:xfrm>
            <a:off x="1101014" y="2077977"/>
            <a:ext cx="3606410" cy="3458929"/>
          </a:xfrm>
          <a:custGeom>
            <a:avLst/>
            <a:gdLst/>
            <a:ahLst/>
            <a:cxnLst/>
            <a:rect l="l" t="t" r="r" b="b"/>
            <a:pathLst>
              <a:path w="10260570" h="8229600">
                <a:moveTo>
                  <a:pt x="0" y="0"/>
                </a:moveTo>
                <a:lnTo>
                  <a:pt x="10260569" y="0"/>
                </a:lnTo>
                <a:lnTo>
                  <a:pt x="10260569" y="8229600"/>
                </a:lnTo>
                <a:lnTo>
                  <a:pt x="0" y="8229600"/>
                </a:lnTo>
                <a:lnTo>
                  <a:pt x="0" y="0"/>
                </a:lnTo>
                <a:close/>
              </a:path>
            </a:pathLst>
          </a:custGeom>
          <a:blipFill>
            <a:blip r:embed="rId3"/>
            <a:stretch>
              <a:fillRect/>
            </a:stretch>
          </a:blipFill>
        </p:spPr>
      </p:sp>
      <p:sp>
        <p:nvSpPr>
          <p:cNvPr id="16" name="Freeform 6"/>
          <p:cNvSpPr/>
          <p:nvPr/>
        </p:nvSpPr>
        <p:spPr>
          <a:xfrm>
            <a:off x="-1072402" y="2195934"/>
            <a:ext cx="5146181" cy="4114800"/>
          </a:xfrm>
          <a:custGeom>
            <a:avLst/>
            <a:gdLst/>
            <a:ahLst/>
            <a:cxnLst/>
            <a:rect l="l" t="t" r="r" b="b"/>
            <a:pathLst>
              <a:path w="10292361" h="8229600">
                <a:moveTo>
                  <a:pt x="0" y="0"/>
                </a:moveTo>
                <a:lnTo>
                  <a:pt x="10292360" y="0"/>
                </a:lnTo>
                <a:lnTo>
                  <a:pt x="10292360" y="8229600"/>
                </a:lnTo>
                <a:lnTo>
                  <a:pt x="0" y="8229600"/>
                </a:lnTo>
                <a:lnTo>
                  <a:pt x="0" y="0"/>
                </a:lnTo>
                <a:close/>
              </a:path>
            </a:pathLst>
          </a:custGeom>
          <a:blipFill>
            <a:blip r:embed="rId4"/>
            <a:stretch>
              <a:fillRect/>
            </a:stretch>
          </a:blipFill>
        </p:spPr>
      </p:sp>
      <p:sp>
        <p:nvSpPr>
          <p:cNvPr id="5" name="Rectangle 4"/>
          <p:cNvSpPr/>
          <p:nvPr/>
        </p:nvSpPr>
        <p:spPr>
          <a:xfrm>
            <a:off x="5439441" y="817920"/>
            <a:ext cx="1500732" cy="400110"/>
          </a:xfrm>
          <a:prstGeom prst="rect">
            <a:avLst/>
          </a:prstGeom>
        </p:spPr>
        <p:txBody>
          <a:bodyPr wrap="none">
            <a:spAutoFit/>
          </a:bodyPr>
          <a:lstStyle/>
          <a:p>
            <a:r>
              <a:rPr lang="vi-VN" sz="2000" b="1">
                <a:solidFill>
                  <a:schemeClr val="bg1"/>
                </a:solidFill>
                <a:latin typeface="Times New Roman" panose="02020603050405020304" pitchFamily="18" charset="0"/>
                <a:ea typeface="Times New Roman" panose="02020603050405020304" pitchFamily="18" charset="0"/>
              </a:rPr>
              <a:t>Bằng chứng</a:t>
            </a:r>
            <a:endParaRPr lang="en-GB" sz="2400">
              <a:solidFill>
                <a:schemeClr val="bg1"/>
              </a:solidFill>
            </a:endParaRPr>
          </a:p>
        </p:txBody>
      </p:sp>
      <p:sp>
        <p:nvSpPr>
          <p:cNvPr id="6" name="Rectangle 5"/>
          <p:cNvSpPr/>
          <p:nvPr/>
        </p:nvSpPr>
        <p:spPr>
          <a:xfrm>
            <a:off x="4663026" y="1522591"/>
            <a:ext cx="1948366" cy="3139321"/>
          </a:xfrm>
          <a:prstGeom prst="rect">
            <a:avLst/>
          </a:prstGeom>
        </p:spPr>
        <p:txBody>
          <a:bodyPr wrap="square">
            <a:spAutoFit/>
          </a:bodyPr>
          <a:lstStyle/>
          <a:p>
            <a:pPr algn="just"/>
            <a:r>
              <a:rPr lang="vi-VN" sz="2200">
                <a:solidFill>
                  <a:srgbClr val="000000"/>
                </a:solidFill>
                <a:latin typeface="Times New Roman" panose="02020603050405020304" pitchFamily="18" charset="0"/>
                <a:ea typeface="Times New Roman" panose="02020603050405020304" pitchFamily="18" charset="0"/>
              </a:rPr>
              <a:t>“</a:t>
            </a:r>
            <a:r>
              <a:rPr lang="vi-VN" sz="2200" i="1">
                <a:solidFill>
                  <a:srgbClr val="000000"/>
                </a:solidFill>
                <a:latin typeface="Times New Roman" panose="02020603050405020304" pitchFamily="18" charset="0"/>
                <a:ea typeface="Times New Roman" panose="02020603050405020304" pitchFamily="18" charset="0"/>
              </a:rPr>
              <a:t>Không có mặc thì ta cho áo…”; “Lúc trận mạc xông pha thì cùng nhau sống chết, lúc ở nhà nhàn hạ thì cùng nhau vui cười”</a:t>
            </a:r>
            <a:endParaRPr lang="en-GB" sz="2200"/>
          </a:p>
        </p:txBody>
      </p:sp>
      <p:sp>
        <p:nvSpPr>
          <p:cNvPr id="7" name="Rectangle 6"/>
          <p:cNvSpPr/>
          <p:nvPr/>
        </p:nvSpPr>
        <p:spPr>
          <a:xfrm>
            <a:off x="7279446" y="802680"/>
            <a:ext cx="675185" cy="400110"/>
          </a:xfrm>
          <a:prstGeom prst="rect">
            <a:avLst/>
          </a:prstGeom>
        </p:spPr>
        <p:txBody>
          <a:bodyPr wrap="none">
            <a:spAutoFit/>
          </a:bodyPr>
          <a:lstStyle/>
          <a:p>
            <a:r>
              <a:rPr lang="vi-VN" sz="2000" b="1">
                <a:solidFill>
                  <a:schemeClr val="bg1"/>
                </a:solidFill>
                <a:latin typeface="Times New Roman" panose="02020603050405020304" pitchFamily="18" charset="0"/>
                <a:ea typeface="Times New Roman" panose="02020603050405020304" pitchFamily="18" charset="0"/>
              </a:rPr>
              <a:t>Lí lẽ</a:t>
            </a:r>
            <a:endParaRPr lang="en-GB" sz="2400">
              <a:solidFill>
                <a:schemeClr val="bg1"/>
              </a:solidFill>
            </a:endParaRPr>
          </a:p>
        </p:txBody>
      </p:sp>
      <p:sp>
        <p:nvSpPr>
          <p:cNvPr id="8" name="Rectangle 7"/>
          <p:cNvSpPr/>
          <p:nvPr/>
        </p:nvSpPr>
        <p:spPr>
          <a:xfrm>
            <a:off x="7279446" y="1744325"/>
            <a:ext cx="1663832" cy="2800767"/>
          </a:xfrm>
          <a:prstGeom prst="rect">
            <a:avLst/>
          </a:prstGeom>
        </p:spPr>
        <p:txBody>
          <a:bodyPr wrap="square">
            <a:spAutoFit/>
          </a:bodyPr>
          <a:lstStyle/>
          <a:p>
            <a:pPr algn="just"/>
            <a:r>
              <a:rPr lang="vi-VN" sz="2200" i="1" smtClean="0">
                <a:solidFill>
                  <a:srgbClr val="000000"/>
                </a:solidFill>
                <a:latin typeface="Times New Roman" panose="02020603050405020304" pitchFamily="18" charset="0"/>
                <a:ea typeface="Times New Roman" panose="02020603050405020304" pitchFamily="18" charset="0"/>
              </a:rPr>
              <a:t>Cách </a:t>
            </a:r>
            <a:r>
              <a:rPr lang="vi-VN" sz="2200" i="1">
                <a:solidFill>
                  <a:srgbClr val="000000"/>
                </a:solidFill>
                <a:latin typeface="Times New Roman" panose="02020603050405020304" pitchFamily="18" charset="0"/>
                <a:ea typeface="Times New Roman" panose="02020603050405020304" pitchFamily="18" charset="0"/>
              </a:rPr>
              <a:t>đối đãi so với Vương Công Kiên, Cốt Đãi Ngột Lang ngày trước nào có kém gì.</a:t>
            </a:r>
            <a:endParaRPr lang="en-GB" sz="2200"/>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fade">
                                      <p:cBhvr>
                                        <p:cTn id="14" dur="1000"/>
                                        <p:tgtEl>
                                          <p:spTgt spid="4"/>
                                        </p:tgtEl>
                                      </p:cBhvr>
                                    </p:animEffect>
                                    <p:anim calcmode="lin" valueType="num">
                                      <p:cBhvr>
                                        <p:cTn id="15" dur="1000" fill="hold"/>
                                        <p:tgtEl>
                                          <p:spTgt spid="4"/>
                                        </p:tgtEl>
                                        <p:attrNameLst>
                                          <p:attrName>ppt_x</p:attrName>
                                        </p:attrNameLst>
                                      </p:cBhvr>
                                      <p:tavLst>
                                        <p:tav tm="0">
                                          <p:val>
                                            <p:strVal val="#ppt_x"/>
                                          </p:val>
                                        </p:tav>
                                        <p:tav tm="100000">
                                          <p:val>
                                            <p:strVal val="#ppt_x"/>
                                          </p:val>
                                        </p:tav>
                                      </p:tavLst>
                                    </p:anim>
                                    <p:anim calcmode="lin" valueType="num">
                                      <p:cBhvr>
                                        <p:cTn id="16"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fade">
                                      <p:cBhvr>
                                        <p:cTn id="21" dur="1000"/>
                                        <p:tgtEl>
                                          <p:spTgt spid="5"/>
                                        </p:tgtEl>
                                      </p:cBhvr>
                                    </p:animEffect>
                                    <p:anim calcmode="lin" valueType="num">
                                      <p:cBhvr>
                                        <p:cTn id="22" dur="1000" fill="hold"/>
                                        <p:tgtEl>
                                          <p:spTgt spid="5"/>
                                        </p:tgtEl>
                                        <p:attrNameLst>
                                          <p:attrName>ppt_x</p:attrName>
                                        </p:attrNameLst>
                                      </p:cBhvr>
                                      <p:tavLst>
                                        <p:tav tm="0">
                                          <p:val>
                                            <p:strVal val="#ppt_x"/>
                                          </p:val>
                                        </p:tav>
                                        <p:tav tm="100000">
                                          <p:val>
                                            <p:strVal val="#ppt_x"/>
                                          </p:val>
                                        </p:tav>
                                      </p:tavLst>
                                    </p:anim>
                                    <p:anim calcmode="lin" valueType="num">
                                      <p:cBhvr>
                                        <p:cTn id="23"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6" presetClass="entr" presetSubtype="16" fill="hold" grpId="0" nodeType="click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circle(in)">
                                      <p:cBhvr>
                                        <p:cTn id="28" dur="2000"/>
                                        <p:tgtEl>
                                          <p:spTgt spid="6"/>
                                        </p:tgtEl>
                                      </p:cBhvr>
                                    </p:animEffect>
                                  </p:childTnLst>
                                </p:cTn>
                              </p:par>
                            </p:childTnLst>
                          </p:cTn>
                        </p:par>
                      </p:childTnLst>
                    </p:cTn>
                  </p:par>
                  <p:par>
                    <p:cTn id="29" fill="hold">
                      <p:stCondLst>
                        <p:cond delay="indefinite"/>
                      </p:stCondLst>
                      <p:childTnLst>
                        <p:par>
                          <p:cTn id="30" fill="hold">
                            <p:stCondLst>
                              <p:cond delay="0"/>
                            </p:stCondLst>
                            <p:childTnLst>
                              <p:par>
                                <p:cTn id="31" presetID="16" presetClass="entr" presetSubtype="21" fill="hold" grpId="0" nodeType="clickEffect">
                                  <p:stCondLst>
                                    <p:cond delay="0"/>
                                  </p:stCondLst>
                                  <p:childTnLst>
                                    <p:set>
                                      <p:cBhvr>
                                        <p:cTn id="32" dur="1" fill="hold">
                                          <p:stCondLst>
                                            <p:cond delay="0"/>
                                          </p:stCondLst>
                                        </p:cTn>
                                        <p:tgtEl>
                                          <p:spTgt spid="7"/>
                                        </p:tgtEl>
                                        <p:attrNameLst>
                                          <p:attrName>style.visibility</p:attrName>
                                        </p:attrNameLst>
                                      </p:cBhvr>
                                      <p:to>
                                        <p:strVal val="visible"/>
                                      </p:to>
                                    </p:set>
                                    <p:animEffect transition="in" filter="barn(inVertical)">
                                      <p:cBhvr>
                                        <p:cTn id="33" dur="500"/>
                                        <p:tgtEl>
                                          <p:spTgt spid="7"/>
                                        </p:tgtEl>
                                      </p:cBhvr>
                                    </p:animEffect>
                                  </p:childTnLst>
                                </p:cTn>
                              </p:par>
                            </p:childTnLst>
                          </p:cTn>
                        </p:par>
                      </p:childTnLst>
                    </p:cTn>
                  </p:par>
                  <p:par>
                    <p:cTn id="34" fill="hold">
                      <p:stCondLst>
                        <p:cond delay="indefinite"/>
                      </p:stCondLst>
                      <p:childTnLst>
                        <p:par>
                          <p:cTn id="35" fill="hold">
                            <p:stCondLst>
                              <p:cond delay="0"/>
                            </p:stCondLst>
                            <p:childTnLst>
                              <p:par>
                                <p:cTn id="36" presetID="6" presetClass="entr" presetSubtype="16" fill="hold" grpId="0" nodeType="clickEffect">
                                  <p:stCondLst>
                                    <p:cond delay="0"/>
                                  </p:stCondLst>
                                  <p:childTnLst>
                                    <p:set>
                                      <p:cBhvr>
                                        <p:cTn id="37" dur="1" fill="hold">
                                          <p:stCondLst>
                                            <p:cond delay="0"/>
                                          </p:stCondLst>
                                        </p:cTn>
                                        <p:tgtEl>
                                          <p:spTgt spid="8"/>
                                        </p:tgtEl>
                                        <p:attrNameLst>
                                          <p:attrName>style.visibility</p:attrName>
                                        </p:attrNameLst>
                                      </p:cBhvr>
                                      <p:to>
                                        <p:strVal val="visible"/>
                                      </p:to>
                                    </p:set>
                                    <p:animEffect transition="in" filter="circle(in)">
                                      <p:cBhvr>
                                        <p:cTn id="38"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P spid="7" grpId="0"/>
      <p:bldP spid="8"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c3b08bf4-c8a8-40d5-acdb-7555a3de94a5"/>
          <p:cNvGrpSpPr>
            <a:grpSpLocks noChangeAspect="1"/>
          </p:cNvGrpSpPr>
          <p:nvPr/>
        </p:nvGrpSpPr>
        <p:grpSpPr>
          <a:xfrm>
            <a:off x="4281962" y="-59472"/>
            <a:ext cx="4862038" cy="5202972"/>
            <a:chOff x="5972231" y="1256994"/>
            <a:chExt cx="4556540" cy="4722444"/>
          </a:xfrm>
        </p:grpSpPr>
        <p:sp>
          <p:nvSpPr>
            <p:cNvPr id="5" name="Freeform: Shape 3"/>
            <p:cNvSpPr/>
            <p:nvPr/>
          </p:nvSpPr>
          <p:spPr bwMode="auto">
            <a:xfrm>
              <a:off x="6909717" y="2497618"/>
              <a:ext cx="3326743" cy="1030112"/>
            </a:xfrm>
            <a:custGeom>
              <a:avLst/>
              <a:gdLst>
                <a:gd name="T0" fmla="*/ 706 w 706"/>
                <a:gd name="T1" fmla="*/ 76 h 324"/>
                <a:gd name="T2" fmla="*/ 662 w 706"/>
                <a:gd name="T3" fmla="*/ 0 h 324"/>
                <a:gd name="T4" fmla="*/ 618 w 706"/>
                <a:gd name="T5" fmla="*/ 76 h 324"/>
                <a:gd name="T6" fmla="*/ 642 w 706"/>
                <a:gd name="T7" fmla="*/ 76 h 324"/>
                <a:gd name="T8" fmla="*/ 642 w 706"/>
                <a:gd name="T9" fmla="*/ 204 h 324"/>
                <a:gd name="T10" fmla="*/ 562 w 706"/>
                <a:gd name="T11" fmla="*/ 284 h 324"/>
                <a:gd name="T12" fmla="*/ 0 w 706"/>
                <a:gd name="T13" fmla="*/ 284 h 324"/>
                <a:gd name="T14" fmla="*/ 0 w 706"/>
                <a:gd name="T15" fmla="*/ 324 h 324"/>
                <a:gd name="T16" fmla="*/ 562 w 706"/>
                <a:gd name="T17" fmla="*/ 324 h 324"/>
                <a:gd name="T18" fmla="*/ 682 w 706"/>
                <a:gd name="T19" fmla="*/ 204 h 324"/>
                <a:gd name="T20" fmla="*/ 682 w 706"/>
                <a:gd name="T21" fmla="*/ 76 h 324"/>
                <a:gd name="T22" fmla="*/ 706 w 706"/>
                <a:gd name="T23" fmla="*/ 76 h 3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06" h="324">
                  <a:moveTo>
                    <a:pt x="706" y="76"/>
                  </a:moveTo>
                  <a:cubicBezTo>
                    <a:pt x="662" y="0"/>
                    <a:pt x="662" y="0"/>
                    <a:pt x="662" y="0"/>
                  </a:cubicBezTo>
                  <a:cubicBezTo>
                    <a:pt x="618" y="76"/>
                    <a:pt x="618" y="76"/>
                    <a:pt x="618" y="76"/>
                  </a:cubicBezTo>
                  <a:cubicBezTo>
                    <a:pt x="642" y="76"/>
                    <a:pt x="642" y="76"/>
                    <a:pt x="642" y="76"/>
                  </a:cubicBezTo>
                  <a:cubicBezTo>
                    <a:pt x="642" y="204"/>
                    <a:pt x="642" y="204"/>
                    <a:pt x="642" y="204"/>
                  </a:cubicBezTo>
                  <a:cubicBezTo>
                    <a:pt x="642" y="248"/>
                    <a:pt x="606" y="284"/>
                    <a:pt x="562" y="284"/>
                  </a:cubicBezTo>
                  <a:cubicBezTo>
                    <a:pt x="0" y="284"/>
                    <a:pt x="0" y="284"/>
                    <a:pt x="0" y="284"/>
                  </a:cubicBezTo>
                  <a:cubicBezTo>
                    <a:pt x="0" y="324"/>
                    <a:pt x="0" y="324"/>
                    <a:pt x="0" y="324"/>
                  </a:cubicBezTo>
                  <a:cubicBezTo>
                    <a:pt x="562" y="324"/>
                    <a:pt x="562" y="324"/>
                    <a:pt x="562" y="324"/>
                  </a:cubicBezTo>
                  <a:cubicBezTo>
                    <a:pt x="628" y="324"/>
                    <a:pt x="682" y="270"/>
                    <a:pt x="682" y="204"/>
                  </a:cubicBezTo>
                  <a:cubicBezTo>
                    <a:pt x="682" y="76"/>
                    <a:pt x="682" y="76"/>
                    <a:pt x="682" y="76"/>
                  </a:cubicBezTo>
                  <a:lnTo>
                    <a:pt x="706" y="76"/>
                  </a:lnTo>
                  <a:close/>
                </a:path>
              </a:pathLst>
            </a:custGeom>
            <a:solidFill>
              <a:srgbClr val="EFE9DD"/>
            </a:solidFill>
            <a:ln>
              <a:noFill/>
            </a:ln>
            <a:effectLst/>
          </p:spPr>
          <p:txBody>
            <a:bodyPr vert="horz" wrap="square" lIns="121920" tIns="144000" rIns="121920" bIns="60960" anchor="t" anchorCtr="0" compatLnSpc="1">
              <a:normAutofit/>
            </a:bodyPr>
            <a:lstStyle/>
            <a:p>
              <a:pPr>
                <a:lnSpc>
                  <a:spcPct val="120000"/>
                </a:lnSpc>
              </a:pPr>
              <a:endParaRPr lang="zh-CN" altLang="en-US" sz="1100" dirty="0">
                <a:solidFill>
                  <a:srgbClr val="FFFFFF"/>
                </a:solidFill>
                <a:latin typeface="微软雅黑" panose="020B0503020204020204" pitchFamily="34" charset="-122"/>
                <a:ea typeface="微软雅黑" panose="020B0503020204020204" pitchFamily="34" charset="-122"/>
              </a:endParaRPr>
            </a:p>
          </p:txBody>
        </p:sp>
        <p:sp>
          <p:nvSpPr>
            <p:cNvPr id="6" name="Freeform: Shape 4"/>
            <p:cNvSpPr/>
            <p:nvPr/>
          </p:nvSpPr>
          <p:spPr bwMode="auto">
            <a:xfrm>
              <a:off x="6155339" y="1391234"/>
              <a:ext cx="3655739" cy="1110476"/>
            </a:xfrm>
            <a:custGeom>
              <a:avLst/>
              <a:gdLst>
                <a:gd name="T0" fmla="*/ 144 w 776"/>
                <a:gd name="T1" fmla="*/ 0 h 349"/>
                <a:gd name="T2" fmla="*/ 24 w 776"/>
                <a:gd name="T3" fmla="*/ 120 h 349"/>
                <a:gd name="T4" fmla="*/ 24 w 776"/>
                <a:gd name="T5" fmla="*/ 273 h 349"/>
                <a:gd name="T6" fmla="*/ 0 w 776"/>
                <a:gd name="T7" fmla="*/ 273 h 349"/>
                <a:gd name="T8" fmla="*/ 44 w 776"/>
                <a:gd name="T9" fmla="*/ 349 h 349"/>
                <a:gd name="T10" fmla="*/ 88 w 776"/>
                <a:gd name="T11" fmla="*/ 273 h 349"/>
                <a:gd name="T12" fmla="*/ 64 w 776"/>
                <a:gd name="T13" fmla="*/ 273 h 349"/>
                <a:gd name="T14" fmla="*/ 64 w 776"/>
                <a:gd name="T15" fmla="*/ 120 h 349"/>
                <a:gd name="T16" fmla="*/ 144 w 776"/>
                <a:gd name="T17" fmla="*/ 40 h 349"/>
                <a:gd name="T18" fmla="*/ 776 w 776"/>
                <a:gd name="T19" fmla="*/ 40 h 349"/>
                <a:gd name="T20" fmla="*/ 776 w 776"/>
                <a:gd name="T21" fmla="*/ 0 h 349"/>
                <a:gd name="T22" fmla="*/ 144 w 776"/>
                <a:gd name="T23" fmla="*/ 0 h 3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76" h="349">
                  <a:moveTo>
                    <a:pt x="144" y="0"/>
                  </a:moveTo>
                  <a:cubicBezTo>
                    <a:pt x="78" y="0"/>
                    <a:pt x="24" y="53"/>
                    <a:pt x="24" y="120"/>
                  </a:cubicBezTo>
                  <a:cubicBezTo>
                    <a:pt x="24" y="273"/>
                    <a:pt x="24" y="273"/>
                    <a:pt x="24" y="273"/>
                  </a:cubicBezTo>
                  <a:cubicBezTo>
                    <a:pt x="0" y="273"/>
                    <a:pt x="0" y="273"/>
                    <a:pt x="0" y="273"/>
                  </a:cubicBezTo>
                  <a:cubicBezTo>
                    <a:pt x="44" y="349"/>
                    <a:pt x="44" y="349"/>
                    <a:pt x="44" y="349"/>
                  </a:cubicBezTo>
                  <a:cubicBezTo>
                    <a:pt x="88" y="273"/>
                    <a:pt x="88" y="273"/>
                    <a:pt x="88" y="273"/>
                  </a:cubicBezTo>
                  <a:cubicBezTo>
                    <a:pt x="64" y="273"/>
                    <a:pt x="64" y="273"/>
                    <a:pt x="64" y="273"/>
                  </a:cubicBezTo>
                  <a:cubicBezTo>
                    <a:pt x="64" y="120"/>
                    <a:pt x="64" y="120"/>
                    <a:pt x="64" y="120"/>
                  </a:cubicBezTo>
                  <a:cubicBezTo>
                    <a:pt x="64" y="76"/>
                    <a:pt x="100" y="40"/>
                    <a:pt x="144" y="40"/>
                  </a:cubicBezTo>
                  <a:cubicBezTo>
                    <a:pt x="776" y="40"/>
                    <a:pt x="776" y="40"/>
                    <a:pt x="776" y="40"/>
                  </a:cubicBezTo>
                  <a:cubicBezTo>
                    <a:pt x="776" y="0"/>
                    <a:pt x="776" y="0"/>
                    <a:pt x="776" y="0"/>
                  </a:cubicBezTo>
                  <a:lnTo>
                    <a:pt x="144" y="0"/>
                  </a:lnTo>
                  <a:close/>
                </a:path>
              </a:pathLst>
            </a:custGeom>
            <a:solidFill>
              <a:srgbClr val="EFE9DD"/>
            </a:solidFill>
            <a:ln>
              <a:noFill/>
            </a:ln>
            <a:effectLst/>
          </p:spPr>
          <p:txBody>
            <a:bodyPr anchor="ctr"/>
            <a:lstStyle/>
            <a:p>
              <a:pPr algn="ctr"/>
              <a:endParaRPr>
                <a:solidFill>
                  <a:srgbClr val="000000"/>
                </a:solidFill>
              </a:endParaRPr>
            </a:p>
          </p:txBody>
        </p:sp>
        <p:sp>
          <p:nvSpPr>
            <p:cNvPr id="9" name="Freeform: Shape 7"/>
            <p:cNvSpPr/>
            <p:nvPr/>
          </p:nvSpPr>
          <p:spPr bwMode="auto">
            <a:xfrm>
              <a:off x="6909717" y="3673677"/>
              <a:ext cx="3326743" cy="1030112"/>
            </a:xfrm>
            <a:custGeom>
              <a:avLst/>
              <a:gdLst>
                <a:gd name="T0" fmla="*/ 682 w 706"/>
                <a:gd name="T1" fmla="*/ 248 h 324"/>
                <a:gd name="T2" fmla="*/ 682 w 706"/>
                <a:gd name="T3" fmla="*/ 120 h 324"/>
                <a:gd name="T4" fmla="*/ 562 w 706"/>
                <a:gd name="T5" fmla="*/ 0 h 324"/>
                <a:gd name="T6" fmla="*/ 0 w 706"/>
                <a:gd name="T7" fmla="*/ 0 h 324"/>
                <a:gd name="T8" fmla="*/ 0 w 706"/>
                <a:gd name="T9" fmla="*/ 40 h 324"/>
                <a:gd name="T10" fmla="*/ 562 w 706"/>
                <a:gd name="T11" fmla="*/ 40 h 324"/>
                <a:gd name="T12" fmla="*/ 642 w 706"/>
                <a:gd name="T13" fmla="*/ 120 h 324"/>
                <a:gd name="T14" fmla="*/ 642 w 706"/>
                <a:gd name="T15" fmla="*/ 248 h 324"/>
                <a:gd name="T16" fmla="*/ 618 w 706"/>
                <a:gd name="T17" fmla="*/ 248 h 324"/>
                <a:gd name="T18" fmla="*/ 662 w 706"/>
                <a:gd name="T19" fmla="*/ 324 h 324"/>
                <a:gd name="T20" fmla="*/ 706 w 706"/>
                <a:gd name="T21" fmla="*/ 248 h 324"/>
                <a:gd name="T22" fmla="*/ 682 w 706"/>
                <a:gd name="T23" fmla="*/ 248 h 3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06" h="324">
                  <a:moveTo>
                    <a:pt x="682" y="248"/>
                  </a:moveTo>
                  <a:cubicBezTo>
                    <a:pt x="682" y="120"/>
                    <a:pt x="682" y="120"/>
                    <a:pt x="682" y="120"/>
                  </a:cubicBezTo>
                  <a:cubicBezTo>
                    <a:pt x="682" y="54"/>
                    <a:pt x="628" y="0"/>
                    <a:pt x="562" y="0"/>
                  </a:cubicBezTo>
                  <a:cubicBezTo>
                    <a:pt x="0" y="0"/>
                    <a:pt x="0" y="0"/>
                    <a:pt x="0" y="0"/>
                  </a:cubicBezTo>
                  <a:cubicBezTo>
                    <a:pt x="0" y="40"/>
                    <a:pt x="0" y="40"/>
                    <a:pt x="0" y="40"/>
                  </a:cubicBezTo>
                  <a:cubicBezTo>
                    <a:pt x="562" y="40"/>
                    <a:pt x="562" y="40"/>
                    <a:pt x="562" y="40"/>
                  </a:cubicBezTo>
                  <a:cubicBezTo>
                    <a:pt x="606" y="40"/>
                    <a:pt x="642" y="76"/>
                    <a:pt x="642" y="120"/>
                  </a:cubicBezTo>
                  <a:cubicBezTo>
                    <a:pt x="642" y="248"/>
                    <a:pt x="642" y="248"/>
                    <a:pt x="642" y="248"/>
                  </a:cubicBezTo>
                  <a:cubicBezTo>
                    <a:pt x="618" y="248"/>
                    <a:pt x="618" y="248"/>
                    <a:pt x="618" y="248"/>
                  </a:cubicBezTo>
                  <a:cubicBezTo>
                    <a:pt x="662" y="324"/>
                    <a:pt x="662" y="324"/>
                    <a:pt x="662" y="324"/>
                  </a:cubicBezTo>
                  <a:cubicBezTo>
                    <a:pt x="706" y="248"/>
                    <a:pt x="706" y="248"/>
                    <a:pt x="706" y="248"/>
                  </a:cubicBezTo>
                  <a:lnTo>
                    <a:pt x="682" y="248"/>
                  </a:lnTo>
                  <a:close/>
                </a:path>
              </a:pathLst>
            </a:custGeom>
            <a:solidFill>
              <a:srgbClr val="EFE9DD"/>
            </a:solidFill>
            <a:ln>
              <a:noFill/>
            </a:ln>
            <a:effectLst/>
          </p:spPr>
          <p:txBody>
            <a:bodyPr anchor="ctr"/>
            <a:lstStyle/>
            <a:p>
              <a:pPr algn="ctr"/>
              <a:endParaRPr>
                <a:solidFill>
                  <a:srgbClr val="000000"/>
                </a:solidFill>
              </a:endParaRPr>
            </a:p>
          </p:txBody>
        </p:sp>
        <p:sp>
          <p:nvSpPr>
            <p:cNvPr id="10" name="Freeform: Shape 8"/>
            <p:cNvSpPr/>
            <p:nvPr/>
          </p:nvSpPr>
          <p:spPr bwMode="auto">
            <a:xfrm>
              <a:off x="5972231" y="4735124"/>
              <a:ext cx="4448429" cy="1110476"/>
            </a:xfrm>
            <a:custGeom>
              <a:avLst/>
              <a:gdLst>
                <a:gd name="T0" fmla="*/ 144 w 776"/>
                <a:gd name="T1" fmla="*/ 309 h 349"/>
                <a:gd name="T2" fmla="*/ 64 w 776"/>
                <a:gd name="T3" fmla="*/ 229 h 349"/>
                <a:gd name="T4" fmla="*/ 64 w 776"/>
                <a:gd name="T5" fmla="*/ 76 h 349"/>
                <a:gd name="T6" fmla="*/ 88 w 776"/>
                <a:gd name="T7" fmla="*/ 76 h 349"/>
                <a:gd name="T8" fmla="*/ 44 w 776"/>
                <a:gd name="T9" fmla="*/ 0 h 349"/>
                <a:gd name="T10" fmla="*/ 0 w 776"/>
                <a:gd name="T11" fmla="*/ 76 h 349"/>
                <a:gd name="T12" fmla="*/ 24 w 776"/>
                <a:gd name="T13" fmla="*/ 76 h 349"/>
                <a:gd name="T14" fmla="*/ 24 w 776"/>
                <a:gd name="T15" fmla="*/ 229 h 349"/>
                <a:gd name="T16" fmla="*/ 144 w 776"/>
                <a:gd name="T17" fmla="*/ 349 h 349"/>
                <a:gd name="T18" fmla="*/ 776 w 776"/>
                <a:gd name="T19" fmla="*/ 349 h 349"/>
                <a:gd name="T20" fmla="*/ 776 w 776"/>
                <a:gd name="T21" fmla="*/ 309 h 349"/>
                <a:gd name="T22" fmla="*/ 144 w 776"/>
                <a:gd name="T23" fmla="*/ 309 h 3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76" h="349">
                  <a:moveTo>
                    <a:pt x="144" y="309"/>
                  </a:moveTo>
                  <a:cubicBezTo>
                    <a:pt x="100" y="309"/>
                    <a:pt x="64" y="273"/>
                    <a:pt x="64" y="229"/>
                  </a:cubicBezTo>
                  <a:cubicBezTo>
                    <a:pt x="64" y="76"/>
                    <a:pt x="64" y="76"/>
                    <a:pt x="64" y="76"/>
                  </a:cubicBezTo>
                  <a:cubicBezTo>
                    <a:pt x="88" y="76"/>
                    <a:pt x="88" y="76"/>
                    <a:pt x="88" y="76"/>
                  </a:cubicBezTo>
                  <a:cubicBezTo>
                    <a:pt x="44" y="0"/>
                    <a:pt x="44" y="0"/>
                    <a:pt x="44" y="0"/>
                  </a:cubicBezTo>
                  <a:cubicBezTo>
                    <a:pt x="0" y="76"/>
                    <a:pt x="0" y="76"/>
                    <a:pt x="0" y="76"/>
                  </a:cubicBezTo>
                  <a:cubicBezTo>
                    <a:pt x="24" y="76"/>
                    <a:pt x="24" y="76"/>
                    <a:pt x="24" y="76"/>
                  </a:cubicBezTo>
                  <a:cubicBezTo>
                    <a:pt x="24" y="229"/>
                    <a:pt x="24" y="229"/>
                    <a:pt x="24" y="229"/>
                  </a:cubicBezTo>
                  <a:cubicBezTo>
                    <a:pt x="24" y="296"/>
                    <a:pt x="78" y="349"/>
                    <a:pt x="144" y="349"/>
                  </a:cubicBezTo>
                  <a:cubicBezTo>
                    <a:pt x="776" y="349"/>
                    <a:pt x="776" y="349"/>
                    <a:pt x="776" y="349"/>
                  </a:cubicBezTo>
                  <a:cubicBezTo>
                    <a:pt x="776" y="309"/>
                    <a:pt x="776" y="309"/>
                    <a:pt x="776" y="309"/>
                  </a:cubicBezTo>
                  <a:lnTo>
                    <a:pt x="144" y="309"/>
                  </a:lnTo>
                  <a:close/>
                </a:path>
              </a:pathLst>
            </a:custGeom>
            <a:solidFill>
              <a:srgbClr val="EFE9DD"/>
            </a:solidFill>
            <a:ln>
              <a:noFill/>
            </a:ln>
            <a:effectLst/>
          </p:spPr>
          <p:txBody>
            <a:bodyPr vert="horz" wrap="square" lIns="828000" tIns="216000" rIns="121920" bIns="60960" anchor="t" anchorCtr="0" compatLnSpc="1">
              <a:normAutofit/>
            </a:bodyPr>
            <a:lstStyle/>
            <a:p>
              <a:pPr>
                <a:lnSpc>
                  <a:spcPct val="120000"/>
                </a:lnSpc>
              </a:pPr>
              <a:endParaRPr lang="zh-CN" altLang="en-US" sz="1100">
                <a:solidFill>
                  <a:srgbClr val="FFFFFF"/>
                </a:solidFill>
                <a:latin typeface="微软雅黑" panose="020B0503020204020204" pitchFamily="34" charset="-122"/>
                <a:ea typeface="微软雅黑" panose="020B0503020204020204" pitchFamily="34" charset="-122"/>
              </a:endParaRPr>
            </a:p>
          </p:txBody>
        </p:sp>
        <p:sp>
          <p:nvSpPr>
            <p:cNvPr id="17" name="Oval 30"/>
            <p:cNvSpPr/>
            <p:nvPr/>
          </p:nvSpPr>
          <p:spPr bwMode="auto">
            <a:xfrm>
              <a:off x="9549799" y="4996082"/>
              <a:ext cx="978972" cy="983356"/>
            </a:xfrm>
            <a:prstGeom prst="ellipse">
              <a:avLst/>
            </a:prstGeom>
            <a:solidFill>
              <a:srgbClr val="EFE9DD"/>
            </a:solidFill>
            <a:ln>
              <a:noFill/>
            </a:ln>
            <a:effectLst/>
          </p:spPr>
          <p:txBody>
            <a:bodyPr anchor="ctr"/>
            <a:lstStyle/>
            <a:p>
              <a:pPr algn="ctr"/>
              <a:endParaRPr>
                <a:solidFill>
                  <a:srgbClr val="000000"/>
                </a:solidFill>
              </a:endParaRPr>
            </a:p>
          </p:txBody>
        </p:sp>
        <p:sp>
          <p:nvSpPr>
            <p:cNvPr id="19" name="Oval 39"/>
            <p:cNvSpPr/>
            <p:nvPr/>
          </p:nvSpPr>
          <p:spPr bwMode="auto">
            <a:xfrm>
              <a:off x="9548311" y="1256994"/>
              <a:ext cx="978972" cy="983356"/>
            </a:xfrm>
            <a:prstGeom prst="ellipse">
              <a:avLst/>
            </a:prstGeom>
            <a:solidFill>
              <a:srgbClr val="EFE9DD"/>
            </a:solidFill>
            <a:ln>
              <a:noFill/>
            </a:ln>
            <a:effectLst/>
          </p:spPr>
          <p:txBody>
            <a:bodyPr anchor="ctr"/>
            <a:lstStyle/>
            <a:p>
              <a:pPr algn="ctr"/>
              <a:endParaRPr dirty="0">
                <a:solidFill>
                  <a:srgbClr val="000000"/>
                </a:solidFill>
              </a:endParaRPr>
            </a:p>
          </p:txBody>
        </p:sp>
      </p:grpSp>
      <p:sp>
        <p:nvSpPr>
          <p:cNvPr id="2" name="Rectangle 1"/>
          <p:cNvSpPr/>
          <p:nvPr/>
        </p:nvSpPr>
        <p:spPr>
          <a:xfrm>
            <a:off x="425615" y="290390"/>
            <a:ext cx="3597830" cy="1791260"/>
          </a:xfrm>
          <a:prstGeom prst="rect">
            <a:avLst/>
          </a:prstGeom>
        </p:spPr>
        <p:txBody>
          <a:bodyPr wrap="square">
            <a:spAutoFit/>
          </a:bodyPr>
          <a:lstStyle/>
          <a:p>
            <a:pPr algn="just">
              <a:lnSpc>
                <a:spcPct val="115000"/>
              </a:lnSpc>
              <a:spcAft>
                <a:spcPts val="0"/>
              </a:spcAft>
            </a:pPr>
            <a:r>
              <a:rPr lang="vi-VN" sz="2400" b="1">
                <a:latin typeface="Times New Roman" panose="02020603050405020304" pitchFamily="18" charset="0"/>
                <a:ea typeface="Times New Roman" panose="02020603050405020304" pitchFamily="18" charset="0"/>
                <a:cs typeface="Times New Roman" panose="02020603050405020304" pitchFamily="18" charset="0"/>
              </a:rPr>
              <a:t>* Chỉ rõ s</a:t>
            </a:r>
            <a:r>
              <a:rPr lang="vi-VN" sz="2400" b="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ự vô trách nhiệm của tướng sĩ khi vận mệnh đất nước đang ngàn cân treo sợi tóc.</a:t>
            </a:r>
            <a:endParaRPr lang="en-GB" sz="2400">
              <a:effectLst/>
              <a:latin typeface="Times New Roman" panose="02020603050405020304" pitchFamily="18" charset="0"/>
              <a:ea typeface="Times New Roman" panose="02020603050405020304" pitchFamily="18" charset="0"/>
            </a:endParaRPr>
          </a:p>
        </p:txBody>
      </p:sp>
      <p:sp>
        <p:nvSpPr>
          <p:cNvPr id="4" name="Rectangle 3"/>
          <p:cNvSpPr/>
          <p:nvPr/>
        </p:nvSpPr>
        <p:spPr>
          <a:xfrm>
            <a:off x="8210465" y="101806"/>
            <a:ext cx="991909" cy="707886"/>
          </a:xfrm>
          <a:prstGeom prst="rect">
            <a:avLst/>
          </a:prstGeom>
        </p:spPr>
        <p:txBody>
          <a:bodyPr wrap="square">
            <a:spAutoFit/>
          </a:bodyPr>
          <a:lstStyle/>
          <a:p>
            <a:r>
              <a:rPr lang="vi-VN" sz="2000" b="1">
                <a:solidFill>
                  <a:srgbClr val="000000"/>
                </a:solidFill>
                <a:latin typeface="Times New Roman" panose="02020603050405020304" pitchFamily="18" charset="0"/>
                <a:ea typeface="Times New Roman" panose="02020603050405020304" pitchFamily="18" charset="0"/>
              </a:rPr>
              <a:t>Bằng chứng</a:t>
            </a:r>
            <a:endParaRPr lang="en-GB" sz="2400"/>
          </a:p>
        </p:txBody>
      </p:sp>
      <p:sp>
        <p:nvSpPr>
          <p:cNvPr id="42" name="Rectangle 41"/>
          <p:cNvSpPr/>
          <p:nvPr/>
        </p:nvSpPr>
        <p:spPr>
          <a:xfrm>
            <a:off x="4847630" y="279781"/>
            <a:ext cx="3304597" cy="2074414"/>
          </a:xfrm>
          <a:prstGeom prst="rect">
            <a:avLst/>
          </a:prstGeom>
        </p:spPr>
        <p:txBody>
          <a:bodyPr wrap="square">
            <a:spAutoFit/>
          </a:bodyPr>
          <a:lstStyle/>
          <a:p>
            <a:pPr algn="just">
              <a:lnSpc>
                <a:spcPct val="115000"/>
              </a:lnSpc>
              <a:spcAft>
                <a:spcPts val="0"/>
              </a:spcAft>
            </a:pPr>
            <a:r>
              <a:rPr lang="vi-VN" sz="160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 + Thái độ bàng quan trước vận mệnh đất nước: “</a:t>
            </a:r>
            <a:r>
              <a:rPr lang="vi-VN" sz="1600" i="1">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nhìn chủ nhục mà không biết lo, thấy nước nhục mà không biết thẹn”</a:t>
            </a:r>
            <a:r>
              <a:rPr lang="vi-VN" sz="160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 </a:t>
            </a:r>
            <a:endParaRPr lang="en-GB" sz="1600">
              <a:solidFill>
                <a:schemeClr val="bg1"/>
              </a:solidFill>
              <a:latin typeface="Times New Roman" panose="02020603050405020304" pitchFamily="18" charset="0"/>
              <a:ea typeface="Times New Roman" panose="02020603050405020304" pitchFamily="18" charset="0"/>
            </a:endParaRPr>
          </a:p>
          <a:p>
            <a:pPr algn="just">
              <a:lnSpc>
                <a:spcPct val="115000"/>
              </a:lnSpc>
              <a:spcAft>
                <a:spcPts val="0"/>
              </a:spcAft>
            </a:pPr>
            <a:r>
              <a:rPr lang="vi-VN" sz="160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 + Những việc sai tưởng như nhỏ nhặt: </a:t>
            </a:r>
            <a:r>
              <a:rPr lang="vi-VN" sz="1600" i="1">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vui trọi gà, cờ bạc, ham săn bắn, thích rượu ngon, mê tiếng hát.</a:t>
            </a:r>
            <a:endParaRPr lang="en-GB" sz="1600">
              <a:solidFill>
                <a:schemeClr val="bg1"/>
              </a:solidFill>
              <a:effectLst/>
              <a:latin typeface="Times New Roman" panose="02020603050405020304" pitchFamily="18" charset="0"/>
              <a:ea typeface="Times New Roman" panose="02020603050405020304" pitchFamily="18" charset="0"/>
            </a:endParaRPr>
          </a:p>
        </p:txBody>
      </p:sp>
      <p:sp>
        <p:nvSpPr>
          <p:cNvPr id="43" name="Rectangle 42"/>
          <p:cNvSpPr/>
          <p:nvPr/>
        </p:nvSpPr>
        <p:spPr>
          <a:xfrm>
            <a:off x="8328427" y="4393987"/>
            <a:ext cx="675185" cy="400110"/>
          </a:xfrm>
          <a:prstGeom prst="rect">
            <a:avLst/>
          </a:prstGeom>
        </p:spPr>
        <p:txBody>
          <a:bodyPr wrap="none">
            <a:spAutoFit/>
          </a:bodyPr>
          <a:lstStyle/>
          <a:p>
            <a:r>
              <a:rPr lang="vi-VN" sz="2000" b="1">
                <a:solidFill>
                  <a:srgbClr val="000000"/>
                </a:solidFill>
                <a:latin typeface="Times New Roman" panose="02020603050405020304" pitchFamily="18" charset="0"/>
                <a:ea typeface="Times New Roman" panose="02020603050405020304" pitchFamily="18" charset="0"/>
              </a:rPr>
              <a:t>Lí lẽ</a:t>
            </a:r>
            <a:endParaRPr lang="en-GB" sz="2400"/>
          </a:p>
        </p:txBody>
      </p:sp>
      <p:sp>
        <p:nvSpPr>
          <p:cNvPr id="44" name="Rectangle 43"/>
          <p:cNvSpPr/>
          <p:nvPr/>
        </p:nvSpPr>
        <p:spPr>
          <a:xfrm>
            <a:off x="4772722" y="2892461"/>
            <a:ext cx="3555705" cy="1791260"/>
          </a:xfrm>
          <a:prstGeom prst="rect">
            <a:avLst/>
          </a:prstGeom>
        </p:spPr>
        <p:txBody>
          <a:bodyPr wrap="square">
            <a:spAutoFit/>
          </a:bodyPr>
          <a:lstStyle/>
          <a:p>
            <a:pPr algn="just">
              <a:lnSpc>
                <a:spcPct val="115000"/>
              </a:lnSpc>
              <a:spcAft>
                <a:spcPts val="0"/>
              </a:spcAft>
            </a:pPr>
            <a:r>
              <a:rPr lang="vi-VN" sz="160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Hậu quả thì tai hại khôn cùng khôn lường: thái ấp bổng lộc không còn, gia quyến vợ con khốn cùng tan nát, xã tắc tổ tông bị giày xéo, thanh danh bị ô nhục, chủ và tướng riêng và chung tất cả đều đau xót, biết chừng nào. </a:t>
            </a:r>
            <a:endParaRPr lang="en-GB" sz="1600">
              <a:solidFill>
                <a:schemeClr val="bg1"/>
              </a:solidFill>
              <a:effectLst/>
              <a:latin typeface="Times New Roman" panose="02020603050405020304" pitchFamily="18" charset="0"/>
              <a:ea typeface="Times New Roman" panose="02020603050405020304" pitchFamily="18" charset="0"/>
            </a:endParaRPr>
          </a:p>
        </p:txBody>
      </p:sp>
      <p:pic>
        <p:nvPicPr>
          <p:cNvPr id="45" name="Picture 4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55305" y="2327849"/>
            <a:ext cx="3392226" cy="266819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8641015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fltVal val="0"/>
                                          </p:val>
                                        </p:tav>
                                        <p:tav tm="100000">
                                          <p:val>
                                            <p:strVal val="#ppt_w"/>
                                          </p:val>
                                        </p:tav>
                                      </p:tavLst>
                                    </p:anim>
                                    <p:anim calcmode="lin" valueType="num">
                                      <p:cBhvr>
                                        <p:cTn id="8" dur="1000" fill="hold"/>
                                        <p:tgtEl>
                                          <p:spTgt spid="3"/>
                                        </p:tgtEl>
                                        <p:attrNameLst>
                                          <p:attrName>ppt_h</p:attrName>
                                        </p:attrNameLst>
                                      </p:cBhvr>
                                      <p:tavLst>
                                        <p:tav tm="0">
                                          <p:val>
                                            <p:fltVal val="0"/>
                                          </p:val>
                                        </p:tav>
                                        <p:tav tm="100000">
                                          <p:val>
                                            <p:strVal val="#ppt_h"/>
                                          </p:val>
                                        </p:tav>
                                      </p:tavLst>
                                    </p:anim>
                                    <p:anim calcmode="lin" valueType="num">
                                      <p:cBhvr>
                                        <p:cTn id="9" dur="1000" fill="hold"/>
                                        <p:tgtEl>
                                          <p:spTgt spid="3"/>
                                        </p:tgtEl>
                                        <p:attrNameLst>
                                          <p:attrName>style.rotation</p:attrName>
                                        </p:attrNameLst>
                                      </p:cBhvr>
                                      <p:tavLst>
                                        <p:tav tm="0">
                                          <p:val>
                                            <p:fltVal val="90"/>
                                          </p:val>
                                        </p:tav>
                                        <p:tav tm="100000">
                                          <p:val>
                                            <p:fltVal val="0"/>
                                          </p:val>
                                        </p:tav>
                                      </p:tavLst>
                                    </p:anim>
                                    <p:animEffect transition="in" filter="fade">
                                      <p:cBhvr>
                                        <p:cTn id="10" dur="1000"/>
                                        <p:tgtEl>
                                          <p:spTgt spid="3"/>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grpId="0" nodeType="click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1000"/>
                                        <p:tgtEl>
                                          <p:spTgt spid="2"/>
                                        </p:tgtEl>
                                      </p:cBhvr>
                                    </p:animEffect>
                                    <p:anim calcmode="lin" valueType="num">
                                      <p:cBhvr>
                                        <p:cTn id="16" dur="1000" fill="hold"/>
                                        <p:tgtEl>
                                          <p:spTgt spid="2"/>
                                        </p:tgtEl>
                                        <p:attrNameLst>
                                          <p:attrName>ppt_x</p:attrName>
                                        </p:attrNameLst>
                                      </p:cBhvr>
                                      <p:tavLst>
                                        <p:tav tm="0">
                                          <p:val>
                                            <p:strVal val="#ppt_x"/>
                                          </p:val>
                                        </p:tav>
                                        <p:tav tm="100000">
                                          <p:val>
                                            <p:strVal val="#ppt_x"/>
                                          </p:val>
                                        </p:tav>
                                      </p:tavLst>
                                    </p:anim>
                                    <p:anim calcmode="lin" valueType="num">
                                      <p:cBhvr>
                                        <p:cTn id="17"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barn(inVertical)">
                                      <p:cBhvr>
                                        <p:cTn id="22" dur="500"/>
                                        <p:tgtEl>
                                          <p:spTgt spid="4"/>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grpId="0" nodeType="clickEffect">
                                  <p:stCondLst>
                                    <p:cond delay="0"/>
                                  </p:stCondLst>
                                  <p:childTnLst>
                                    <p:set>
                                      <p:cBhvr>
                                        <p:cTn id="26" dur="1" fill="hold">
                                          <p:stCondLst>
                                            <p:cond delay="0"/>
                                          </p:stCondLst>
                                        </p:cTn>
                                        <p:tgtEl>
                                          <p:spTgt spid="42"/>
                                        </p:tgtEl>
                                        <p:attrNameLst>
                                          <p:attrName>style.visibility</p:attrName>
                                        </p:attrNameLst>
                                      </p:cBhvr>
                                      <p:to>
                                        <p:strVal val="visible"/>
                                      </p:to>
                                    </p:set>
                                    <p:animEffect transition="in" filter="barn(inVertical)">
                                      <p:cBhvr>
                                        <p:cTn id="27" dur="500"/>
                                        <p:tgtEl>
                                          <p:spTgt spid="42"/>
                                        </p:tgtEl>
                                      </p:cBhvr>
                                    </p:animEffect>
                                  </p:childTnLst>
                                </p:cTn>
                              </p:par>
                            </p:childTnLst>
                          </p:cTn>
                        </p:par>
                      </p:childTnLst>
                    </p:cTn>
                  </p:par>
                  <p:par>
                    <p:cTn id="28" fill="hold">
                      <p:stCondLst>
                        <p:cond delay="indefinite"/>
                      </p:stCondLst>
                      <p:childTnLst>
                        <p:par>
                          <p:cTn id="29" fill="hold">
                            <p:stCondLst>
                              <p:cond delay="0"/>
                            </p:stCondLst>
                            <p:childTnLst>
                              <p:par>
                                <p:cTn id="30" presetID="16" presetClass="entr" presetSubtype="21" fill="hold" grpId="0" nodeType="clickEffect">
                                  <p:stCondLst>
                                    <p:cond delay="0"/>
                                  </p:stCondLst>
                                  <p:childTnLst>
                                    <p:set>
                                      <p:cBhvr>
                                        <p:cTn id="31" dur="1" fill="hold">
                                          <p:stCondLst>
                                            <p:cond delay="0"/>
                                          </p:stCondLst>
                                        </p:cTn>
                                        <p:tgtEl>
                                          <p:spTgt spid="43"/>
                                        </p:tgtEl>
                                        <p:attrNameLst>
                                          <p:attrName>style.visibility</p:attrName>
                                        </p:attrNameLst>
                                      </p:cBhvr>
                                      <p:to>
                                        <p:strVal val="visible"/>
                                      </p:to>
                                    </p:set>
                                    <p:animEffect transition="in" filter="barn(inVertical)">
                                      <p:cBhvr>
                                        <p:cTn id="32" dur="500"/>
                                        <p:tgtEl>
                                          <p:spTgt spid="43"/>
                                        </p:tgtEl>
                                      </p:cBhvr>
                                    </p:animEffect>
                                  </p:childTnLst>
                                </p:cTn>
                              </p:par>
                            </p:childTnLst>
                          </p:cTn>
                        </p:par>
                      </p:childTnLst>
                    </p:cTn>
                  </p:par>
                  <p:par>
                    <p:cTn id="33" fill="hold">
                      <p:stCondLst>
                        <p:cond delay="indefinite"/>
                      </p:stCondLst>
                      <p:childTnLst>
                        <p:par>
                          <p:cTn id="34" fill="hold">
                            <p:stCondLst>
                              <p:cond delay="0"/>
                            </p:stCondLst>
                            <p:childTnLst>
                              <p:par>
                                <p:cTn id="35" presetID="6" presetClass="entr" presetSubtype="16" fill="hold" grpId="0" nodeType="clickEffect">
                                  <p:stCondLst>
                                    <p:cond delay="0"/>
                                  </p:stCondLst>
                                  <p:childTnLst>
                                    <p:set>
                                      <p:cBhvr>
                                        <p:cTn id="36" dur="1" fill="hold">
                                          <p:stCondLst>
                                            <p:cond delay="0"/>
                                          </p:stCondLst>
                                        </p:cTn>
                                        <p:tgtEl>
                                          <p:spTgt spid="44"/>
                                        </p:tgtEl>
                                        <p:attrNameLst>
                                          <p:attrName>style.visibility</p:attrName>
                                        </p:attrNameLst>
                                      </p:cBhvr>
                                      <p:to>
                                        <p:strVal val="visible"/>
                                      </p:to>
                                    </p:set>
                                    <p:animEffect transition="in" filter="circle(in)">
                                      <p:cBhvr>
                                        <p:cTn id="37" dur="20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42" grpId="0"/>
      <p:bldP spid="43" grpId="0"/>
      <p:bldP spid="44"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圆角矩形 20"/>
          <p:cNvSpPr/>
          <p:nvPr/>
        </p:nvSpPr>
        <p:spPr>
          <a:xfrm>
            <a:off x="4990227" y="94772"/>
            <a:ext cx="3841539" cy="1597969"/>
          </a:xfrm>
          <a:prstGeom prst="roundRect">
            <a:avLst/>
          </a:prstGeom>
          <a:noFill/>
          <a:ln w="6350">
            <a:solidFill>
              <a:srgbClr val="EFE9DD"/>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800">
              <a:solidFill>
                <a:srgbClr val="FFFFFF"/>
              </a:solidFill>
            </a:endParaRPr>
          </a:p>
        </p:txBody>
      </p:sp>
      <p:sp>
        <p:nvSpPr>
          <p:cNvPr id="22" name="圆角矩形 21"/>
          <p:cNvSpPr/>
          <p:nvPr/>
        </p:nvSpPr>
        <p:spPr>
          <a:xfrm>
            <a:off x="4990227" y="1871837"/>
            <a:ext cx="3901012" cy="1436357"/>
          </a:xfrm>
          <a:prstGeom prst="roundRect">
            <a:avLst/>
          </a:prstGeom>
          <a:noFill/>
          <a:ln w="6350">
            <a:solidFill>
              <a:srgbClr val="EFE9DD"/>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800">
              <a:solidFill>
                <a:srgbClr val="FFFFFF"/>
              </a:solidFill>
            </a:endParaRPr>
          </a:p>
        </p:txBody>
      </p:sp>
      <p:sp>
        <p:nvSpPr>
          <p:cNvPr id="23" name="圆角矩形 22"/>
          <p:cNvSpPr/>
          <p:nvPr/>
        </p:nvSpPr>
        <p:spPr>
          <a:xfrm>
            <a:off x="4961710" y="3431951"/>
            <a:ext cx="3996436" cy="1586097"/>
          </a:xfrm>
          <a:prstGeom prst="roundRect">
            <a:avLst/>
          </a:prstGeom>
          <a:noFill/>
          <a:ln w="6350">
            <a:solidFill>
              <a:srgbClr val="EFE9DD"/>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800">
              <a:solidFill>
                <a:srgbClr val="FFFFFF"/>
              </a:solidFill>
            </a:endParaRPr>
          </a:p>
        </p:txBody>
      </p:sp>
      <p:grpSp>
        <p:nvGrpSpPr>
          <p:cNvPr id="24" name="组合 23"/>
          <p:cNvGrpSpPr/>
          <p:nvPr/>
        </p:nvGrpSpPr>
        <p:grpSpPr>
          <a:xfrm>
            <a:off x="4814704" y="311837"/>
            <a:ext cx="351046" cy="408052"/>
            <a:chOff x="3755376" y="1054222"/>
            <a:chExt cx="351046" cy="408052"/>
          </a:xfrm>
        </p:grpSpPr>
        <p:sp>
          <p:nvSpPr>
            <p:cNvPr id="25" name="椭圆 24"/>
            <p:cNvSpPr/>
            <p:nvPr/>
          </p:nvSpPr>
          <p:spPr>
            <a:xfrm>
              <a:off x="3755376" y="1111228"/>
              <a:ext cx="351046" cy="351046"/>
            </a:xfrm>
            <a:prstGeom prst="ellipse">
              <a:avLst/>
            </a:prstGeom>
            <a:solidFill>
              <a:srgbClr val="6E83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srgbClr val="FFFFFF"/>
                </a:solidFill>
              </a:endParaRPr>
            </a:p>
          </p:txBody>
        </p:sp>
        <p:sp>
          <p:nvSpPr>
            <p:cNvPr id="26" name="TextBox 70"/>
            <p:cNvSpPr txBox="1"/>
            <p:nvPr/>
          </p:nvSpPr>
          <p:spPr>
            <a:xfrm>
              <a:off x="3890398" y="1054222"/>
              <a:ext cx="144016" cy="338507"/>
            </a:xfrm>
            <a:prstGeom prst="rect">
              <a:avLst/>
            </a:prstGeom>
            <a:noFill/>
          </p:spPr>
          <p:txBody>
            <a:bodyPr wrap="square" lIns="0" tIns="0" rIns="0" bIns="0" rtlCol="0">
              <a:spAutoFit/>
            </a:bodyPr>
            <a:lstStyle/>
            <a:p>
              <a:pPr algn="ctr"/>
              <a:r>
                <a:rPr lang="en-US" altLang="zh-CN" sz="2200" b="1" dirty="0">
                  <a:solidFill>
                    <a:srgbClr val="FFFFFF"/>
                  </a:solidFill>
                  <a:latin typeface="微软雅黑" panose="020B0503020204020204" pitchFamily="34" charset="-122"/>
                </a:rPr>
                <a:t>1</a:t>
              </a:r>
              <a:endParaRPr lang="zh-CN" altLang="en-US" sz="2200" b="1" dirty="0">
                <a:solidFill>
                  <a:srgbClr val="FFFFFF"/>
                </a:solidFill>
                <a:latin typeface="微软雅黑" panose="020B0503020204020204" pitchFamily="34" charset="-122"/>
              </a:endParaRPr>
            </a:p>
          </p:txBody>
        </p:sp>
      </p:grpSp>
      <p:grpSp>
        <p:nvGrpSpPr>
          <p:cNvPr id="27" name="组合 26"/>
          <p:cNvGrpSpPr/>
          <p:nvPr/>
        </p:nvGrpSpPr>
        <p:grpSpPr>
          <a:xfrm>
            <a:off x="4742696" y="2644237"/>
            <a:ext cx="351046" cy="351046"/>
            <a:chOff x="3683368" y="2342383"/>
            <a:chExt cx="351046" cy="351046"/>
          </a:xfrm>
        </p:grpSpPr>
        <p:sp>
          <p:nvSpPr>
            <p:cNvPr id="28" name="椭圆 27"/>
            <p:cNvSpPr/>
            <p:nvPr/>
          </p:nvSpPr>
          <p:spPr>
            <a:xfrm>
              <a:off x="3683368" y="2342383"/>
              <a:ext cx="351046" cy="351046"/>
            </a:xfrm>
            <a:prstGeom prst="ellipse">
              <a:avLst/>
            </a:prstGeom>
            <a:solidFill>
              <a:srgbClr val="6E83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srgbClr val="FFFFFF"/>
                </a:solidFill>
              </a:endParaRPr>
            </a:p>
          </p:txBody>
        </p:sp>
        <p:sp>
          <p:nvSpPr>
            <p:cNvPr id="29" name="TextBox 73"/>
            <p:cNvSpPr txBox="1"/>
            <p:nvPr/>
          </p:nvSpPr>
          <p:spPr>
            <a:xfrm>
              <a:off x="3786883" y="2348629"/>
              <a:ext cx="144016" cy="338507"/>
            </a:xfrm>
            <a:prstGeom prst="rect">
              <a:avLst/>
            </a:prstGeom>
            <a:noFill/>
          </p:spPr>
          <p:txBody>
            <a:bodyPr wrap="square" lIns="0" tIns="0" rIns="0" bIns="0" rtlCol="0">
              <a:spAutoFit/>
            </a:bodyPr>
            <a:lstStyle/>
            <a:p>
              <a:pPr algn="ctr"/>
              <a:r>
                <a:rPr lang="en-US" altLang="zh-CN" sz="2200" b="1" dirty="0">
                  <a:solidFill>
                    <a:srgbClr val="FFFFFF"/>
                  </a:solidFill>
                  <a:latin typeface="微软雅黑" panose="020B0503020204020204" pitchFamily="34" charset="-122"/>
                </a:rPr>
                <a:t>2</a:t>
              </a:r>
              <a:endParaRPr lang="zh-CN" altLang="en-US" sz="2200" b="1" dirty="0">
                <a:solidFill>
                  <a:srgbClr val="FFFFFF"/>
                </a:solidFill>
                <a:latin typeface="微软雅黑" panose="020B0503020204020204" pitchFamily="34" charset="-122"/>
              </a:endParaRPr>
            </a:p>
          </p:txBody>
        </p:sp>
      </p:grpSp>
      <p:grpSp>
        <p:nvGrpSpPr>
          <p:cNvPr id="30" name="组合 29"/>
          <p:cNvGrpSpPr/>
          <p:nvPr/>
        </p:nvGrpSpPr>
        <p:grpSpPr>
          <a:xfrm>
            <a:off x="4742696" y="3688477"/>
            <a:ext cx="351046" cy="351046"/>
            <a:chOff x="3683368" y="2342383"/>
            <a:chExt cx="351046" cy="351046"/>
          </a:xfrm>
        </p:grpSpPr>
        <p:sp>
          <p:nvSpPr>
            <p:cNvPr id="31" name="椭圆 30"/>
            <p:cNvSpPr/>
            <p:nvPr/>
          </p:nvSpPr>
          <p:spPr>
            <a:xfrm>
              <a:off x="3683368" y="2342383"/>
              <a:ext cx="351046" cy="351046"/>
            </a:xfrm>
            <a:prstGeom prst="ellipse">
              <a:avLst/>
            </a:prstGeom>
            <a:solidFill>
              <a:srgbClr val="EFE9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srgbClr val="FFFFFF"/>
                </a:solidFill>
              </a:endParaRPr>
            </a:p>
          </p:txBody>
        </p:sp>
        <p:sp>
          <p:nvSpPr>
            <p:cNvPr id="32" name="TextBox 76"/>
            <p:cNvSpPr txBox="1"/>
            <p:nvPr/>
          </p:nvSpPr>
          <p:spPr>
            <a:xfrm>
              <a:off x="3786883" y="2348629"/>
              <a:ext cx="144016" cy="338507"/>
            </a:xfrm>
            <a:prstGeom prst="rect">
              <a:avLst/>
            </a:prstGeom>
            <a:noFill/>
          </p:spPr>
          <p:txBody>
            <a:bodyPr wrap="square" lIns="0" tIns="0" rIns="0" bIns="0" rtlCol="0">
              <a:spAutoFit/>
            </a:bodyPr>
            <a:lstStyle/>
            <a:p>
              <a:pPr algn="ctr"/>
              <a:r>
                <a:rPr lang="en-US" altLang="zh-CN" sz="2200" b="1" dirty="0">
                  <a:solidFill>
                    <a:srgbClr val="753D13"/>
                  </a:solidFill>
                  <a:latin typeface="微软雅黑" panose="020B0503020204020204" pitchFamily="34" charset="-122"/>
                </a:rPr>
                <a:t>3</a:t>
              </a:r>
            </a:p>
          </p:txBody>
        </p:sp>
      </p:grpSp>
      <p:sp>
        <p:nvSpPr>
          <p:cNvPr id="37" name="矩形 47"/>
          <p:cNvSpPr>
            <a:spLocks noChangeArrowheads="1"/>
          </p:cNvSpPr>
          <p:nvPr/>
        </p:nvSpPr>
        <p:spPr bwMode="auto">
          <a:xfrm>
            <a:off x="5165750" y="1938309"/>
            <a:ext cx="3634509" cy="1293795"/>
          </a:xfrm>
          <a:prstGeom prst="rect">
            <a:avLst/>
          </a:prstGeom>
          <a:noFill/>
          <a:ln>
            <a:noFill/>
          </a:ln>
        </p:spPr>
        <p:txBody>
          <a:bodyPr wrap="square" lIns="62082" tIns="31041" rIns="62082" bIns="31041">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just" defTabSz="685165">
              <a:spcBef>
                <a:spcPct val="0"/>
              </a:spcBef>
              <a:buNone/>
            </a:pPr>
            <a:r>
              <a:rPr lang="vi-VN" sz="2000" b="1">
                <a:solidFill>
                  <a:schemeClr val="bg1"/>
                </a:solidFill>
                <a:latin typeface="Times New Roman" panose="02020603050405020304" pitchFamily="18" charset="0"/>
                <a:cs typeface="Times New Roman" panose="02020603050405020304" pitchFamily="18" charset="0"/>
              </a:rPr>
              <a:t>Về hành động</a:t>
            </a:r>
            <a:r>
              <a:rPr lang="vi-VN" sz="2000">
                <a:solidFill>
                  <a:schemeClr val="bg1"/>
                </a:solidFill>
                <a:latin typeface="Times New Roman" panose="02020603050405020304" pitchFamily="18" charset="0"/>
                <a:cs typeface="Times New Roman" panose="02020603050405020304" pitchFamily="18" charset="0"/>
              </a:rPr>
              <a:t>: Tăng cường luyện tập giết giặc: huấn luyện quân sĩ, tập dượt cung tên, để ai cũng giỏi như Bàng Mông, Hậu Nghệ</a:t>
            </a:r>
            <a:endParaRPr lang="zh-CN" altLang="en-US" sz="2000" dirty="0">
              <a:solidFill>
                <a:schemeClr val="bg1"/>
              </a:solidFill>
              <a:latin typeface="Times New Roman" panose="02020603050405020304" pitchFamily="18" charset="0"/>
              <a:cs typeface="Times New Roman" panose="02020603050405020304" pitchFamily="18" charset="0"/>
              <a:sym typeface="微软雅黑" panose="020B0503020204020204" pitchFamily="34" charset="-122"/>
            </a:endParaRPr>
          </a:p>
        </p:txBody>
      </p:sp>
      <p:sp>
        <p:nvSpPr>
          <p:cNvPr id="38" name="矩形 47"/>
          <p:cNvSpPr>
            <a:spLocks noChangeArrowheads="1"/>
          </p:cNvSpPr>
          <p:nvPr/>
        </p:nvSpPr>
        <p:spPr bwMode="auto">
          <a:xfrm>
            <a:off x="5165750" y="3487290"/>
            <a:ext cx="3663026" cy="1293795"/>
          </a:xfrm>
          <a:prstGeom prst="rect">
            <a:avLst/>
          </a:prstGeom>
          <a:noFill/>
          <a:ln>
            <a:noFill/>
          </a:ln>
        </p:spPr>
        <p:txBody>
          <a:bodyPr wrap="square" lIns="62082" tIns="31041" rIns="62082" bIns="31041">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just" defTabSz="685165">
              <a:spcBef>
                <a:spcPct val="0"/>
              </a:spcBef>
              <a:buNone/>
            </a:pPr>
            <a:r>
              <a:rPr lang="vi-VN" sz="2000" b="1">
                <a:solidFill>
                  <a:schemeClr val="bg1"/>
                </a:solidFill>
                <a:latin typeface="Times New Roman" panose="02020603050405020304" pitchFamily="18" charset="0"/>
                <a:cs typeface="Times New Roman" panose="02020603050405020304" pitchFamily="18" charset="0"/>
              </a:rPr>
              <a:t>Về kết quả, niềm tin:</a:t>
            </a:r>
            <a:r>
              <a:rPr lang="vi-VN" sz="2000">
                <a:solidFill>
                  <a:schemeClr val="bg1"/>
                </a:solidFill>
                <a:latin typeface="Times New Roman" panose="02020603050405020304" pitchFamily="18" charset="0"/>
                <a:cs typeface="Times New Roman" panose="02020603050405020304" pitchFamily="18" charset="0"/>
              </a:rPr>
              <a:t> Thái ấp vững bền, bổng lộc được hưởng thụ; gia quyến êm ấm, vợ con bách niên giai lão…</a:t>
            </a:r>
            <a:endParaRPr lang="zh-CN" altLang="en-US" sz="2000" dirty="0">
              <a:solidFill>
                <a:schemeClr val="bg1"/>
              </a:solidFill>
              <a:latin typeface="Times New Roman" panose="02020603050405020304" pitchFamily="18" charset="0"/>
              <a:cs typeface="Times New Roman" panose="02020603050405020304" pitchFamily="18" charset="0"/>
              <a:sym typeface="微软雅黑" panose="020B0503020204020204" pitchFamily="34" charset="-122"/>
            </a:endParaRPr>
          </a:p>
        </p:txBody>
      </p:sp>
      <p:grpSp>
        <p:nvGrpSpPr>
          <p:cNvPr id="2" name="组合 1"/>
          <p:cNvGrpSpPr/>
          <p:nvPr/>
        </p:nvGrpSpPr>
        <p:grpSpPr>
          <a:xfrm>
            <a:off x="4814704" y="340340"/>
            <a:ext cx="351046" cy="351046"/>
            <a:chOff x="3683368" y="2342383"/>
            <a:chExt cx="351046" cy="351046"/>
          </a:xfrm>
        </p:grpSpPr>
        <p:sp>
          <p:nvSpPr>
            <p:cNvPr id="33" name="椭圆 32"/>
            <p:cNvSpPr/>
            <p:nvPr/>
          </p:nvSpPr>
          <p:spPr>
            <a:xfrm>
              <a:off x="3683368" y="2342383"/>
              <a:ext cx="351046" cy="351046"/>
            </a:xfrm>
            <a:prstGeom prst="ellipse">
              <a:avLst/>
            </a:prstGeom>
            <a:solidFill>
              <a:srgbClr val="EFE9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srgbClr val="FFFFFF"/>
                </a:solidFill>
              </a:endParaRPr>
            </a:p>
          </p:txBody>
        </p:sp>
        <p:sp>
          <p:nvSpPr>
            <p:cNvPr id="34" name="TextBox 70"/>
            <p:cNvSpPr txBox="1"/>
            <p:nvPr/>
          </p:nvSpPr>
          <p:spPr>
            <a:xfrm>
              <a:off x="3786883" y="2348629"/>
              <a:ext cx="144016" cy="338507"/>
            </a:xfrm>
            <a:prstGeom prst="rect">
              <a:avLst/>
            </a:prstGeom>
            <a:noFill/>
          </p:spPr>
          <p:txBody>
            <a:bodyPr wrap="square" lIns="0" tIns="0" rIns="0" bIns="0" rtlCol="0">
              <a:spAutoFit/>
            </a:bodyPr>
            <a:lstStyle/>
            <a:p>
              <a:pPr algn="ctr"/>
              <a:r>
                <a:rPr lang="en-US" altLang="zh-CN" sz="2200" b="1" dirty="0">
                  <a:solidFill>
                    <a:srgbClr val="753D13"/>
                  </a:solidFill>
                  <a:latin typeface="微软雅黑" panose="020B0503020204020204" pitchFamily="34" charset="-122"/>
                </a:rPr>
                <a:t>1</a:t>
              </a:r>
            </a:p>
          </p:txBody>
        </p:sp>
      </p:grpSp>
      <p:grpSp>
        <p:nvGrpSpPr>
          <p:cNvPr id="35" name="组合 34"/>
          <p:cNvGrpSpPr/>
          <p:nvPr/>
        </p:nvGrpSpPr>
        <p:grpSpPr>
          <a:xfrm>
            <a:off x="4742696" y="2644237"/>
            <a:ext cx="351046" cy="351046"/>
            <a:chOff x="3683368" y="2342383"/>
            <a:chExt cx="351046" cy="351046"/>
          </a:xfrm>
        </p:grpSpPr>
        <p:sp>
          <p:nvSpPr>
            <p:cNvPr id="39" name="椭圆 38"/>
            <p:cNvSpPr/>
            <p:nvPr/>
          </p:nvSpPr>
          <p:spPr>
            <a:xfrm>
              <a:off x="3683368" y="2342383"/>
              <a:ext cx="351046" cy="351046"/>
            </a:xfrm>
            <a:prstGeom prst="ellipse">
              <a:avLst/>
            </a:prstGeom>
            <a:solidFill>
              <a:srgbClr val="EFE9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srgbClr val="FFFFFF"/>
                </a:solidFill>
              </a:endParaRPr>
            </a:p>
          </p:txBody>
        </p:sp>
        <p:sp>
          <p:nvSpPr>
            <p:cNvPr id="40" name="TextBox 73"/>
            <p:cNvSpPr txBox="1"/>
            <p:nvPr/>
          </p:nvSpPr>
          <p:spPr>
            <a:xfrm>
              <a:off x="3786883" y="2348629"/>
              <a:ext cx="144016" cy="338507"/>
            </a:xfrm>
            <a:prstGeom prst="rect">
              <a:avLst/>
            </a:prstGeom>
            <a:noFill/>
          </p:spPr>
          <p:txBody>
            <a:bodyPr wrap="square" lIns="0" tIns="0" rIns="0" bIns="0" rtlCol="0">
              <a:spAutoFit/>
            </a:bodyPr>
            <a:lstStyle/>
            <a:p>
              <a:pPr algn="ctr"/>
              <a:r>
                <a:rPr lang="en-US" altLang="zh-CN" sz="2200" b="1" dirty="0">
                  <a:solidFill>
                    <a:srgbClr val="753D13"/>
                  </a:solidFill>
                  <a:latin typeface="微软雅黑" panose="020B0503020204020204" pitchFamily="34" charset="-122"/>
                </a:rPr>
                <a:t>2</a:t>
              </a:r>
            </a:p>
          </p:txBody>
        </p:sp>
      </p:grpSp>
      <p:sp>
        <p:nvSpPr>
          <p:cNvPr id="41" name="Rectangle 40"/>
          <p:cNvSpPr/>
          <p:nvPr/>
        </p:nvSpPr>
        <p:spPr>
          <a:xfrm>
            <a:off x="340011" y="94772"/>
            <a:ext cx="3579543" cy="1366528"/>
          </a:xfrm>
          <a:prstGeom prst="rect">
            <a:avLst/>
          </a:prstGeom>
        </p:spPr>
        <p:txBody>
          <a:bodyPr wrap="square">
            <a:spAutoFit/>
          </a:bodyPr>
          <a:lstStyle/>
          <a:p>
            <a:pPr algn="just">
              <a:lnSpc>
                <a:spcPct val="115000"/>
              </a:lnSpc>
              <a:spcAft>
                <a:spcPts val="0"/>
              </a:spcAft>
            </a:pPr>
            <a:r>
              <a:rPr lang="vi-VN" sz="2400" b="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Khuyên họ làm theo điều đúng, gạt bỏ điều sai. Các lí lẽ cụ thể:</a:t>
            </a:r>
            <a:endParaRPr lang="en-GB" sz="2400">
              <a:effectLst/>
              <a:latin typeface="Times New Roman" panose="02020603050405020304" pitchFamily="18" charset="0"/>
              <a:ea typeface="Times New Roman" panose="02020603050405020304" pitchFamily="18" charset="0"/>
            </a:endParaRPr>
          </a:p>
        </p:txBody>
      </p:sp>
      <p:sp>
        <p:nvSpPr>
          <p:cNvPr id="42" name="Rectangle 41"/>
          <p:cNvSpPr/>
          <p:nvPr/>
        </p:nvSpPr>
        <p:spPr>
          <a:xfrm>
            <a:off x="5174744" y="137845"/>
            <a:ext cx="3697523" cy="1323439"/>
          </a:xfrm>
          <a:prstGeom prst="rect">
            <a:avLst/>
          </a:prstGeom>
        </p:spPr>
        <p:txBody>
          <a:bodyPr wrap="square">
            <a:spAutoFit/>
          </a:bodyPr>
          <a:lstStyle/>
          <a:p>
            <a:pPr algn="just"/>
            <a:r>
              <a:rPr lang="vi-VN" sz="2000" b="1">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Về tư tưởng: </a:t>
            </a:r>
            <a:r>
              <a:rPr lang="vi-VN" sz="200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Nêu cao tư tưởng cảnh giác: Nhớ câu “đặt mồi lửa ở dưới đống củi làm nguy cơ, kiềng canh nóng mà thổi cả rau nguội”</a:t>
            </a:r>
            <a:endParaRPr lang="en-GB" sz="2000">
              <a:solidFill>
                <a:schemeClr val="bg1"/>
              </a:solidFill>
              <a:latin typeface="Times New Roman" panose="02020603050405020304" pitchFamily="18" charset="0"/>
              <a:cs typeface="Times New Roman" panose="02020603050405020304" pitchFamily="18" charset="0"/>
            </a:endParaRPr>
          </a:p>
        </p:txBody>
      </p:sp>
      <p:sp>
        <p:nvSpPr>
          <p:cNvPr id="43" name="Freeform 4"/>
          <p:cNvSpPr/>
          <p:nvPr/>
        </p:nvSpPr>
        <p:spPr>
          <a:xfrm>
            <a:off x="763568" y="1863675"/>
            <a:ext cx="3330884" cy="3126539"/>
          </a:xfrm>
          <a:custGeom>
            <a:avLst/>
            <a:gdLst/>
            <a:ahLst/>
            <a:cxnLst/>
            <a:rect l="l" t="t" r="r" b="b"/>
            <a:pathLst>
              <a:path w="7942163" h="7962068">
                <a:moveTo>
                  <a:pt x="0" y="0"/>
                </a:moveTo>
                <a:lnTo>
                  <a:pt x="7942162" y="0"/>
                </a:lnTo>
                <a:lnTo>
                  <a:pt x="7942162" y="7962068"/>
                </a:lnTo>
                <a:lnTo>
                  <a:pt x="0" y="7962068"/>
                </a:lnTo>
                <a:lnTo>
                  <a:pt x="0" y="0"/>
                </a:lnTo>
                <a:close/>
              </a:path>
            </a:pathLst>
          </a:custGeom>
          <a:blipFill>
            <a:blip r:embed="rId3"/>
            <a:stretch>
              <a:fillRect/>
            </a:stretch>
          </a:blipFill>
        </p:spPr>
      </p:sp>
      <p:sp>
        <p:nvSpPr>
          <p:cNvPr id="44" name="Freeform 5"/>
          <p:cNvSpPr/>
          <p:nvPr/>
        </p:nvSpPr>
        <p:spPr>
          <a:xfrm>
            <a:off x="340011" y="2553307"/>
            <a:ext cx="3754441" cy="3183981"/>
          </a:xfrm>
          <a:custGeom>
            <a:avLst/>
            <a:gdLst/>
            <a:ahLst/>
            <a:cxnLst/>
            <a:rect l="l" t="t" r="r" b="b"/>
            <a:pathLst>
              <a:path w="8921921" h="8191945">
                <a:moveTo>
                  <a:pt x="0" y="0"/>
                </a:moveTo>
                <a:lnTo>
                  <a:pt x="8921920" y="0"/>
                </a:lnTo>
                <a:lnTo>
                  <a:pt x="8921920" y="8191946"/>
                </a:lnTo>
                <a:lnTo>
                  <a:pt x="0" y="8191946"/>
                </a:lnTo>
                <a:lnTo>
                  <a:pt x="0" y="0"/>
                </a:lnTo>
                <a:close/>
              </a:path>
            </a:pathLst>
          </a:custGeom>
          <a:blipFill>
            <a:blip r:embed="rId4">
              <a:extLst>
                <a:ext uri="{96DAC541-7B7A-43D3-8B79-37D633B846F1}">
                  <asvg:svgBlip xmlns="" xmlns:asvg="http://schemas.microsoft.com/office/drawing/2016/SVG/main" r:embed="rId5"/>
                </a:ext>
              </a:extLst>
            </a:blip>
            <a:stretch>
              <a:fillRect/>
            </a:stretch>
          </a:blipFill>
        </p:spPr>
      </p:sp>
      <p:sp>
        <p:nvSpPr>
          <p:cNvPr id="47" name="Freeform 10"/>
          <p:cNvSpPr/>
          <p:nvPr/>
        </p:nvSpPr>
        <p:spPr>
          <a:xfrm>
            <a:off x="2404752" y="1031341"/>
            <a:ext cx="1303825" cy="850746"/>
          </a:xfrm>
          <a:custGeom>
            <a:avLst/>
            <a:gdLst/>
            <a:ahLst/>
            <a:cxnLst/>
            <a:rect l="l" t="t" r="r" b="b"/>
            <a:pathLst>
              <a:path w="2607649" h="1701491">
                <a:moveTo>
                  <a:pt x="0" y="0"/>
                </a:moveTo>
                <a:lnTo>
                  <a:pt x="2607649" y="0"/>
                </a:lnTo>
                <a:lnTo>
                  <a:pt x="2607649" y="1701492"/>
                </a:lnTo>
                <a:lnTo>
                  <a:pt x="0" y="1701492"/>
                </a:lnTo>
                <a:lnTo>
                  <a:pt x="0" y="0"/>
                </a:lnTo>
                <a:close/>
              </a:path>
            </a:pathLst>
          </a:custGeom>
          <a:blipFill>
            <a:blip r:embed="rId6">
              <a:extLst>
                <a:ext uri="{96DAC541-7B7A-43D3-8B79-37D633B846F1}">
                  <asvg:svgBlip xmlns="" xmlns:asvg="http://schemas.microsoft.com/office/drawing/2016/SVG/main" r:embed="rId10"/>
                </a:ext>
              </a:extLst>
            </a:blip>
            <a:stretch>
              <a:fillRect/>
            </a:stretch>
          </a:blipFill>
        </p:spPr>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1+#ppt_w/2"/>
                                          </p:val>
                                        </p:tav>
                                        <p:tav tm="100000">
                                          <p:val>
                                            <p:strVal val="#ppt_x"/>
                                          </p:val>
                                        </p:tav>
                                      </p:tavLst>
                                    </p:anim>
                                    <p:anim calcmode="lin" valueType="num">
                                      <p:cBhvr additive="base">
                                        <p:cTn id="8" dur="500" fill="hold"/>
                                        <p:tgtEl>
                                          <p:spTgt spid="21"/>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24"/>
                                        </p:tgtEl>
                                        <p:attrNameLst>
                                          <p:attrName>style.visibility</p:attrName>
                                        </p:attrNameLst>
                                      </p:cBhvr>
                                      <p:to>
                                        <p:strVal val="visible"/>
                                      </p:to>
                                    </p:set>
                                    <p:anim calcmode="lin" valueType="num">
                                      <p:cBhvr additive="base">
                                        <p:cTn id="11" dur="500" fill="hold"/>
                                        <p:tgtEl>
                                          <p:spTgt spid="24"/>
                                        </p:tgtEl>
                                        <p:attrNameLst>
                                          <p:attrName>ppt_x</p:attrName>
                                        </p:attrNameLst>
                                      </p:cBhvr>
                                      <p:tavLst>
                                        <p:tav tm="0">
                                          <p:val>
                                            <p:strVal val="1+#ppt_w/2"/>
                                          </p:val>
                                        </p:tav>
                                        <p:tav tm="100000">
                                          <p:val>
                                            <p:strVal val="#ppt_x"/>
                                          </p:val>
                                        </p:tav>
                                      </p:tavLst>
                                    </p:anim>
                                    <p:anim calcmode="lin" valueType="num">
                                      <p:cBhvr additive="base">
                                        <p:cTn id="12" dur="500" fill="hold"/>
                                        <p:tgtEl>
                                          <p:spTgt spid="24"/>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stCondLst>
                                    <p:cond delay="300"/>
                                  </p:stCondLst>
                                  <p:childTnLst>
                                    <p:set>
                                      <p:cBhvr>
                                        <p:cTn id="14" dur="1" fill="hold">
                                          <p:stCondLst>
                                            <p:cond delay="0"/>
                                          </p:stCondLst>
                                        </p:cTn>
                                        <p:tgtEl>
                                          <p:spTgt spid="22"/>
                                        </p:tgtEl>
                                        <p:attrNameLst>
                                          <p:attrName>style.visibility</p:attrName>
                                        </p:attrNameLst>
                                      </p:cBhvr>
                                      <p:to>
                                        <p:strVal val="visible"/>
                                      </p:to>
                                    </p:set>
                                    <p:anim calcmode="lin" valueType="num">
                                      <p:cBhvr additive="base">
                                        <p:cTn id="15" dur="500" fill="hold"/>
                                        <p:tgtEl>
                                          <p:spTgt spid="22"/>
                                        </p:tgtEl>
                                        <p:attrNameLst>
                                          <p:attrName>ppt_x</p:attrName>
                                        </p:attrNameLst>
                                      </p:cBhvr>
                                      <p:tavLst>
                                        <p:tav tm="0">
                                          <p:val>
                                            <p:strVal val="1+#ppt_w/2"/>
                                          </p:val>
                                        </p:tav>
                                        <p:tav tm="100000">
                                          <p:val>
                                            <p:strVal val="#ppt_x"/>
                                          </p:val>
                                        </p:tav>
                                      </p:tavLst>
                                    </p:anim>
                                    <p:anim calcmode="lin" valueType="num">
                                      <p:cBhvr additive="base">
                                        <p:cTn id="16" dur="500" fill="hold"/>
                                        <p:tgtEl>
                                          <p:spTgt spid="22"/>
                                        </p:tgtEl>
                                        <p:attrNameLst>
                                          <p:attrName>ppt_y</p:attrName>
                                        </p:attrNameLst>
                                      </p:cBhvr>
                                      <p:tavLst>
                                        <p:tav tm="0">
                                          <p:val>
                                            <p:strVal val="#ppt_y"/>
                                          </p:val>
                                        </p:tav>
                                        <p:tav tm="100000">
                                          <p:val>
                                            <p:strVal val="#ppt_y"/>
                                          </p:val>
                                        </p:tav>
                                      </p:tavLst>
                                    </p:anim>
                                  </p:childTnLst>
                                </p:cTn>
                              </p:par>
                              <p:par>
                                <p:cTn id="17" presetID="2" presetClass="entr" presetSubtype="2" fill="hold" nodeType="withEffect">
                                  <p:stCondLst>
                                    <p:cond delay="300"/>
                                  </p:stCondLst>
                                  <p:childTnLst>
                                    <p:set>
                                      <p:cBhvr>
                                        <p:cTn id="18" dur="1" fill="hold">
                                          <p:stCondLst>
                                            <p:cond delay="0"/>
                                          </p:stCondLst>
                                        </p:cTn>
                                        <p:tgtEl>
                                          <p:spTgt spid="27"/>
                                        </p:tgtEl>
                                        <p:attrNameLst>
                                          <p:attrName>style.visibility</p:attrName>
                                        </p:attrNameLst>
                                      </p:cBhvr>
                                      <p:to>
                                        <p:strVal val="visible"/>
                                      </p:to>
                                    </p:set>
                                    <p:anim calcmode="lin" valueType="num">
                                      <p:cBhvr additive="base">
                                        <p:cTn id="19" dur="500" fill="hold"/>
                                        <p:tgtEl>
                                          <p:spTgt spid="27"/>
                                        </p:tgtEl>
                                        <p:attrNameLst>
                                          <p:attrName>ppt_x</p:attrName>
                                        </p:attrNameLst>
                                      </p:cBhvr>
                                      <p:tavLst>
                                        <p:tav tm="0">
                                          <p:val>
                                            <p:strVal val="1+#ppt_w/2"/>
                                          </p:val>
                                        </p:tav>
                                        <p:tav tm="100000">
                                          <p:val>
                                            <p:strVal val="#ppt_x"/>
                                          </p:val>
                                        </p:tav>
                                      </p:tavLst>
                                    </p:anim>
                                    <p:anim calcmode="lin" valueType="num">
                                      <p:cBhvr additive="base">
                                        <p:cTn id="20" dur="500" fill="hold"/>
                                        <p:tgtEl>
                                          <p:spTgt spid="27"/>
                                        </p:tgtEl>
                                        <p:attrNameLst>
                                          <p:attrName>ppt_y</p:attrName>
                                        </p:attrNameLst>
                                      </p:cBhvr>
                                      <p:tavLst>
                                        <p:tav tm="0">
                                          <p:val>
                                            <p:strVal val="#ppt_y"/>
                                          </p:val>
                                        </p:tav>
                                        <p:tav tm="100000">
                                          <p:val>
                                            <p:strVal val="#ppt_y"/>
                                          </p:val>
                                        </p:tav>
                                      </p:tavLst>
                                    </p:anim>
                                  </p:childTnLst>
                                </p:cTn>
                              </p:par>
                              <p:par>
                                <p:cTn id="21" presetID="2" presetClass="entr" presetSubtype="2" fill="hold" grpId="0" nodeType="withEffect">
                                  <p:stCondLst>
                                    <p:cond delay="600"/>
                                  </p:stCondLst>
                                  <p:childTnLst>
                                    <p:set>
                                      <p:cBhvr>
                                        <p:cTn id="22" dur="1" fill="hold">
                                          <p:stCondLst>
                                            <p:cond delay="0"/>
                                          </p:stCondLst>
                                        </p:cTn>
                                        <p:tgtEl>
                                          <p:spTgt spid="23"/>
                                        </p:tgtEl>
                                        <p:attrNameLst>
                                          <p:attrName>style.visibility</p:attrName>
                                        </p:attrNameLst>
                                      </p:cBhvr>
                                      <p:to>
                                        <p:strVal val="visible"/>
                                      </p:to>
                                    </p:set>
                                    <p:anim calcmode="lin" valueType="num">
                                      <p:cBhvr additive="base">
                                        <p:cTn id="23" dur="500" fill="hold"/>
                                        <p:tgtEl>
                                          <p:spTgt spid="23"/>
                                        </p:tgtEl>
                                        <p:attrNameLst>
                                          <p:attrName>ppt_x</p:attrName>
                                        </p:attrNameLst>
                                      </p:cBhvr>
                                      <p:tavLst>
                                        <p:tav tm="0">
                                          <p:val>
                                            <p:strVal val="1+#ppt_w/2"/>
                                          </p:val>
                                        </p:tav>
                                        <p:tav tm="100000">
                                          <p:val>
                                            <p:strVal val="#ppt_x"/>
                                          </p:val>
                                        </p:tav>
                                      </p:tavLst>
                                    </p:anim>
                                    <p:anim calcmode="lin" valueType="num">
                                      <p:cBhvr additive="base">
                                        <p:cTn id="24" dur="500" fill="hold"/>
                                        <p:tgtEl>
                                          <p:spTgt spid="23"/>
                                        </p:tgtEl>
                                        <p:attrNameLst>
                                          <p:attrName>ppt_y</p:attrName>
                                        </p:attrNameLst>
                                      </p:cBhvr>
                                      <p:tavLst>
                                        <p:tav tm="0">
                                          <p:val>
                                            <p:strVal val="#ppt_y"/>
                                          </p:val>
                                        </p:tav>
                                        <p:tav tm="100000">
                                          <p:val>
                                            <p:strVal val="#ppt_y"/>
                                          </p:val>
                                        </p:tav>
                                      </p:tavLst>
                                    </p:anim>
                                  </p:childTnLst>
                                </p:cTn>
                              </p:par>
                              <p:par>
                                <p:cTn id="25" presetID="2" presetClass="entr" presetSubtype="2" fill="hold" nodeType="withEffect">
                                  <p:stCondLst>
                                    <p:cond delay="600"/>
                                  </p:stCondLst>
                                  <p:childTnLst>
                                    <p:set>
                                      <p:cBhvr>
                                        <p:cTn id="26" dur="1" fill="hold">
                                          <p:stCondLst>
                                            <p:cond delay="0"/>
                                          </p:stCondLst>
                                        </p:cTn>
                                        <p:tgtEl>
                                          <p:spTgt spid="30"/>
                                        </p:tgtEl>
                                        <p:attrNameLst>
                                          <p:attrName>style.visibility</p:attrName>
                                        </p:attrNameLst>
                                      </p:cBhvr>
                                      <p:to>
                                        <p:strVal val="visible"/>
                                      </p:to>
                                    </p:set>
                                    <p:anim calcmode="lin" valueType="num">
                                      <p:cBhvr additive="base">
                                        <p:cTn id="27" dur="500" fill="hold"/>
                                        <p:tgtEl>
                                          <p:spTgt spid="30"/>
                                        </p:tgtEl>
                                        <p:attrNameLst>
                                          <p:attrName>ppt_x</p:attrName>
                                        </p:attrNameLst>
                                      </p:cBhvr>
                                      <p:tavLst>
                                        <p:tav tm="0">
                                          <p:val>
                                            <p:strVal val="1+#ppt_w/2"/>
                                          </p:val>
                                        </p:tav>
                                        <p:tav tm="100000">
                                          <p:val>
                                            <p:strVal val="#ppt_x"/>
                                          </p:val>
                                        </p:tav>
                                      </p:tavLst>
                                    </p:anim>
                                    <p:anim calcmode="lin" valueType="num">
                                      <p:cBhvr additive="base">
                                        <p:cTn id="28" dur="500" fill="hold"/>
                                        <p:tgtEl>
                                          <p:spTgt spid="30"/>
                                        </p:tgtEl>
                                        <p:attrNameLst>
                                          <p:attrName>ppt_y</p:attrName>
                                        </p:attrNameLst>
                                      </p:cBhvr>
                                      <p:tavLst>
                                        <p:tav tm="0">
                                          <p:val>
                                            <p:strVal val="#ppt_y"/>
                                          </p:val>
                                        </p:tav>
                                        <p:tav tm="100000">
                                          <p:val>
                                            <p:strVal val="#ppt_y"/>
                                          </p:val>
                                        </p:tav>
                                      </p:tavLst>
                                    </p:anim>
                                  </p:childTnLst>
                                </p:cTn>
                              </p:par>
                              <p:par>
                                <p:cTn id="29" presetID="2" presetClass="entr" presetSubtype="2" fill="hold" nodeType="withEffect">
                                  <p:stCondLst>
                                    <p:cond delay="0"/>
                                  </p:stCondLst>
                                  <p:childTnLst>
                                    <p:set>
                                      <p:cBhvr>
                                        <p:cTn id="30" dur="1" fill="hold">
                                          <p:stCondLst>
                                            <p:cond delay="0"/>
                                          </p:stCondLst>
                                        </p:cTn>
                                        <p:tgtEl>
                                          <p:spTgt spid="2"/>
                                        </p:tgtEl>
                                        <p:attrNameLst>
                                          <p:attrName>style.visibility</p:attrName>
                                        </p:attrNameLst>
                                      </p:cBhvr>
                                      <p:to>
                                        <p:strVal val="visible"/>
                                      </p:to>
                                    </p:set>
                                    <p:anim calcmode="lin" valueType="num">
                                      <p:cBhvr additive="base">
                                        <p:cTn id="31" dur="500" fill="hold"/>
                                        <p:tgtEl>
                                          <p:spTgt spid="2"/>
                                        </p:tgtEl>
                                        <p:attrNameLst>
                                          <p:attrName>ppt_x</p:attrName>
                                        </p:attrNameLst>
                                      </p:cBhvr>
                                      <p:tavLst>
                                        <p:tav tm="0">
                                          <p:val>
                                            <p:strVal val="1+#ppt_w/2"/>
                                          </p:val>
                                        </p:tav>
                                        <p:tav tm="100000">
                                          <p:val>
                                            <p:strVal val="#ppt_x"/>
                                          </p:val>
                                        </p:tav>
                                      </p:tavLst>
                                    </p:anim>
                                    <p:anim calcmode="lin" valueType="num">
                                      <p:cBhvr additive="base">
                                        <p:cTn id="32" dur="500" fill="hold"/>
                                        <p:tgtEl>
                                          <p:spTgt spid="2"/>
                                        </p:tgtEl>
                                        <p:attrNameLst>
                                          <p:attrName>ppt_y</p:attrName>
                                        </p:attrNameLst>
                                      </p:cBhvr>
                                      <p:tavLst>
                                        <p:tav tm="0">
                                          <p:val>
                                            <p:strVal val="#ppt_y"/>
                                          </p:val>
                                        </p:tav>
                                        <p:tav tm="100000">
                                          <p:val>
                                            <p:strVal val="#ppt_y"/>
                                          </p:val>
                                        </p:tav>
                                      </p:tavLst>
                                    </p:anim>
                                  </p:childTnLst>
                                </p:cTn>
                              </p:par>
                              <p:par>
                                <p:cTn id="33" presetID="2" presetClass="entr" presetSubtype="2" fill="hold" nodeType="withEffect">
                                  <p:stCondLst>
                                    <p:cond delay="300"/>
                                  </p:stCondLst>
                                  <p:childTnLst>
                                    <p:set>
                                      <p:cBhvr>
                                        <p:cTn id="34" dur="1" fill="hold">
                                          <p:stCondLst>
                                            <p:cond delay="0"/>
                                          </p:stCondLst>
                                        </p:cTn>
                                        <p:tgtEl>
                                          <p:spTgt spid="35"/>
                                        </p:tgtEl>
                                        <p:attrNameLst>
                                          <p:attrName>style.visibility</p:attrName>
                                        </p:attrNameLst>
                                      </p:cBhvr>
                                      <p:to>
                                        <p:strVal val="visible"/>
                                      </p:to>
                                    </p:set>
                                    <p:anim calcmode="lin" valueType="num">
                                      <p:cBhvr additive="base">
                                        <p:cTn id="35" dur="500" fill="hold"/>
                                        <p:tgtEl>
                                          <p:spTgt spid="35"/>
                                        </p:tgtEl>
                                        <p:attrNameLst>
                                          <p:attrName>ppt_x</p:attrName>
                                        </p:attrNameLst>
                                      </p:cBhvr>
                                      <p:tavLst>
                                        <p:tav tm="0">
                                          <p:val>
                                            <p:strVal val="1+#ppt_w/2"/>
                                          </p:val>
                                        </p:tav>
                                        <p:tav tm="100000">
                                          <p:val>
                                            <p:strVal val="#ppt_x"/>
                                          </p:val>
                                        </p:tav>
                                      </p:tavLst>
                                    </p:anim>
                                    <p:anim calcmode="lin" valueType="num">
                                      <p:cBhvr additive="base">
                                        <p:cTn id="36" dur="500" fill="hold"/>
                                        <p:tgtEl>
                                          <p:spTgt spid="35"/>
                                        </p:tgtEl>
                                        <p:attrNameLst>
                                          <p:attrName>ppt_y</p:attrName>
                                        </p:attrNameLst>
                                      </p:cBhvr>
                                      <p:tavLst>
                                        <p:tav tm="0">
                                          <p:val>
                                            <p:strVal val="#ppt_y"/>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42" presetClass="entr" presetSubtype="0" fill="hold" grpId="0" nodeType="clickEffect">
                                  <p:stCondLst>
                                    <p:cond delay="0"/>
                                  </p:stCondLst>
                                  <p:childTnLst>
                                    <p:set>
                                      <p:cBhvr>
                                        <p:cTn id="40" dur="1" fill="hold">
                                          <p:stCondLst>
                                            <p:cond delay="0"/>
                                          </p:stCondLst>
                                        </p:cTn>
                                        <p:tgtEl>
                                          <p:spTgt spid="41"/>
                                        </p:tgtEl>
                                        <p:attrNameLst>
                                          <p:attrName>style.visibility</p:attrName>
                                        </p:attrNameLst>
                                      </p:cBhvr>
                                      <p:to>
                                        <p:strVal val="visible"/>
                                      </p:to>
                                    </p:set>
                                    <p:animEffect transition="in" filter="fade">
                                      <p:cBhvr>
                                        <p:cTn id="41" dur="1000"/>
                                        <p:tgtEl>
                                          <p:spTgt spid="41"/>
                                        </p:tgtEl>
                                      </p:cBhvr>
                                    </p:animEffect>
                                    <p:anim calcmode="lin" valueType="num">
                                      <p:cBhvr>
                                        <p:cTn id="42" dur="1000" fill="hold"/>
                                        <p:tgtEl>
                                          <p:spTgt spid="41"/>
                                        </p:tgtEl>
                                        <p:attrNameLst>
                                          <p:attrName>ppt_x</p:attrName>
                                        </p:attrNameLst>
                                      </p:cBhvr>
                                      <p:tavLst>
                                        <p:tav tm="0">
                                          <p:val>
                                            <p:strVal val="#ppt_x"/>
                                          </p:val>
                                        </p:tav>
                                        <p:tav tm="100000">
                                          <p:val>
                                            <p:strVal val="#ppt_x"/>
                                          </p:val>
                                        </p:tav>
                                      </p:tavLst>
                                    </p:anim>
                                    <p:anim calcmode="lin" valueType="num">
                                      <p:cBhvr>
                                        <p:cTn id="43" dur="1000" fill="hold"/>
                                        <p:tgtEl>
                                          <p:spTgt spid="41"/>
                                        </p:tgtEl>
                                        <p:attrNameLst>
                                          <p:attrName>ppt_y</p:attrName>
                                        </p:attrNameLst>
                                      </p:cBhvr>
                                      <p:tavLst>
                                        <p:tav tm="0">
                                          <p:val>
                                            <p:strVal val="#ppt_y+.1"/>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16" presetClass="entr" presetSubtype="21" fill="hold" grpId="0" nodeType="clickEffect">
                                  <p:stCondLst>
                                    <p:cond delay="0"/>
                                  </p:stCondLst>
                                  <p:childTnLst>
                                    <p:set>
                                      <p:cBhvr>
                                        <p:cTn id="47" dur="1" fill="hold">
                                          <p:stCondLst>
                                            <p:cond delay="0"/>
                                          </p:stCondLst>
                                        </p:cTn>
                                        <p:tgtEl>
                                          <p:spTgt spid="42"/>
                                        </p:tgtEl>
                                        <p:attrNameLst>
                                          <p:attrName>style.visibility</p:attrName>
                                        </p:attrNameLst>
                                      </p:cBhvr>
                                      <p:to>
                                        <p:strVal val="visible"/>
                                      </p:to>
                                    </p:set>
                                    <p:animEffect transition="in" filter="barn(inVertical)">
                                      <p:cBhvr>
                                        <p:cTn id="48" dur="500"/>
                                        <p:tgtEl>
                                          <p:spTgt spid="42"/>
                                        </p:tgtEl>
                                      </p:cBhvr>
                                    </p:animEffect>
                                  </p:childTnLst>
                                </p:cTn>
                              </p:par>
                            </p:childTnLst>
                          </p:cTn>
                        </p:par>
                      </p:childTnLst>
                    </p:cTn>
                  </p:par>
                  <p:par>
                    <p:cTn id="49" fill="hold">
                      <p:stCondLst>
                        <p:cond delay="indefinite"/>
                      </p:stCondLst>
                      <p:childTnLst>
                        <p:par>
                          <p:cTn id="50" fill="hold">
                            <p:stCondLst>
                              <p:cond delay="0"/>
                            </p:stCondLst>
                            <p:childTnLst>
                              <p:par>
                                <p:cTn id="51" presetID="22" presetClass="entr" presetSubtype="4" fill="hold" grpId="0" nodeType="clickEffect">
                                  <p:stCondLst>
                                    <p:cond delay="0"/>
                                  </p:stCondLst>
                                  <p:childTnLst>
                                    <p:set>
                                      <p:cBhvr>
                                        <p:cTn id="52" dur="1" fill="hold">
                                          <p:stCondLst>
                                            <p:cond delay="0"/>
                                          </p:stCondLst>
                                        </p:cTn>
                                        <p:tgtEl>
                                          <p:spTgt spid="37"/>
                                        </p:tgtEl>
                                        <p:attrNameLst>
                                          <p:attrName>style.visibility</p:attrName>
                                        </p:attrNameLst>
                                      </p:cBhvr>
                                      <p:to>
                                        <p:strVal val="visible"/>
                                      </p:to>
                                    </p:set>
                                    <p:animEffect transition="in" filter="wipe(down)">
                                      <p:cBhvr>
                                        <p:cTn id="53" dur="500"/>
                                        <p:tgtEl>
                                          <p:spTgt spid="37"/>
                                        </p:tgtEl>
                                      </p:cBhvr>
                                    </p:animEffect>
                                  </p:childTnLst>
                                </p:cTn>
                              </p:par>
                            </p:childTnLst>
                          </p:cTn>
                        </p:par>
                      </p:childTnLst>
                    </p:cTn>
                  </p:par>
                  <p:par>
                    <p:cTn id="54" fill="hold">
                      <p:stCondLst>
                        <p:cond delay="indefinite"/>
                      </p:stCondLst>
                      <p:childTnLst>
                        <p:par>
                          <p:cTn id="55" fill="hold">
                            <p:stCondLst>
                              <p:cond delay="0"/>
                            </p:stCondLst>
                            <p:childTnLst>
                              <p:par>
                                <p:cTn id="56" presetID="16" presetClass="entr" presetSubtype="21" fill="hold" grpId="0" nodeType="clickEffect">
                                  <p:stCondLst>
                                    <p:cond delay="0"/>
                                  </p:stCondLst>
                                  <p:childTnLst>
                                    <p:set>
                                      <p:cBhvr>
                                        <p:cTn id="57" dur="1" fill="hold">
                                          <p:stCondLst>
                                            <p:cond delay="0"/>
                                          </p:stCondLst>
                                        </p:cTn>
                                        <p:tgtEl>
                                          <p:spTgt spid="38"/>
                                        </p:tgtEl>
                                        <p:attrNameLst>
                                          <p:attrName>style.visibility</p:attrName>
                                        </p:attrNameLst>
                                      </p:cBhvr>
                                      <p:to>
                                        <p:strVal val="visible"/>
                                      </p:to>
                                    </p:set>
                                    <p:animEffect transition="in" filter="barn(inVertical)">
                                      <p:cBhvr>
                                        <p:cTn id="58"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2" grpId="0" bldLvl="0" animBg="1"/>
      <p:bldP spid="23" grpId="0" bldLvl="0" animBg="1"/>
      <p:bldP spid="37" grpId="0"/>
      <p:bldP spid="38" grpId="0"/>
      <p:bldP spid="41" grpId="0"/>
      <p:bldP spid="42"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Rounded Corners 100"/>
          <p:cNvSpPr/>
          <p:nvPr/>
        </p:nvSpPr>
        <p:spPr bwMode="auto">
          <a:xfrm>
            <a:off x="3451353" y="1221600"/>
            <a:ext cx="906709" cy="824945"/>
          </a:xfrm>
          <a:prstGeom prst="roundRect">
            <a:avLst/>
          </a:prstGeom>
          <a:solidFill>
            <a:srgbClr val="753D13"/>
          </a:solidFill>
          <a:ln w="19050">
            <a:noFill/>
            <a:round/>
          </a:ln>
        </p:spPr>
        <p:txBody>
          <a:bodyPr lIns="68580" tIns="34290" rIns="68580" bIns="34290" anchor="ctr"/>
          <a:lstStyle/>
          <a:p>
            <a:pPr algn="ctr"/>
            <a:endParaRPr>
              <a:solidFill>
                <a:srgbClr val="000000"/>
              </a:solidFill>
            </a:endParaRPr>
          </a:p>
        </p:txBody>
      </p:sp>
      <p:grpSp>
        <p:nvGrpSpPr>
          <p:cNvPr id="5" name="Group 101"/>
          <p:cNvGrpSpPr/>
          <p:nvPr/>
        </p:nvGrpSpPr>
        <p:grpSpPr>
          <a:xfrm>
            <a:off x="3636394" y="1438916"/>
            <a:ext cx="536590" cy="390246"/>
            <a:chOff x="6238876" y="2390775"/>
            <a:chExt cx="576262" cy="419101"/>
          </a:xfrm>
          <a:solidFill>
            <a:schemeClr val="bg1"/>
          </a:solidFill>
        </p:grpSpPr>
        <p:sp>
          <p:nvSpPr>
            <p:cNvPr id="76" name="Rectangle 102"/>
            <p:cNvSpPr/>
            <p:nvPr/>
          </p:nvSpPr>
          <p:spPr bwMode="auto">
            <a:xfrm>
              <a:off x="6378576" y="2528888"/>
              <a:ext cx="179388" cy="17463"/>
            </a:xfrm>
            <a:prstGeom prst="rect">
              <a:avLst/>
            </a:prstGeom>
            <a:grpFill/>
            <a:ln w="9525">
              <a:noFill/>
              <a:miter lim="800000"/>
            </a:ln>
          </p:spPr>
          <p:txBody>
            <a:bodyPr anchor="ctr"/>
            <a:lstStyle/>
            <a:p>
              <a:pPr algn="ctr"/>
              <a:endParaRPr>
                <a:solidFill>
                  <a:srgbClr val="000000"/>
                </a:solidFill>
              </a:endParaRPr>
            </a:p>
          </p:txBody>
        </p:sp>
        <p:sp>
          <p:nvSpPr>
            <p:cNvPr id="77" name="Rectangle 103"/>
            <p:cNvSpPr/>
            <p:nvPr/>
          </p:nvSpPr>
          <p:spPr bwMode="auto">
            <a:xfrm>
              <a:off x="6380163" y="2571750"/>
              <a:ext cx="179388" cy="15875"/>
            </a:xfrm>
            <a:prstGeom prst="rect">
              <a:avLst/>
            </a:prstGeom>
            <a:grpFill/>
            <a:ln w="9525">
              <a:noFill/>
              <a:miter lim="800000"/>
            </a:ln>
          </p:spPr>
          <p:txBody>
            <a:bodyPr anchor="ctr"/>
            <a:lstStyle/>
            <a:p>
              <a:pPr algn="ctr"/>
              <a:endParaRPr>
                <a:solidFill>
                  <a:srgbClr val="000000"/>
                </a:solidFill>
              </a:endParaRPr>
            </a:p>
          </p:txBody>
        </p:sp>
        <p:sp>
          <p:nvSpPr>
            <p:cNvPr id="78" name="Freeform: Shape 104"/>
            <p:cNvSpPr/>
            <p:nvPr/>
          </p:nvSpPr>
          <p:spPr bwMode="auto">
            <a:xfrm>
              <a:off x="6342063" y="2484438"/>
              <a:ext cx="254000" cy="303213"/>
            </a:xfrm>
            <a:custGeom>
              <a:avLst/>
              <a:gdLst/>
              <a:ahLst/>
              <a:cxnLst>
                <a:cxn ang="0">
                  <a:pos x="0" y="6"/>
                </a:cxn>
                <a:cxn ang="0">
                  <a:pos x="15" y="42"/>
                </a:cxn>
                <a:cxn ang="0">
                  <a:pos x="15" y="15"/>
                </a:cxn>
                <a:cxn ang="0">
                  <a:pos x="146" y="15"/>
                </a:cxn>
                <a:cxn ang="0">
                  <a:pos x="146" y="176"/>
                </a:cxn>
                <a:cxn ang="0">
                  <a:pos x="44" y="176"/>
                </a:cxn>
                <a:cxn ang="0">
                  <a:pos x="44" y="177"/>
                </a:cxn>
                <a:cxn ang="0">
                  <a:pos x="43" y="176"/>
                </a:cxn>
                <a:cxn ang="0">
                  <a:pos x="15" y="176"/>
                </a:cxn>
                <a:cxn ang="0">
                  <a:pos x="15" y="149"/>
                </a:cxn>
                <a:cxn ang="0">
                  <a:pos x="3" y="138"/>
                </a:cxn>
                <a:cxn ang="0">
                  <a:pos x="2" y="138"/>
                </a:cxn>
                <a:cxn ang="0">
                  <a:pos x="2" y="137"/>
                </a:cxn>
                <a:cxn ang="0">
                  <a:pos x="0" y="135"/>
                </a:cxn>
                <a:cxn ang="0">
                  <a:pos x="0" y="191"/>
                </a:cxn>
                <a:cxn ang="0">
                  <a:pos x="160" y="191"/>
                </a:cxn>
                <a:cxn ang="0">
                  <a:pos x="160" y="0"/>
                </a:cxn>
                <a:cxn ang="0">
                  <a:pos x="0" y="0"/>
                </a:cxn>
                <a:cxn ang="0">
                  <a:pos x="0" y="6"/>
                </a:cxn>
              </a:cxnLst>
              <a:rect l="0" t="0" r="r" b="b"/>
              <a:pathLst>
                <a:path w="160" h="191">
                  <a:moveTo>
                    <a:pt x="0" y="6"/>
                  </a:moveTo>
                  <a:lnTo>
                    <a:pt x="15" y="42"/>
                  </a:lnTo>
                  <a:lnTo>
                    <a:pt x="15" y="15"/>
                  </a:lnTo>
                  <a:lnTo>
                    <a:pt x="146" y="15"/>
                  </a:lnTo>
                  <a:lnTo>
                    <a:pt x="146" y="176"/>
                  </a:lnTo>
                  <a:lnTo>
                    <a:pt x="44" y="176"/>
                  </a:lnTo>
                  <a:lnTo>
                    <a:pt x="44" y="177"/>
                  </a:lnTo>
                  <a:lnTo>
                    <a:pt x="43" y="176"/>
                  </a:lnTo>
                  <a:lnTo>
                    <a:pt x="15" y="176"/>
                  </a:lnTo>
                  <a:lnTo>
                    <a:pt x="15" y="149"/>
                  </a:lnTo>
                  <a:lnTo>
                    <a:pt x="3" y="138"/>
                  </a:lnTo>
                  <a:lnTo>
                    <a:pt x="2" y="138"/>
                  </a:lnTo>
                  <a:lnTo>
                    <a:pt x="2" y="137"/>
                  </a:lnTo>
                  <a:lnTo>
                    <a:pt x="0" y="135"/>
                  </a:lnTo>
                  <a:lnTo>
                    <a:pt x="0" y="191"/>
                  </a:lnTo>
                  <a:lnTo>
                    <a:pt x="160" y="191"/>
                  </a:lnTo>
                  <a:lnTo>
                    <a:pt x="160" y="0"/>
                  </a:lnTo>
                  <a:lnTo>
                    <a:pt x="0" y="0"/>
                  </a:lnTo>
                  <a:lnTo>
                    <a:pt x="0" y="6"/>
                  </a:lnTo>
                  <a:close/>
                </a:path>
              </a:pathLst>
            </a:custGeom>
            <a:grpFill/>
            <a:ln w="9525">
              <a:noFill/>
              <a:round/>
            </a:ln>
          </p:spPr>
          <p:txBody>
            <a:bodyPr anchor="ctr"/>
            <a:lstStyle/>
            <a:p>
              <a:pPr algn="ctr"/>
              <a:endParaRPr>
                <a:solidFill>
                  <a:srgbClr val="000000"/>
                </a:solidFill>
              </a:endParaRPr>
            </a:p>
          </p:txBody>
        </p:sp>
        <p:sp>
          <p:nvSpPr>
            <p:cNvPr id="79" name="Freeform: Shape 105"/>
            <p:cNvSpPr/>
            <p:nvPr/>
          </p:nvSpPr>
          <p:spPr bwMode="auto">
            <a:xfrm>
              <a:off x="6389688" y="2608263"/>
              <a:ext cx="168275" cy="17463"/>
            </a:xfrm>
            <a:custGeom>
              <a:avLst/>
              <a:gdLst/>
              <a:ahLst/>
              <a:cxnLst>
                <a:cxn ang="0">
                  <a:pos x="0" y="0"/>
                </a:cxn>
                <a:cxn ang="0">
                  <a:pos x="4" y="11"/>
                </a:cxn>
                <a:cxn ang="0">
                  <a:pos x="106" y="11"/>
                </a:cxn>
                <a:cxn ang="0">
                  <a:pos x="106" y="0"/>
                </a:cxn>
                <a:cxn ang="0">
                  <a:pos x="0" y="0"/>
                </a:cxn>
              </a:cxnLst>
              <a:rect l="0" t="0" r="r" b="b"/>
              <a:pathLst>
                <a:path w="106" h="11">
                  <a:moveTo>
                    <a:pt x="0" y="0"/>
                  </a:moveTo>
                  <a:lnTo>
                    <a:pt x="4" y="11"/>
                  </a:lnTo>
                  <a:lnTo>
                    <a:pt x="106" y="11"/>
                  </a:lnTo>
                  <a:lnTo>
                    <a:pt x="106" y="0"/>
                  </a:lnTo>
                  <a:lnTo>
                    <a:pt x="0" y="0"/>
                  </a:lnTo>
                  <a:close/>
                </a:path>
              </a:pathLst>
            </a:custGeom>
            <a:grpFill/>
            <a:ln w="9525">
              <a:noFill/>
              <a:round/>
            </a:ln>
          </p:spPr>
          <p:txBody>
            <a:bodyPr anchor="ctr"/>
            <a:lstStyle/>
            <a:p>
              <a:pPr algn="ctr"/>
              <a:endParaRPr>
                <a:solidFill>
                  <a:srgbClr val="000000"/>
                </a:solidFill>
              </a:endParaRPr>
            </a:p>
          </p:txBody>
        </p:sp>
        <p:sp>
          <p:nvSpPr>
            <p:cNvPr id="80" name="Freeform: Shape 106"/>
            <p:cNvSpPr/>
            <p:nvPr/>
          </p:nvSpPr>
          <p:spPr bwMode="auto">
            <a:xfrm>
              <a:off x="6405563" y="2651125"/>
              <a:ext cx="153988" cy="15875"/>
            </a:xfrm>
            <a:custGeom>
              <a:avLst/>
              <a:gdLst/>
              <a:ahLst/>
              <a:cxnLst>
                <a:cxn ang="0">
                  <a:pos x="6" y="10"/>
                </a:cxn>
                <a:cxn ang="0">
                  <a:pos x="97" y="10"/>
                </a:cxn>
                <a:cxn ang="0">
                  <a:pos x="97" y="0"/>
                </a:cxn>
                <a:cxn ang="0">
                  <a:pos x="0" y="0"/>
                </a:cxn>
                <a:cxn ang="0">
                  <a:pos x="6" y="10"/>
                </a:cxn>
              </a:cxnLst>
              <a:rect l="0" t="0" r="r" b="b"/>
              <a:pathLst>
                <a:path w="97" h="10">
                  <a:moveTo>
                    <a:pt x="6" y="10"/>
                  </a:moveTo>
                  <a:lnTo>
                    <a:pt x="97" y="10"/>
                  </a:lnTo>
                  <a:lnTo>
                    <a:pt x="97" y="0"/>
                  </a:lnTo>
                  <a:lnTo>
                    <a:pt x="0" y="0"/>
                  </a:lnTo>
                  <a:lnTo>
                    <a:pt x="6" y="10"/>
                  </a:lnTo>
                  <a:close/>
                </a:path>
              </a:pathLst>
            </a:custGeom>
            <a:grpFill/>
            <a:ln w="9525">
              <a:noFill/>
              <a:round/>
            </a:ln>
          </p:spPr>
          <p:txBody>
            <a:bodyPr anchor="ctr"/>
            <a:lstStyle/>
            <a:p>
              <a:pPr algn="ctr"/>
              <a:endParaRPr>
                <a:solidFill>
                  <a:srgbClr val="000000"/>
                </a:solidFill>
              </a:endParaRPr>
            </a:p>
          </p:txBody>
        </p:sp>
        <p:sp>
          <p:nvSpPr>
            <p:cNvPr id="81" name="Rectangle 107"/>
            <p:cNvSpPr/>
            <p:nvPr/>
          </p:nvSpPr>
          <p:spPr bwMode="auto">
            <a:xfrm>
              <a:off x="6415088" y="2682875"/>
              <a:ext cx="144463" cy="17463"/>
            </a:xfrm>
            <a:prstGeom prst="rect">
              <a:avLst/>
            </a:prstGeom>
            <a:grpFill/>
            <a:ln w="9525">
              <a:noFill/>
              <a:miter lim="800000"/>
            </a:ln>
          </p:spPr>
          <p:txBody>
            <a:bodyPr anchor="ctr"/>
            <a:lstStyle/>
            <a:p>
              <a:pPr algn="ctr"/>
              <a:endParaRPr>
                <a:solidFill>
                  <a:srgbClr val="000000"/>
                </a:solidFill>
              </a:endParaRPr>
            </a:p>
          </p:txBody>
        </p:sp>
        <p:sp>
          <p:nvSpPr>
            <p:cNvPr id="82" name="Freeform: Shape 108"/>
            <p:cNvSpPr/>
            <p:nvPr/>
          </p:nvSpPr>
          <p:spPr bwMode="auto">
            <a:xfrm>
              <a:off x="6351588" y="2673350"/>
              <a:ext cx="55563" cy="76200"/>
            </a:xfrm>
            <a:custGeom>
              <a:avLst/>
              <a:gdLst/>
              <a:ahLst/>
              <a:cxnLst>
                <a:cxn ang="0">
                  <a:pos x="34" y="48"/>
                </a:cxn>
                <a:cxn ang="0">
                  <a:pos x="35" y="0"/>
                </a:cxn>
                <a:cxn ang="0">
                  <a:pos x="0" y="15"/>
                </a:cxn>
                <a:cxn ang="0">
                  <a:pos x="34" y="48"/>
                </a:cxn>
              </a:cxnLst>
              <a:rect l="0" t="0" r="r" b="b"/>
              <a:pathLst>
                <a:path w="35" h="48">
                  <a:moveTo>
                    <a:pt x="34" y="48"/>
                  </a:moveTo>
                  <a:lnTo>
                    <a:pt x="35" y="0"/>
                  </a:lnTo>
                  <a:lnTo>
                    <a:pt x="0" y="15"/>
                  </a:lnTo>
                  <a:lnTo>
                    <a:pt x="34" y="48"/>
                  </a:lnTo>
                  <a:close/>
                </a:path>
              </a:pathLst>
            </a:custGeom>
            <a:grpFill/>
            <a:ln w="9525">
              <a:noFill/>
              <a:round/>
            </a:ln>
          </p:spPr>
          <p:txBody>
            <a:bodyPr anchor="ctr"/>
            <a:lstStyle/>
            <a:p>
              <a:pPr algn="ctr"/>
              <a:endParaRPr>
                <a:solidFill>
                  <a:srgbClr val="000000"/>
                </a:solidFill>
              </a:endParaRPr>
            </a:p>
          </p:txBody>
        </p:sp>
        <p:sp>
          <p:nvSpPr>
            <p:cNvPr id="83" name="Freeform: Shape 109"/>
            <p:cNvSpPr/>
            <p:nvPr/>
          </p:nvSpPr>
          <p:spPr bwMode="auto">
            <a:xfrm>
              <a:off x="6238876" y="2390775"/>
              <a:ext cx="71438" cy="68263"/>
            </a:xfrm>
            <a:custGeom>
              <a:avLst/>
              <a:gdLst/>
              <a:ahLst/>
              <a:cxnLst>
                <a:cxn ang="0">
                  <a:pos x="120" y="35"/>
                </a:cxn>
                <a:cxn ang="0">
                  <a:pos x="60" y="10"/>
                </a:cxn>
                <a:cxn ang="0">
                  <a:pos x="34" y="20"/>
                </a:cxn>
                <a:cxn ang="0">
                  <a:pos x="9" y="79"/>
                </a:cxn>
                <a:cxn ang="0">
                  <a:pos x="31" y="133"/>
                </a:cxn>
                <a:cxn ang="0">
                  <a:pos x="141" y="88"/>
                </a:cxn>
                <a:cxn ang="0">
                  <a:pos x="120" y="35"/>
                </a:cxn>
              </a:cxnLst>
              <a:rect l="0" t="0" r="r" b="b"/>
              <a:pathLst>
                <a:path w="141" h="133">
                  <a:moveTo>
                    <a:pt x="120" y="35"/>
                  </a:moveTo>
                  <a:cubicBezTo>
                    <a:pt x="110" y="11"/>
                    <a:pt x="83" y="0"/>
                    <a:pt x="60" y="10"/>
                  </a:cubicBezTo>
                  <a:cubicBezTo>
                    <a:pt x="34" y="20"/>
                    <a:pt x="34" y="20"/>
                    <a:pt x="34" y="20"/>
                  </a:cubicBezTo>
                  <a:cubicBezTo>
                    <a:pt x="11" y="30"/>
                    <a:pt x="0" y="56"/>
                    <a:pt x="9" y="79"/>
                  </a:cubicBezTo>
                  <a:cubicBezTo>
                    <a:pt x="31" y="133"/>
                    <a:pt x="31" y="133"/>
                    <a:pt x="31" y="133"/>
                  </a:cubicBezTo>
                  <a:cubicBezTo>
                    <a:pt x="141" y="88"/>
                    <a:pt x="141" y="88"/>
                    <a:pt x="141" y="88"/>
                  </a:cubicBezTo>
                  <a:lnTo>
                    <a:pt x="120" y="35"/>
                  </a:lnTo>
                  <a:close/>
                </a:path>
              </a:pathLst>
            </a:custGeom>
            <a:grpFill/>
            <a:ln w="9525">
              <a:noFill/>
              <a:round/>
            </a:ln>
          </p:spPr>
          <p:txBody>
            <a:bodyPr anchor="ctr"/>
            <a:lstStyle/>
            <a:p>
              <a:pPr algn="ctr"/>
              <a:endParaRPr>
                <a:solidFill>
                  <a:srgbClr val="000000"/>
                </a:solidFill>
              </a:endParaRPr>
            </a:p>
          </p:txBody>
        </p:sp>
        <p:sp>
          <p:nvSpPr>
            <p:cNvPr id="84" name="Rectangle 110"/>
            <p:cNvSpPr/>
            <p:nvPr/>
          </p:nvSpPr>
          <p:spPr bwMode="auto">
            <a:xfrm>
              <a:off x="6413501" y="2725738"/>
              <a:ext cx="147638" cy="15875"/>
            </a:xfrm>
            <a:prstGeom prst="rect">
              <a:avLst/>
            </a:prstGeom>
            <a:grpFill/>
            <a:ln w="9525">
              <a:noFill/>
              <a:miter lim="800000"/>
            </a:ln>
          </p:spPr>
          <p:txBody>
            <a:bodyPr anchor="ctr"/>
            <a:lstStyle/>
            <a:p>
              <a:pPr algn="ctr"/>
              <a:endParaRPr>
                <a:solidFill>
                  <a:srgbClr val="000000"/>
                </a:solidFill>
              </a:endParaRPr>
            </a:p>
          </p:txBody>
        </p:sp>
        <p:sp>
          <p:nvSpPr>
            <p:cNvPr id="85" name="Freeform: Shape 111"/>
            <p:cNvSpPr/>
            <p:nvPr/>
          </p:nvSpPr>
          <p:spPr bwMode="auto">
            <a:xfrm>
              <a:off x="6607176" y="2541588"/>
              <a:ext cx="141288" cy="71438"/>
            </a:xfrm>
            <a:custGeom>
              <a:avLst/>
              <a:gdLst/>
              <a:ahLst/>
              <a:cxnLst>
                <a:cxn ang="0">
                  <a:pos x="0" y="11"/>
                </a:cxn>
                <a:cxn ang="0">
                  <a:pos x="84" y="45"/>
                </a:cxn>
                <a:cxn ang="0">
                  <a:pos x="85" y="45"/>
                </a:cxn>
                <a:cxn ang="0">
                  <a:pos x="89" y="36"/>
                </a:cxn>
                <a:cxn ang="0">
                  <a:pos x="88" y="35"/>
                </a:cxn>
                <a:cxn ang="0">
                  <a:pos x="0" y="0"/>
                </a:cxn>
                <a:cxn ang="0">
                  <a:pos x="0" y="11"/>
                </a:cxn>
              </a:cxnLst>
              <a:rect l="0" t="0" r="r" b="b"/>
              <a:pathLst>
                <a:path w="89" h="45">
                  <a:moveTo>
                    <a:pt x="0" y="11"/>
                  </a:moveTo>
                  <a:lnTo>
                    <a:pt x="84" y="45"/>
                  </a:lnTo>
                  <a:lnTo>
                    <a:pt x="85" y="45"/>
                  </a:lnTo>
                  <a:lnTo>
                    <a:pt x="89" y="36"/>
                  </a:lnTo>
                  <a:lnTo>
                    <a:pt x="88" y="35"/>
                  </a:lnTo>
                  <a:lnTo>
                    <a:pt x="0" y="0"/>
                  </a:lnTo>
                  <a:lnTo>
                    <a:pt x="0" y="11"/>
                  </a:lnTo>
                  <a:close/>
                </a:path>
              </a:pathLst>
            </a:custGeom>
            <a:grpFill/>
            <a:ln w="9525">
              <a:noFill/>
              <a:round/>
            </a:ln>
          </p:spPr>
          <p:txBody>
            <a:bodyPr anchor="ctr"/>
            <a:lstStyle/>
            <a:p>
              <a:pPr algn="ctr"/>
              <a:endParaRPr>
                <a:solidFill>
                  <a:srgbClr val="000000"/>
                </a:solidFill>
              </a:endParaRPr>
            </a:p>
          </p:txBody>
        </p:sp>
        <p:sp>
          <p:nvSpPr>
            <p:cNvPr id="86" name="Freeform: Shape 112"/>
            <p:cNvSpPr/>
            <p:nvPr/>
          </p:nvSpPr>
          <p:spPr bwMode="auto">
            <a:xfrm>
              <a:off x="6607176" y="2581275"/>
              <a:ext cx="127000" cy="66675"/>
            </a:xfrm>
            <a:custGeom>
              <a:avLst/>
              <a:gdLst/>
              <a:ahLst/>
              <a:cxnLst>
                <a:cxn ang="0">
                  <a:pos x="0" y="11"/>
                </a:cxn>
                <a:cxn ang="0">
                  <a:pos x="76" y="42"/>
                </a:cxn>
                <a:cxn ang="0">
                  <a:pos x="80" y="32"/>
                </a:cxn>
                <a:cxn ang="0">
                  <a:pos x="0" y="0"/>
                </a:cxn>
                <a:cxn ang="0">
                  <a:pos x="0" y="11"/>
                </a:cxn>
              </a:cxnLst>
              <a:rect l="0" t="0" r="r" b="b"/>
              <a:pathLst>
                <a:path w="80" h="42">
                  <a:moveTo>
                    <a:pt x="0" y="11"/>
                  </a:moveTo>
                  <a:lnTo>
                    <a:pt x="76" y="42"/>
                  </a:lnTo>
                  <a:lnTo>
                    <a:pt x="80" y="32"/>
                  </a:lnTo>
                  <a:lnTo>
                    <a:pt x="0" y="0"/>
                  </a:lnTo>
                  <a:lnTo>
                    <a:pt x="0" y="11"/>
                  </a:lnTo>
                  <a:close/>
                </a:path>
              </a:pathLst>
            </a:custGeom>
            <a:grpFill/>
            <a:ln w="9525">
              <a:noFill/>
              <a:round/>
            </a:ln>
          </p:spPr>
          <p:txBody>
            <a:bodyPr anchor="ctr"/>
            <a:lstStyle/>
            <a:p>
              <a:pPr algn="ctr"/>
              <a:endParaRPr>
                <a:solidFill>
                  <a:srgbClr val="000000"/>
                </a:solidFill>
              </a:endParaRPr>
            </a:p>
          </p:txBody>
        </p:sp>
        <p:sp>
          <p:nvSpPr>
            <p:cNvPr id="87" name="Freeform: Shape 113"/>
            <p:cNvSpPr/>
            <p:nvPr/>
          </p:nvSpPr>
          <p:spPr bwMode="auto">
            <a:xfrm>
              <a:off x="6607176" y="2497138"/>
              <a:ext cx="157163" cy="77788"/>
            </a:xfrm>
            <a:custGeom>
              <a:avLst/>
              <a:gdLst/>
              <a:ahLst/>
              <a:cxnLst>
                <a:cxn ang="0">
                  <a:pos x="95" y="49"/>
                </a:cxn>
                <a:cxn ang="0">
                  <a:pos x="99" y="40"/>
                </a:cxn>
                <a:cxn ang="0">
                  <a:pos x="98" y="40"/>
                </a:cxn>
                <a:cxn ang="0">
                  <a:pos x="0" y="0"/>
                </a:cxn>
                <a:cxn ang="0">
                  <a:pos x="0" y="11"/>
                </a:cxn>
                <a:cxn ang="0">
                  <a:pos x="94" y="49"/>
                </a:cxn>
                <a:cxn ang="0">
                  <a:pos x="95" y="49"/>
                </a:cxn>
              </a:cxnLst>
              <a:rect l="0" t="0" r="r" b="b"/>
              <a:pathLst>
                <a:path w="99" h="49">
                  <a:moveTo>
                    <a:pt x="95" y="49"/>
                  </a:moveTo>
                  <a:lnTo>
                    <a:pt x="99" y="40"/>
                  </a:lnTo>
                  <a:lnTo>
                    <a:pt x="98" y="40"/>
                  </a:lnTo>
                  <a:lnTo>
                    <a:pt x="0" y="0"/>
                  </a:lnTo>
                  <a:lnTo>
                    <a:pt x="0" y="11"/>
                  </a:lnTo>
                  <a:lnTo>
                    <a:pt x="94" y="49"/>
                  </a:lnTo>
                  <a:lnTo>
                    <a:pt x="95" y="49"/>
                  </a:lnTo>
                  <a:close/>
                </a:path>
              </a:pathLst>
            </a:custGeom>
            <a:grpFill/>
            <a:ln w="9525">
              <a:noFill/>
              <a:round/>
            </a:ln>
          </p:spPr>
          <p:txBody>
            <a:bodyPr anchor="ctr"/>
            <a:lstStyle/>
            <a:p>
              <a:pPr algn="ctr"/>
              <a:endParaRPr>
                <a:solidFill>
                  <a:srgbClr val="000000"/>
                </a:solidFill>
              </a:endParaRPr>
            </a:p>
          </p:txBody>
        </p:sp>
        <p:sp>
          <p:nvSpPr>
            <p:cNvPr id="88" name="Freeform: Shape 114"/>
            <p:cNvSpPr/>
            <p:nvPr/>
          </p:nvSpPr>
          <p:spPr bwMode="auto">
            <a:xfrm>
              <a:off x="6607176" y="2625725"/>
              <a:ext cx="112713" cy="60325"/>
            </a:xfrm>
            <a:custGeom>
              <a:avLst/>
              <a:gdLst/>
              <a:ahLst/>
              <a:cxnLst>
                <a:cxn ang="0">
                  <a:pos x="0" y="11"/>
                </a:cxn>
                <a:cxn ang="0">
                  <a:pos x="68" y="38"/>
                </a:cxn>
                <a:cxn ang="0">
                  <a:pos x="71" y="29"/>
                </a:cxn>
                <a:cxn ang="0">
                  <a:pos x="0" y="0"/>
                </a:cxn>
                <a:cxn ang="0">
                  <a:pos x="0" y="11"/>
                </a:cxn>
              </a:cxnLst>
              <a:rect l="0" t="0" r="r" b="b"/>
              <a:pathLst>
                <a:path w="71" h="38">
                  <a:moveTo>
                    <a:pt x="0" y="11"/>
                  </a:moveTo>
                  <a:lnTo>
                    <a:pt x="68" y="38"/>
                  </a:lnTo>
                  <a:lnTo>
                    <a:pt x="71" y="29"/>
                  </a:lnTo>
                  <a:lnTo>
                    <a:pt x="0" y="0"/>
                  </a:lnTo>
                  <a:lnTo>
                    <a:pt x="0" y="11"/>
                  </a:lnTo>
                  <a:close/>
                </a:path>
              </a:pathLst>
            </a:custGeom>
            <a:grpFill/>
            <a:ln w="9525">
              <a:noFill/>
              <a:round/>
            </a:ln>
          </p:spPr>
          <p:txBody>
            <a:bodyPr anchor="ctr"/>
            <a:lstStyle/>
            <a:p>
              <a:pPr algn="ctr"/>
              <a:endParaRPr>
                <a:solidFill>
                  <a:srgbClr val="000000"/>
                </a:solidFill>
              </a:endParaRPr>
            </a:p>
          </p:txBody>
        </p:sp>
        <p:sp>
          <p:nvSpPr>
            <p:cNvPr id="89" name="Freeform: Shape 115"/>
            <p:cNvSpPr/>
            <p:nvPr/>
          </p:nvSpPr>
          <p:spPr bwMode="auto">
            <a:xfrm>
              <a:off x="6607176" y="2705100"/>
              <a:ext cx="85725" cy="49213"/>
            </a:xfrm>
            <a:custGeom>
              <a:avLst/>
              <a:gdLst/>
              <a:ahLst/>
              <a:cxnLst>
                <a:cxn ang="0">
                  <a:pos x="0" y="10"/>
                </a:cxn>
                <a:cxn ang="0">
                  <a:pos x="51" y="31"/>
                </a:cxn>
                <a:cxn ang="0">
                  <a:pos x="54" y="22"/>
                </a:cxn>
                <a:cxn ang="0">
                  <a:pos x="0" y="0"/>
                </a:cxn>
                <a:cxn ang="0">
                  <a:pos x="0" y="10"/>
                </a:cxn>
              </a:cxnLst>
              <a:rect l="0" t="0" r="r" b="b"/>
              <a:pathLst>
                <a:path w="54" h="31">
                  <a:moveTo>
                    <a:pt x="0" y="10"/>
                  </a:moveTo>
                  <a:lnTo>
                    <a:pt x="51" y="31"/>
                  </a:lnTo>
                  <a:lnTo>
                    <a:pt x="54" y="22"/>
                  </a:lnTo>
                  <a:lnTo>
                    <a:pt x="0" y="0"/>
                  </a:lnTo>
                  <a:lnTo>
                    <a:pt x="0" y="10"/>
                  </a:lnTo>
                  <a:close/>
                </a:path>
              </a:pathLst>
            </a:custGeom>
            <a:grpFill/>
            <a:ln w="9525">
              <a:noFill/>
              <a:round/>
            </a:ln>
          </p:spPr>
          <p:txBody>
            <a:bodyPr anchor="ctr"/>
            <a:lstStyle/>
            <a:p>
              <a:pPr algn="ctr"/>
              <a:endParaRPr>
                <a:solidFill>
                  <a:srgbClr val="000000"/>
                </a:solidFill>
              </a:endParaRPr>
            </a:p>
          </p:txBody>
        </p:sp>
        <p:sp>
          <p:nvSpPr>
            <p:cNvPr id="90" name="Freeform: Shape 116"/>
            <p:cNvSpPr/>
            <p:nvPr/>
          </p:nvSpPr>
          <p:spPr bwMode="auto">
            <a:xfrm>
              <a:off x="6607176" y="2660650"/>
              <a:ext cx="100013" cy="55563"/>
            </a:xfrm>
            <a:custGeom>
              <a:avLst/>
              <a:gdLst/>
              <a:ahLst/>
              <a:cxnLst>
                <a:cxn ang="0">
                  <a:pos x="63" y="25"/>
                </a:cxn>
                <a:cxn ang="0">
                  <a:pos x="0" y="0"/>
                </a:cxn>
                <a:cxn ang="0">
                  <a:pos x="0" y="11"/>
                </a:cxn>
                <a:cxn ang="0">
                  <a:pos x="59" y="35"/>
                </a:cxn>
                <a:cxn ang="0">
                  <a:pos x="63" y="25"/>
                </a:cxn>
              </a:cxnLst>
              <a:rect l="0" t="0" r="r" b="b"/>
              <a:pathLst>
                <a:path w="63" h="35">
                  <a:moveTo>
                    <a:pt x="63" y="25"/>
                  </a:moveTo>
                  <a:lnTo>
                    <a:pt x="0" y="0"/>
                  </a:lnTo>
                  <a:lnTo>
                    <a:pt x="0" y="11"/>
                  </a:lnTo>
                  <a:lnTo>
                    <a:pt x="59" y="35"/>
                  </a:lnTo>
                  <a:lnTo>
                    <a:pt x="63" y="25"/>
                  </a:lnTo>
                  <a:close/>
                </a:path>
              </a:pathLst>
            </a:custGeom>
            <a:grpFill/>
            <a:ln w="9525">
              <a:noFill/>
              <a:round/>
            </a:ln>
          </p:spPr>
          <p:txBody>
            <a:bodyPr anchor="ctr"/>
            <a:lstStyle/>
            <a:p>
              <a:pPr algn="ctr"/>
              <a:endParaRPr>
                <a:solidFill>
                  <a:srgbClr val="000000"/>
                </a:solidFill>
              </a:endParaRPr>
            </a:p>
          </p:txBody>
        </p:sp>
        <p:sp>
          <p:nvSpPr>
            <p:cNvPr id="91" name="Freeform: Shape 117"/>
            <p:cNvSpPr/>
            <p:nvPr/>
          </p:nvSpPr>
          <p:spPr bwMode="auto">
            <a:xfrm>
              <a:off x="6567488" y="2439988"/>
              <a:ext cx="247650" cy="369888"/>
            </a:xfrm>
            <a:custGeom>
              <a:avLst/>
              <a:gdLst/>
              <a:ahLst/>
              <a:cxnLst>
                <a:cxn ang="0">
                  <a:pos x="155" y="59"/>
                </a:cxn>
                <a:cxn ang="0">
                  <a:pos x="10" y="0"/>
                </a:cxn>
                <a:cxn ang="0">
                  <a:pos x="9" y="0"/>
                </a:cxn>
                <a:cxn ang="0">
                  <a:pos x="0" y="22"/>
                </a:cxn>
                <a:cxn ang="0">
                  <a:pos x="17" y="22"/>
                </a:cxn>
                <a:cxn ang="0">
                  <a:pos x="18" y="19"/>
                </a:cxn>
                <a:cxn ang="0">
                  <a:pos x="136" y="67"/>
                </a:cxn>
                <a:cxn ang="0">
                  <a:pos x="76" y="214"/>
                </a:cxn>
                <a:cxn ang="0">
                  <a:pos x="25" y="193"/>
                </a:cxn>
                <a:cxn ang="0">
                  <a:pos x="25" y="208"/>
                </a:cxn>
                <a:cxn ang="0">
                  <a:pos x="84" y="233"/>
                </a:cxn>
                <a:cxn ang="0">
                  <a:pos x="85" y="233"/>
                </a:cxn>
                <a:cxn ang="0">
                  <a:pos x="156" y="59"/>
                </a:cxn>
                <a:cxn ang="0">
                  <a:pos x="155" y="59"/>
                </a:cxn>
              </a:cxnLst>
              <a:rect l="0" t="0" r="r" b="b"/>
              <a:pathLst>
                <a:path w="156" h="233">
                  <a:moveTo>
                    <a:pt x="155" y="59"/>
                  </a:moveTo>
                  <a:lnTo>
                    <a:pt x="10" y="0"/>
                  </a:lnTo>
                  <a:lnTo>
                    <a:pt x="9" y="0"/>
                  </a:lnTo>
                  <a:lnTo>
                    <a:pt x="0" y="22"/>
                  </a:lnTo>
                  <a:lnTo>
                    <a:pt x="17" y="22"/>
                  </a:lnTo>
                  <a:lnTo>
                    <a:pt x="18" y="19"/>
                  </a:lnTo>
                  <a:lnTo>
                    <a:pt x="136" y="67"/>
                  </a:lnTo>
                  <a:lnTo>
                    <a:pt x="76" y="214"/>
                  </a:lnTo>
                  <a:lnTo>
                    <a:pt x="25" y="193"/>
                  </a:lnTo>
                  <a:lnTo>
                    <a:pt x="25" y="208"/>
                  </a:lnTo>
                  <a:lnTo>
                    <a:pt x="84" y="233"/>
                  </a:lnTo>
                  <a:lnTo>
                    <a:pt x="85" y="233"/>
                  </a:lnTo>
                  <a:lnTo>
                    <a:pt x="156" y="59"/>
                  </a:lnTo>
                  <a:lnTo>
                    <a:pt x="155" y="59"/>
                  </a:lnTo>
                  <a:close/>
                </a:path>
              </a:pathLst>
            </a:custGeom>
            <a:grpFill/>
            <a:ln w="9525">
              <a:noFill/>
              <a:round/>
            </a:ln>
          </p:spPr>
          <p:txBody>
            <a:bodyPr anchor="ctr"/>
            <a:lstStyle/>
            <a:p>
              <a:pPr algn="ctr"/>
              <a:endParaRPr>
                <a:solidFill>
                  <a:srgbClr val="000000"/>
                </a:solidFill>
              </a:endParaRPr>
            </a:p>
          </p:txBody>
        </p:sp>
        <p:sp>
          <p:nvSpPr>
            <p:cNvPr id="92" name="Freeform: Shape 118"/>
            <p:cNvSpPr/>
            <p:nvPr/>
          </p:nvSpPr>
          <p:spPr bwMode="auto">
            <a:xfrm>
              <a:off x="6256338" y="2441575"/>
              <a:ext cx="149225" cy="250825"/>
            </a:xfrm>
            <a:custGeom>
              <a:avLst/>
              <a:gdLst/>
              <a:ahLst/>
              <a:cxnLst>
                <a:cxn ang="0">
                  <a:pos x="292" y="447"/>
                </a:cxn>
                <a:cxn ang="0">
                  <a:pos x="110" y="0"/>
                </a:cxn>
                <a:cxn ang="0">
                  <a:pos x="0" y="45"/>
                </a:cxn>
                <a:cxn ang="0">
                  <a:pos x="182" y="491"/>
                </a:cxn>
                <a:cxn ang="0">
                  <a:pos x="292" y="447"/>
                </a:cxn>
                <a:cxn ang="0">
                  <a:pos x="99" y="19"/>
                </a:cxn>
                <a:cxn ang="0">
                  <a:pos x="220" y="315"/>
                </a:cxn>
                <a:cxn ang="0">
                  <a:pos x="215" y="338"/>
                </a:cxn>
                <a:cxn ang="0">
                  <a:pos x="195" y="325"/>
                </a:cxn>
                <a:cxn ang="0">
                  <a:pos x="75" y="29"/>
                </a:cxn>
                <a:cxn ang="0">
                  <a:pos x="99" y="19"/>
                </a:cxn>
                <a:cxn ang="0">
                  <a:pos x="165" y="358"/>
                </a:cxn>
                <a:cxn ang="0">
                  <a:pos x="146" y="345"/>
                </a:cxn>
                <a:cxn ang="0">
                  <a:pos x="25" y="49"/>
                </a:cxn>
                <a:cxn ang="0">
                  <a:pos x="50" y="39"/>
                </a:cxn>
                <a:cxn ang="0">
                  <a:pos x="170" y="335"/>
                </a:cxn>
                <a:cxn ang="0">
                  <a:pos x="165" y="358"/>
                </a:cxn>
              </a:cxnLst>
              <a:rect l="0" t="0" r="r" b="b"/>
              <a:pathLst>
                <a:path w="292" h="491">
                  <a:moveTo>
                    <a:pt x="292" y="447"/>
                  </a:moveTo>
                  <a:cubicBezTo>
                    <a:pt x="110" y="0"/>
                    <a:pt x="110" y="0"/>
                    <a:pt x="110" y="0"/>
                  </a:cubicBezTo>
                  <a:cubicBezTo>
                    <a:pt x="0" y="45"/>
                    <a:pt x="0" y="45"/>
                    <a:pt x="0" y="45"/>
                  </a:cubicBezTo>
                  <a:cubicBezTo>
                    <a:pt x="182" y="491"/>
                    <a:pt x="182" y="491"/>
                    <a:pt x="182" y="491"/>
                  </a:cubicBezTo>
                  <a:lnTo>
                    <a:pt x="292" y="447"/>
                  </a:lnTo>
                  <a:close/>
                  <a:moveTo>
                    <a:pt x="99" y="19"/>
                  </a:moveTo>
                  <a:cubicBezTo>
                    <a:pt x="220" y="315"/>
                    <a:pt x="220" y="315"/>
                    <a:pt x="220" y="315"/>
                  </a:cubicBezTo>
                  <a:cubicBezTo>
                    <a:pt x="224" y="325"/>
                    <a:pt x="222" y="335"/>
                    <a:pt x="215" y="338"/>
                  </a:cubicBezTo>
                  <a:cubicBezTo>
                    <a:pt x="208" y="340"/>
                    <a:pt x="199" y="335"/>
                    <a:pt x="195" y="325"/>
                  </a:cubicBezTo>
                  <a:cubicBezTo>
                    <a:pt x="75" y="29"/>
                    <a:pt x="75" y="29"/>
                    <a:pt x="75" y="29"/>
                  </a:cubicBezTo>
                  <a:lnTo>
                    <a:pt x="99" y="19"/>
                  </a:lnTo>
                  <a:close/>
                  <a:moveTo>
                    <a:pt x="165" y="358"/>
                  </a:moveTo>
                  <a:cubicBezTo>
                    <a:pt x="159" y="361"/>
                    <a:pt x="150" y="355"/>
                    <a:pt x="146" y="345"/>
                  </a:cubicBezTo>
                  <a:cubicBezTo>
                    <a:pt x="25" y="49"/>
                    <a:pt x="25" y="49"/>
                    <a:pt x="25" y="49"/>
                  </a:cubicBezTo>
                  <a:cubicBezTo>
                    <a:pt x="50" y="39"/>
                    <a:pt x="50" y="39"/>
                    <a:pt x="50" y="39"/>
                  </a:cubicBezTo>
                  <a:cubicBezTo>
                    <a:pt x="170" y="335"/>
                    <a:pt x="170" y="335"/>
                    <a:pt x="170" y="335"/>
                  </a:cubicBezTo>
                  <a:cubicBezTo>
                    <a:pt x="174" y="345"/>
                    <a:pt x="172" y="355"/>
                    <a:pt x="165" y="358"/>
                  </a:cubicBezTo>
                  <a:close/>
                </a:path>
              </a:pathLst>
            </a:custGeom>
            <a:grpFill/>
            <a:ln w="9525">
              <a:noFill/>
              <a:round/>
            </a:ln>
          </p:spPr>
          <p:txBody>
            <a:bodyPr anchor="ctr"/>
            <a:lstStyle/>
            <a:p>
              <a:pPr algn="ctr"/>
              <a:endParaRPr>
                <a:solidFill>
                  <a:srgbClr val="000000"/>
                </a:solidFill>
              </a:endParaRPr>
            </a:p>
          </p:txBody>
        </p:sp>
      </p:grpSp>
      <p:sp>
        <p:nvSpPr>
          <p:cNvPr id="7" name="Rectangle: Rounded Corners 120"/>
          <p:cNvSpPr/>
          <p:nvPr/>
        </p:nvSpPr>
        <p:spPr bwMode="auto">
          <a:xfrm>
            <a:off x="3451353" y="2314593"/>
            <a:ext cx="906709" cy="824945"/>
          </a:xfrm>
          <a:prstGeom prst="roundRect">
            <a:avLst/>
          </a:prstGeom>
          <a:solidFill>
            <a:srgbClr val="753D13"/>
          </a:solidFill>
          <a:ln w="19050">
            <a:noFill/>
            <a:round/>
          </a:ln>
        </p:spPr>
        <p:txBody>
          <a:bodyPr lIns="68580" tIns="34290" rIns="68580" bIns="34290" anchor="ctr"/>
          <a:lstStyle/>
          <a:p>
            <a:pPr algn="ctr"/>
            <a:endParaRPr>
              <a:solidFill>
                <a:srgbClr val="000000"/>
              </a:solidFill>
            </a:endParaRPr>
          </a:p>
        </p:txBody>
      </p:sp>
      <p:sp>
        <p:nvSpPr>
          <p:cNvPr id="9" name="Rectangle: Rounded Corners 122"/>
          <p:cNvSpPr/>
          <p:nvPr/>
        </p:nvSpPr>
        <p:spPr bwMode="auto">
          <a:xfrm>
            <a:off x="3451353" y="3407585"/>
            <a:ext cx="906709" cy="824945"/>
          </a:xfrm>
          <a:prstGeom prst="roundRect">
            <a:avLst/>
          </a:prstGeom>
          <a:solidFill>
            <a:srgbClr val="753D13"/>
          </a:solidFill>
          <a:ln w="19050">
            <a:noFill/>
            <a:round/>
          </a:ln>
        </p:spPr>
        <p:txBody>
          <a:bodyPr lIns="68580" tIns="34290" rIns="68580" bIns="34290" anchor="ctr"/>
          <a:lstStyle/>
          <a:p>
            <a:pPr algn="ctr"/>
            <a:endParaRPr>
              <a:solidFill>
                <a:srgbClr val="000000"/>
              </a:solidFill>
            </a:endParaRPr>
          </a:p>
        </p:txBody>
      </p:sp>
      <p:grpSp>
        <p:nvGrpSpPr>
          <p:cNvPr id="12" name="Group 134"/>
          <p:cNvGrpSpPr/>
          <p:nvPr/>
        </p:nvGrpSpPr>
        <p:grpSpPr>
          <a:xfrm>
            <a:off x="3712986" y="2504045"/>
            <a:ext cx="383441" cy="446042"/>
            <a:chOff x="3752851" y="1784351"/>
            <a:chExt cx="233363" cy="271463"/>
          </a:xfrm>
          <a:solidFill>
            <a:schemeClr val="bg1"/>
          </a:solidFill>
        </p:grpSpPr>
        <p:sp>
          <p:nvSpPr>
            <p:cNvPr id="64" name="Freeform: Shape 135"/>
            <p:cNvSpPr/>
            <p:nvPr/>
          </p:nvSpPr>
          <p:spPr bwMode="auto">
            <a:xfrm>
              <a:off x="3819526" y="1795464"/>
              <a:ext cx="166688" cy="219075"/>
            </a:xfrm>
            <a:custGeom>
              <a:avLst/>
              <a:gdLst/>
              <a:ahLst/>
              <a:cxnLst>
                <a:cxn ang="0">
                  <a:pos x="63" y="0"/>
                </a:cxn>
                <a:cxn ang="0">
                  <a:pos x="0" y="0"/>
                </a:cxn>
                <a:cxn ang="0">
                  <a:pos x="0" y="103"/>
                </a:cxn>
                <a:cxn ang="0">
                  <a:pos x="63" y="103"/>
                </a:cxn>
                <a:cxn ang="0">
                  <a:pos x="79" y="88"/>
                </a:cxn>
                <a:cxn ang="0">
                  <a:pos x="79" y="15"/>
                </a:cxn>
                <a:cxn ang="0">
                  <a:pos x="63" y="0"/>
                </a:cxn>
                <a:cxn ang="0">
                  <a:pos x="12" y="47"/>
                </a:cxn>
                <a:cxn ang="0">
                  <a:pos x="26" y="47"/>
                </a:cxn>
                <a:cxn ang="0">
                  <a:pos x="26" y="60"/>
                </a:cxn>
                <a:cxn ang="0">
                  <a:pos x="12" y="60"/>
                </a:cxn>
                <a:cxn ang="0">
                  <a:pos x="12" y="47"/>
                </a:cxn>
                <a:cxn ang="0">
                  <a:pos x="26" y="94"/>
                </a:cxn>
                <a:cxn ang="0">
                  <a:pos x="12" y="94"/>
                </a:cxn>
                <a:cxn ang="0">
                  <a:pos x="12" y="82"/>
                </a:cxn>
                <a:cxn ang="0">
                  <a:pos x="26" y="82"/>
                </a:cxn>
                <a:cxn ang="0">
                  <a:pos x="26" y="94"/>
                </a:cxn>
                <a:cxn ang="0">
                  <a:pos x="26" y="77"/>
                </a:cxn>
                <a:cxn ang="0">
                  <a:pos x="13" y="77"/>
                </a:cxn>
                <a:cxn ang="0">
                  <a:pos x="13" y="64"/>
                </a:cxn>
                <a:cxn ang="0">
                  <a:pos x="26" y="64"/>
                </a:cxn>
                <a:cxn ang="0">
                  <a:pos x="26" y="77"/>
                </a:cxn>
                <a:cxn ang="0">
                  <a:pos x="45" y="94"/>
                </a:cxn>
                <a:cxn ang="0">
                  <a:pos x="32" y="94"/>
                </a:cxn>
                <a:cxn ang="0">
                  <a:pos x="32" y="82"/>
                </a:cxn>
                <a:cxn ang="0">
                  <a:pos x="45" y="82"/>
                </a:cxn>
                <a:cxn ang="0">
                  <a:pos x="45" y="94"/>
                </a:cxn>
                <a:cxn ang="0">
                  <a:pos x="45" y="77"/>
                </a:cxn>
                <a:cxn ang="0">
                  <a:pos x="32" y="77"/>
                </a:cxn>
                <a:cxn ang="0">
                  <a:pos x="32" y="64"/>
                </a:cxn>
                <a:cxn ang="0">
                  <a:pos x="45" y="64"/>
                </a:cxn>
                <a:cxn ang="0">
                  <a:pos x="45" y="77"/>
                </a:cxn>
                <a:cxn ang="0">
                  <a:pos x="32" y="60"/>
                </a:cxn>
                <a:cxn ang="0">
                  <a:pos x="32" y="47"/>
                </a:cxn>
                <a:cxn ang="0">
                  <a:pos x="45" y="47"/>
                </a:cxn>
                <a:cxn ang="0">
                  <a:pos x="45" y="60"/>
                </a:cxn>
                <a:cxn ang="0">
                  <a:pos x="32" y="60"/>
                </a:cxn>
                <a:cxn ang="0">
                  <a:pos x="64" y="94"/>
                </a:cxn>
                <a:cxn ang="0">
                  <a:pos x="51" y="94"/>
                </a:cxn>
                <a:cxn ang="0">
                  <a:pos x="51" y="82"/>
                </a:cxn>
                <a:cxn ang="0">
                  <a:pos x="64" y="82"/>
                </a:cxn>
                <a:cxn ang="0">
                  <a:pos x="64" y="94"/>
                </a:cxn>
                <a:cxn ang="0">
                  <a:pos x="64" y="77"/>
                </a:cxn>
                <a:cxn ang="0">
                  <a:pos x="51" y="77"/>
                </a:cxn>
                <a:cxn ang="0">
                  <a:pos x="51" y="64"/>
                </a:cxn>
                <a:cxn ang="0">
                  <a:pos x="64" y="64"/>
                </a:cxn>
                <a:cxn ang="0">
                  <a:pos x="64" y="77"/>
                </a:cxn>
                <a:cxn ang="0">
                  <a:pos x="51" y="60"/>
                </a:cxn>
                <a:cxn ang="0">
                  <a:pos x="51" y="47"/>
                </a:cxn>
                <a:cxn ang="0">
                  <a:pos x="64" y="47"/>
                </a:cxn>
                <a:cxn ang="0">
                  <a:pos x="64" y="60"/>
                </a:cxn>
                <a:cxn ang="0">
                  <a:pos x="51" y="60"/>
                </a:cxn>
                <a:cxn ang="0">
                  <a:pos x="66" y="38"/>
                </a:cxn>
                <a:cxn ang="0">
                  <a:pos x="13" y="38"/>
                </a:cxn>
                <a:cxn ang="0">
                  <a:pos x="13" y="13"/>
                </a:cxn>
                <a:cxn ang="0">
                  <a:pos x="63" y="13"/>
                </a:cxn>
                <a:cxn ang="0">
                  <a:pos x="66" y="15"/>
                </a:cxn>
                <a:cxn ang="0">
                  <a:pos x="66" y="38"/>
                </a:cxn>
              </a:cxnLst>
              <a:rect l="0" t="0" r="r" b="b"/>
              <a:pathLst>
                <a:path w="79" h="103">
                  <a:moveTo>
                    <a:pt x="63" y="0"/>
                  </a:moveTo>
                  <a:cubicBezTo>
                    <a:pt x="0" y="0"/>
                    <a:pt x="0" y="0"/>
                    <a:pt x="0" y="0"/>
                  </a:cubicBezTo>
                  <a:cubicBezTo>
                    <a:pt x="0" y="103"/>
                    <a:pt x="0" y="103"/>
                    <a:pt x="0" y="103"/>
                  </a:cubicBezTo>
                  <a:cubicBezTo>
                    <a:pt x="63" y="103"/>
                    <a:pt x="63" y="103"/>
                    <a:pt x="63" y="103"/>
                  </a:cubicBezTo>
                  <a:cubicBezTo>
                    <a:pt x="72" y="103"/>
                    <a:pt x="79" y="97"/>
                    <a:pt x="79" y="88"/>
                  </a:cubicBezTo>
                  <a:cubicBezTo>
                    <a:pt x="79" y="15"/>
                    <a:pt x="79" y="15"/>
                    <a:pt x="79" y="15"/>
                  </a:cubicBezTo>
                  <a:cubicBezTo>
                    <a:pt x="79" y="7"/>
                    <a:pt x="72" y="0"/>
                    <a:pt x="63" y="0"/>
                  </a:cubicBezTo>
                  <a:close/>
                  <a:moveTo>
                    <a:pt x="12" y="47"/>
                  </a:moveTo>
                  <a:cubicBezTo>
                    <a:pt x="26" y="47"/>
                    <a:pt x="26" y="47"/>
                    <a:pt x="26" y="47"/>
                  </a:cubicBezTo>
                  <a:cubicBezTo>
                    <a:pt x="26" y="60"/>
                    <a:pt x="26" y="60"/>
                    <a:pt x="26" y="60"/>
                  </a:cubicBezTo>
                  <a:cubicBezTo>
                    <a:pt x="12" y="60"/>
                    <a:pt x="12" y="60"/>
                    <a:pt x="12" y="60"/>
                  </a:cubicBezTo>
                  <a:lnTo>
                    <a:pt x="12" y="47"/>
                  </a:lnTo>
                  <a:close/>
                  <a:moveTo>
                    <a:pt x="26" y="94"/>
                  </a:moveTo>
                  <a:cubicBezTo>
                    <a:pt x="12" y="94"/>
                    <a:pt x="12" y="94"/>
                    <a:pt x="12" y="94"/>
                  </a:cubicBezTo>
                  <a:cubicBezTo>
                    <a:pt x="12" y="82"/>
                    <a:pt x="12" y="82"/>
                    <a:pt x="12" y="82"/>
                  </a:cubicBezTo>
                  <a:cubicBezTo>
                    <a:pt x="26" y="82"/>
                    <a:pt x="26" y="82"/>
                    <a:pt x="26" y="82"/>
                  </a:cubicBezTo>
                  <a:lnTo>
                    <a:pt x="26" y="94"/>
                  </a:lnTo>
                  <a:close/>
                  <a:moveTo>
                    <a:pt x="26" y="77"/>
                  </a:moveTo>
                  <a:cubicBezTo>
                    <a:pt x="13" y="77"/>
                    <a:pt x="13" y="77"/>
                    <a:pt x="13" y="77"/>
                  </a:cubicBezTo>
                  <a:cubicBezTo>
                    <a:pt x="13" y="64"/>
                    <a:pt x="13" y="64"/>
                    <a:pt x="13" y="64"/>
                  </a:cubicBezTo>
                  <a:cubicBezTo>
                    <a:pt x="26" y="64"/>
                    <a:pt x="26" y="64"/>
                    <a:pt x="26" y="64"/>
                  </a:cubicBezTo>
                  <a:lnTo>
                    <a:pt x="26" y="77"/>
                  </a:lnTo>
                  <a:close/>
                  <a:moveTo>
                    <a:pt x="45" y="94"/>
                  </a:moveTo>
                  <a:cubicBezTo>
                    <a:pt x="32" y="94"/>
                    <a:pt x="32" y="94"/>
                    <a:pt x="32" y="94"/>
                  </a:cubicBezTo>
                  <a:cubicBezTo>
                    <a:pt x="32" y="82"/>
                    <a:pt x="32" y="82"/>
                    <a:pt x="32" y="82"/>
                  </a:cubicBezTo>
                  <a:cubicBezTo>
                    <a:pt x="45" y="82"/>
                    <a:pt x="45" y="82"/>
                    <a:pt x="45" y="82"/>
                  </a:cubicBezTo>
                  <a:lnTo>
                    <a:pt x="45" y="94"/>
                  </a:lnTo>
                  <a:close/>
                  <a:moveTo>
                    <a:pt x="45" y="77"/>
                  </a:moveTo>
                  <a:cubicBezTo>
                    <a:pt x="32" y="77"/>
                    <a:pt x="32" y="77"/>
                    <a:pt x="32" y="77"/>
                  </a:cubicBezTo>
                  <a:cubicBezTo>
                    <a:pt x="32" y="64"/>
                    <a:pt x="32" y="64"/>
                    <a:pt x="32" y="64"/>
                  </a:cubicBezTo>
                  <a:cubicBezTo>
                    <a:pt x="45" y="64"/>
                    <a:pt x="45" y="64"/>
                    <a:pt x="45" y="64"/>
                  </a:cubicBezTo>
                  <a:lnTo>
                    <a:pt x="45" y="77"/>
                  </a:lnTo>
                  <a:close/>
                  <a:moveTo>
                    <a:pt x="32" y="60"/>
                  </a:moveTo>
                  <a:cubicBezTo>
                    <a:pt x="32" y="47"/>
                    <a:pt x="32" y="47"/>
                    <a:pt x="32" y="47"/>
                  </a:cubicBezTo>
                  <a:cubicBezTo>
                    <a:pt x="45" y="47"/>
                    <a:pt x="45" y="47"/>
                    <a:pt x="45" y="47"/>
                  </a:cubicBezTo>
                  <a:cubicBezTo>
                    <a:pt x="45" y="60"/>
                    <a:pt x="45" y="60"/>
                    <a:pt x="45" y="60"/>
                  </a:cubicBezTo>
                  <a:lnTo>
                    <a:pt x="32" y="60"/>
                  </a:lnTo>
                  <a:close/>
                  <a:moveTo>
                    <a:pt x="64" y="94"/>
                  </a:moveTo>
                  <a:cubicBezTo>
                    <a:pt x="51" y="94"/>
                    <a:pt x="51" y="94"/>
                    <a:pt x="51" y="94"/>
                  </a:cubicBezTo>
                  <a:cubicBezTo>
                    <a:pt x="51" y="82"/>
                    <a:pt x="51" y="82"/>
                    <a:pt x="51" y="82"/>
                  </a:cubicBezTo>
                  <a:cubicBezTo>
                    <a:pt x="64" y="82"/>
                    <a:pt x="64" y="82"/>
                    <a:pt x="64" y="82"/>
                  </a:cubicBezTo>
                  <a:lnTo>
                    <a:pt x="64" y="94"/>
                  </a:lnTo>
                  <a:close/>
                  <a:moveTo>
                    <a:pt x="64" y="77"/>
                  </a:moveTo>
                  <a:cubicBezTo>
                    <a:pt x="51" y="77"/>
                    <a:pt x="51" y="77"/>
                    <a:pt x="51" y="77"/>
                  </a:cubicBezTo>
                  <a:cubicBezTo>
                    <a:pt x="51" y="64"/>
                    <a:pt x="51" y="64"/>
                    <a:pt x="51" y="64"/>
                  </a:cubicBezTo>
                  <a:cubicBezTo>
                    <a:pt x="64" y="64"/>
                    <a:pt x="64" y="64"/>
                    <a:pt x="64" y="64"/>
                  </a:cubicBezTo>
                  <a:lnTo>
                    <a:pt x="64" y="77"/>
                  </a:lnTo>
                  <a:close/>
                  <a:moveTo>
                    <a:pt x="51" y="60"/>
                  </a:moveTo>
                  <a:cubicBezTo>
                    <a:pt x="51" y="47"/>
                    <a:pt x="51" y="47"/>
                    <a:pt x="51" y="47"/>
                  </a:cubicBezTo>
                  <a:cubicBezTo>
                    <a:pt x="64" y="47"/>
                    <a:pt x="64" y="47"/>
                    <a:pt x="64" y="47"/>
                  </a:cubicBezTo>
                  <a:cubicBezTo>
                    <a:pt x="64" y="60"/>
                    <a:pt x="64" y="60"/>
                    <a:pt x="64" y="60"/>
                  </a:cubicBezTo>
                  <a:lnTo>
                    <a:pt x="51" y="60"/>
                  </a:lnTo>
                  <a:close/>
                  <a:moveTo>
                    <a:pt x="66" y="38"/>
                  </a:moveTo>
                  <a:cubicBezTo>
                    <a:pt x="13" y="38"/>
                    <a:pt x="13" y="38"/>
                    <a:pt x="13" y="38"/>
                  </a:cubicBezTo>
                  <a:cubicBezTo>
                    <a:pt x="13" y="13"/>
                    <a:pt x="13" y="13"/>
                    <a:pt x="13" y="13"/>
                  </a:cubicBezTo>
                  <a:cubicBezTo>
                    <a:pt x="63" y="13"/>
                    <a:pt x="63" y="13"/>
                    <a:pt x="63" y="13"/>
                  </a:cubicBezTo>
                  <a:cubicBezTo>
                    <a:pt x="65" y="13"/>
                    <a:pt x="66" y="14"/>
                    <a:pt x="66" y="15"/>
                  </a:cubicBezTo>
                  <a:lnTo>
                    <a:pt x="66" y="38"/>
                  </a:lnTo>
                  <a:close/>
                </a:path>
              </a:pathLst>
            </a:custGeom>
            <a:grpFill/>
            <a:ln w="9525">
              <a:noFill/>
              <a:round/>
            </a:ln>
          </p:spPr>
          <p:txBody>
            <a:bodyPr anchor="ctr"/>
            <a:lstStyle/>
            <a:p>
              <a:pPr algn="ctr"/>
              <a:endParaRPr>
                <a:solidFill>
                  <a:srgbClr val="000000"/>
                </a:solidFill>
              </a:endParaRPr>
            </a:p>
          </p:txBody>
        </p:sp>
        <p:sp>
          <p:nvSpPr>
            <p:cNvPr id="65" name="Freeform: Shape 136"/>
            <p:cNvSpPr/>
            <p:nvPr/>
          </p:nvSpPr>
          <p:spPr bwMode="auto">
            <a:xfrm>
              <a:off x="3752851" y="1784351"/>
              <a:ext cx="55563" cy="238125"/>
            </a:xfrm>
            <a:custGeom>
              <a:avLst/>
              <a:gdLst/>
              <a:ahLst/>
              <a:cxnLst>
                <a:cxn ang="0">
                  <a:pos x="26" y="0"/>
                </a:cxn>
                <a:cxn ang="0">
                  <a:pos x="7" y="0"/>
                </a:cxn>
                <a:cxn ang="0">
                  <a:pos x="0" y="13"/>
                </a:cxn>
                <a:cxn ang="0">
                  <a:pos x="0" y="100"/>
                </a:cxn>
                <a:cxn ang="0">
                  <a:pos x="7" y="112"/>
                </a:cxn>
                <a:cxn ang="0">
                  <a:pos x="26" y="112"/>
                </a:cxn>
                <a:cxn ang="0">
                  <a:pos x="26" y="0"/>
                </a:cxn>
              </a:cxnLst>
              <a:rect l="0" t="0" r="r" b="b"/>
              <a:pathLst>
                <a:path w="26" h="112">
                  <a:moveTo>
                    <a:pt x="26" y="0"/>
                  </a:moveTo>
                  <a:cubicBezTo>
                    <a:pt x="7" y="0"/>
                    <a:pt x="7" y="0"/>
                    <a:pt x="7" y="0"/>
                  </a:cubicBezTo>
                  <a:cubicBezTo>
                    <a:pt x="3" y="0"/>
                    <a:pt x="0" y="6"/>
                    <a:pt x="0" y="13"/>
                  </a:cubicBezTo>
                  <a:cubicBezTo>
                    <a:pt x="0" y="100"/>
                    <a:pt x="0" y="100"/>
                    <a:pt x="0" y="100"/>
                  </a:cubicBezTo>
                  <a:cubicBezTo>
                    <a:pt x="0" y="106"/>
                    <a:pt x="3" y="112"/>
                    <a:pt x="7" y="112"/>
                  </a:cubicBezTo>
                  <a:cubicBezTo>
                    <a:pt x="26" y="112"/>
                    <a:pt x="26" y="112"/>
                    <a:pt x="26" y="112"/>
                  </a:cubicBezTo>
                  <a:lnTo>
                    <a:pt x="26" y="0"/>
                  </a:lnTo>
                  <a:close/>
                </a:path>
              </a:pathLst>
            </a:custGeom>
            <a:grpFill/>
            <a:ln w="9525">
              <a:noFill/>
              <a:round/>
            </a:ln>
          </p:spPr>
          <p:txBody>
            <a:bodyPr anchor="ctr"/>
            <a:lstStyle/>
            <a:p>
              <a:pPr algn="ctr"/>
              <a:endParaRPr>
                <a:solidFill>
                  <a:srgbClr val="000000"/>
                </a:solidFill>
              </a:endParaRPr>
            </a:p>
          </p:txBody>
        </p:sp>
        <p:sp>
          <p:nvSpPr>
            <p:cNvPr id="66" name="Freeform: Shape 137"/>
            <p:cNvSpPr/>
            <p:nvPr/>
          </p:nvSpPr>
          <p:spPr bwMode="auto">
            <a:xfrm>
              <a:off x="3797301" y="2022476"/>
              <a:ext cx="31750" cy="33338"/>
            </a:xfrm>
            <a:custGeom>
              <a:avLst/>
              <a:gdLst/>
              <a:ahLst/>
              <a:cxnLst>
                <a:cxn ang="0">
                  <a:pos x="10" y="8"/>
                </a:cxn>
                <a:cxn ang="0">
                  <a:pos x="8" y="10"/>
                </a:cxn>
                <a:cxn ang="0">
                  <a:pos x="5" y="8"/>
                </a:cxn>
                <a:cxn ang="0">
                  <a:pos x="5" y="1"/>
                </a:cxn>
                <a:cxn ang="0">
                  <a:pos x="0" y="1"/>
                </a:cxn>
                <a:cxn ang="0">
                  <a:pos x="0" y="8"/>
                </a:cxn>
                <a:cxn ang="0">
                  <a:pos x="8" y="16"/>
                </a:cxn>
                <a:cxn ang="0">
                  <a:pos x="15" y="8"/>
                </a:cxn>
                <a:cxn ang="0">
                  <a:pos x="15" y="0"/>
                </a:cxn>
                <a:cxn ang="0">
                  <a:pos x="10" y="0"/>
                </a:cxn>
                <a:cxn ang="0">
                  <a:pos x="10" y="8"/>
                </a:cxn>
              </a:cxnLst>
              <a:rect l="0" t="0" r="r" b="b"/>
              <a:pathLst>
                <a:path w="15" h="16">
                  <a:moveTo>
                    <a:pt x="10" y="8"/>
                  </a:moveTo>
                  <a:cubicBezTo>
                    <a:pt x="10" y="9"/>
                    <a:pt x="9" y="10"/>
                    <a:pt x="8" y="10"/>
                  </a:cubicBezTo>
                  <a:cubicBezTo>
                    <a:pt x="6" y="10"/>
                    <a:pt x="5" y="9"/>
                    <a:pt x="5" y="8"/>
                  </a:cubicBezTo>
                  <a:cubicBezTo>
                    <a:pt x="5" y="1"/>
                    <a:pt x="5" y="1"/>
                    <a:pt x="5" y="1"/>
                  </a:cubicBezTo>
                  <a:cubicBezTo>
                    <a:pt x="0" y="1"/>
                    <a:pt x="0" y="1"/>
                    <a:pt x="0" y="1"/>
                  </a:cubicBezTo>
                  <a:cubicBezTo>
                    <a:pt x="0" y="8"/>
                    <a:pt x="0" y="8"/>
                    <a:pt x="0" y="8"/>
                  </a:cubicBezTo>
                  <a:cubicBezTo>
                    <a:pt x="0" y="12"/>
                    <a:pt x="3" y="16"/>
                    <a:pt x="8" y="16"/>
                  </a:cubicBezTo>
                  <a:cubicBezTo>
                    <a:pt x="12" y="16"/>
                    <a:pt x="15" y="12"/>
                    <a:pt x="15" y="8"/>
                  </a:cubicBezTo>
                  <a:cubicBezTo>
                    <a:pt x="15" y="0"/>
                    <a:pt x="15" y="0"/>
                    <a:pt x="15" y="0"/>
                  </a:cubicBezTo>
                  <a:cubicBezTo>
                    <a:pt x="10" y="0"/>
                    <a:pt x="10" y="0"/>
                    <a:pt x="10" y="0"/>
                  </a:cubicBezTo>
                  <a:lnTo>
                    <a:pt x="10" y="8"/>
                  </a:lnTo>
                  <a:close/>
                </a:path>
              </a:pathLst>
            </a:custGeom>
            <a:grpFill/>
            <a:ln w="9525">
              <a:noFill/>
              <a:round/>
            </a:ln>
          </p:spPr>
          <p:txBody>
            <a:bodyPr anchor="ctr"/>
            <a:lstStyle/>
            <a:p>
              <a:pPr algn="ctr"/>
              <a:endParaRPr>
                <a:solidFill>
                  <a:srgbClr val="000000"/>
                </a:solidFill>
              </a:endParaRPr>
            </a:p>
          </p:txBody>
        </p:sp>
      </p:grpSp>
      <p:grpSp>
        <p:nvGrpSpPr>
          <p:cNvPr id="15" name="Group 148"/>
          <p:cNvGrpSpPr/>
          <p:nvPr/>
        </p:nvGrpSpPr>
        <p:grpSpPr>
          <a:xfrm>
            <a:off x="3638772" y="3611065"/>
            <a:ext cx="531896" cy="418088"/>
            <a:chOff x="6448426" y="3767139"/>
            <a:chExt cx="363537" cy="285750"/>
          </a:xfrm>
          <a:solidFill>
            <a:schemeClr val="bg1"/>
          </a:solidFill>
        </p:grpSpPr>
        <p:sp>
          <p:nvSpPr>
            <p:cNvPr id="34" name="Rectangle 149"/>
            <p:cNvSpPr/>
            <p:nvPr/>
          </p:nvSpPr>
          <p:spPr bwMode="auto">
            <a:xfrm>
              <a:off x="6489701" y="3862389"/>
              <a:ext cx="25400" cy="25400"/>
            </a:xfrm>
            <a:prstGeom prst="rect">
              <a:avLst/>
            </a:prstGeom>
            <a:grpFill/>
            <a:ln w="9525">
              <a:noFill/>
              <a:miter lim="800000"/>
            </a:ln>
          </p:spPr>
          <p:txBody>
            <a:bodyPr anchor="ctr"/>
            <a:lstStyle/>
            <a:p>
              <a:pPr algn="ctr"/>
              <a:endParaRPr>
                <a:solidFill>
                  <a:srgbClr val="000000"/>
                </a:solidFill>
              </a:endParaRPr>
            </a:p>
          </p:txBody>
        </p:sp>
        <p:sp>
          <p:nvSpPr>
            <p:cNvPr id="35" name="Rectangle 150"/>
            <p:cNvSpPr/>
            <p:nvPr/>
          </p:nvSpPr>
          <p:spPr bwMode="auto">
            <a:xfrm>
              <a:off x="6530976" y="3862389"/>
              <a:ext cx="25400" cy="25400"/>
            </a:xfrm>
            <a:prstGeom prst="rect">
              <a:avLst/>
            </a:prstGeom>
            <a:grpFill/>
            <a:ln w="9525">
              <a:noFill/>
              <a:miter lim="800000"/>
            </a:ln>
          </p:spPr>
          <p:txBody>
            <a:bodyPr anchor="ctr"/>
            <a:lstStyle/>
            <a:p>
              <a:pPr algn="ctr"/>
              <a:endParaRPr>
                <a:solidFill>
                  <a:srgbClr val="000000"/>
                </a:solidFill>
              </a:endParaRPr>
            </a:p>
          </p:txBody>
        </p:sp>
        <p:sp>
          <p:nvSpPr>
            <p:cNvPr id="36" name="Rectangle 151"/>
            <p:cNvSpPr/>
            <p:nvPr/>
          </p:nvSpPr>
          <p:spPr bwMode="auto">
            <a:xfrm>
              <a:off x="6572251" y="3862389"/>
              <a:ext cx="25400" cy="25400"/>
            </a:xfrm>
            <a:prstGeom prst="rect">
              <a:avLst/>
            </a:prstGeom>
            <a:grpFill/>
            <a:ln w="9525">
              <a:noFill/>
              <a:miter lim="800000"/>
            </a:ln>
          </p:spPr>
          <p:txBody>
            <a:bodyPr anchor="ctr"/>
            <a:lstStyle/>
            <a:p>
              <a:pPr algn="ctr"/>
              <a:endParaRPr>
                <a:solidFill>
                  <a:srgbClr val="000000"/>
                </a:solidFill>
              </a:endParaRPr>
            </a:p>
          </p:txBody>
        </p:sp>
        <p:sp>
          <p:nvSpPr>
            <p:cNvPr id="37" name="Rectangle 152"/>
            <p:cNvSpPr/>
            <p:nvPr/>
          </p:nvSpPr>
          <p:spPr bwMode="auto">
            <a:xfrm>
              <a:off x="6615113" y="3862389"/>
              <a:ext cx="25400" cy="25400"/>
            </a:xfrm>
            <a:prstGeom prst="rect">
              <a:avLst/>
            </a:prstGeom>
            <a:grpFill/>
            <a:ln w="9525">
              <a:noFill/>
              <a:miter lim="800000"/>
            </a:ln>
          </p:spPr>
          <p:txBody>
            <a:bodyPr anchor="ctr"/>
            <a:lstStyle/>
            <a:p>
              <a:pPr algn="ctr"/>
              <a:endParaRPr>
                <a:solidFill>
                  <a:srgbClr val="000000"/>
                </a:solidFill>
              </a:endParaRPr>
            </a:p>
          </p:txBody>
        </p:sp>
        <p:sp>
          <p:nvSpPr>
            <p:cNvPr id="38" name="Rectangle 153"/>
            <p:cNvSpPr/>
            <p:nvPr/>
          </p:nvSpPr>
          <p:spPr bwMode="auto">
            <a:xfrm>
              <a:off x="6489701" y="3898901"/>
              <a:ext cx="25400" cy="22225"/>
            </a:xfrm>
            <a:prstGeom prst="rect">
              <a:avLst/>
            </a:prstGeom>
            <a:grpFill/>
            <a:ln w="9525">
              <a:noFill/>
              <a:miter lim="800000"/>
            </a:ln>
          </p:spPr>
          <p:txBody>
            <a:bodyPr anchor="ctr"/>
            <a:lstStyle/>
            <a:p>
              <a:pPr algn="ctr"/>
              <a:endParaRPr>
                <a:solidFill>
                  <a:srgbClr val="000000"/>
                </a:solidFill>
              </a:endParaRPr>
            </a:p>
          </p:txBody>
        </p:sp>
        <p:sp>
          <p:nvSpPr>
            <p:cNvPr id="39" name="Rectangle 154"/>
            <p:cNvSpPr/>
            <p:nvPr/>
          </p:nvSpPr>
          <p:spPr bwMode="auto">
            <a:xfrm>
              <a:off x="6530976" y="3898901"/>
              <a:ext cx="25400" cy="22225"/>
            </a:xfrm>
            <a:prstGeom prst="rect">
              <a:avLst/>
            </a:prstGeom>
            <a:grpFill/>
            <a:ln w="9525">
              <a:noFill/>
              <a:miter lim="800000"/>
            </a:ln>
          </p:spPr>
          <p:txBody>
            <a:bodyPr anchor="ctr"/>
            <a:lstStyle/>
            <a:p>
              <a:pPr algn="ctr"/>
              <a:endParaRPr>
                <a:solidFill>
                  <a:srgbClr val="000000"/>
                </a:solidFill>
              </a:endParaRPr>
            </a:p>
          </p:txBody>
        </p:sp>
        <p:sp>
          <p:nvSpPr>
            <p:cNvPr id="40" name="Rectangle 155"/>
            <p:cNvSpPr/>
            <p:nvPr/>
          </p:nvSpPr>
          <p:spPr bwMode="auto">
            <a:xfrm>
              <a:off x="6572251" y="3898901"/>
              <a:ext cx="25400" cy="22225"/>
            </a:xfrm>
            <a:prstGeom prst="rect">
              <a:avLst/>
            </a:prstGeom>
            <a:grpFill/>
            <a:ln w="9525">
              <a:noFill/>
              <a:miter lim="800000"/>
            </a:ln>
          </p:spPr>
          <p:txBody>
            <a:bodyPr anchor="ctr"/>
            <a:lstStyle/>
            <a:p>
              <a:pPr algn="ctr"/>
              <a:endParaRPr>
                <a:solidFill>
                  <a:srgbClr val="000000"/>
                </a:solidFill>
              </a:endParaRPr>
            </a:p>
          </p:txBody>
        </p:sp>
        <p:sp>
          <p:nvSpPr>
            <p:cNvPr id="41" name="Rectangle 156"/>
            <p:cNvSpPr/>
            <p:nvPr/>
          </p:nvSpPr>
          <p:spPr bwMode="auto">
            <a:xfrm>
              <a:off x="6489701" y="3932239"/>
              <a:ext cx="25400" cy="25400"/>
            </a:xfrm>
            <a:prstGeom prst="rect">
              <a:avLst/>
            </a:prstGeom>
            <a:grpFill/>
            <a:ln w="9525">
              <a:noFill/>
              <a:miter lim="800000"/>
            </a:ln>
          </p:spPr>
          <p:txBody>
            <a:bodyPr anchor="ctr"/>
            <a:lstStyle/>
            <a:p>
              <a:pPr algn="ctr"/>
              <a:endParaRPr>
                <a:solidFill>
                  <a:srgbClr val="000000"/>
                </a:solidFill>
              </a:endParaRPr>
            </a:p>
          </p:txBody>
        </p:sp>
        <p:sp>
          <p:nvSpPr>
            <p:cNvPr id="42" name="Rectangle 157"/>
            <p:cNvSpPr/>
            <p:nvPr/>
          </p:nvSpPr>
          <p:spPr bwMode="auto">
            <a:xfrm>
              <a:off x="6530976" y="3932239"/>
              <a:ext cx="25400" cy="25400"/>
            </a:xfrm>
            <a:prstGeom prst="rect">
              <a:avLst/>
            </a:prstGeom>
            <a:grpFill/>
            <a:ln w="9525">
              <a:noFill/>
              <a:miter lim="800000"/>
            </a:ln>
          </p:spPr>
          <p:txBody>
            <a:bodyPr anchor="ctr"/>
            <a:lstStyle/>
            <a:p>
              <a:pPr algn="ctr"/>
              <a:endParaRPr>
                <a:solidFill>
                  <a:srgbClr val="000000"/>
                </a:solidFill>
              </a:endParaRPr>
            </a:p>
          </p:txBody>
        </p:sp>
        <p:sp>
          <p:nvSpPr>
            <p:cNvPr id="43" name="Rectangle 158"/>
            <p:cNvSpPr/>
            <p:nvPr/>
          </p:nvSpPr>
          <p:spPr bwMode="auto">
            <a:xfrm>
              <a:off x="6572251" y="3932239"/>
              <a:ext cx="25400" cy="25400"/>
            </a:xfrm>
            <a:prstGeom prst="rect">
              <a:avLst/>
            </a:prstGeom>
            <a:grpFill/>
            <a:ln w="9525">
              <a:noFill/>
              <a:miter lim="800000"/>
            </a:ln>
          </p:spPr>
          <p:txBody>
            <a:bodyPr anchor="ctr"/>
            <a:lstStyle/>
            <a:p>
              <a:pPr algn="ctr"/>
              <a:endParaRPr>
                <a:solidFill>
                  <a:srgbClr val="000000"/>
                </a:solidFill>
              </a:endParaRPr>
            </a:p>
          </p:txBody>
        </p:sp>
        <p:sp>
          <p:nvSpPr>
            <p:cNvPr id="44" name="Rectangle 159"/>
            <p:cNvSpPr/>
            <p:nvPr/>
          </p:nvSpPr>
          <p:spPr bwMode="auto">
            <a:xfrm>
              <a:off x="6489701" y="3968751"/>
              <a:ext cx="25400" cy="25400"/>
            </a:xfrm>
            <a:prstGeom prst="rect">
              <a:avLst/>
            </a:prstGeom>
            <a:grpFill/>
            <a:ln w="9525">
              <a:noFill/>
              <a:miter lim="800000"/>
            </a:ln>
          </p:spPr>
          <p:txBody>
            <a:bodyPr anchor="ctr"/>
            <a:lstStyle/>
            <a:p>
              <a:pPr algn="ctr"/>
              <a:endParaRPr>
                <a:solidFill>
                  <a:srgbClr val="000000"/>
                </a:solidFill>
              </a:endParaRPr>
            </a:p>
          </p:txBody>
        </p:sp>
        <p:sp>
          <p:nvSpPr>
            <p:cNvPr id="45" name="Rectangle 160"/>
            <p:cNvSpPr/>
            <p:nvPr/>
          </p:nvSpPr>
          <p:spPr bwMode="auto">
            <a:xfrm>
              <a:off x="6530976" y="3968751"/>
              <a:ext cx="25400" cy="25400"/>
            </a:xfrm>
            <a:prstGeom prst="rect">
              <a:avLst/>
            </a:prstGeom>
            <a:grpFill/>
            <a:ln w="9525">
              <a:noFill/>
              <a:miter lim="800000"/>
            </a:ln>
          </p:spPr>
          <p:txBody>
            <a:bodyPr anchor="ctr"/>
            <a:lstStyle/>
            <a:p>
              <a:pPr algn="ctr"/>
              <a:endParaRPr>
                <a:solidFill>
                  <a:srgbClr val="000000"/>
                </a:solidFill>
              </a:endParaRPr>
            </a:p>
          </p:txBody>
        </p:sp>
        <p:sp>
          <p:nvSpPr>
            <p:cNvPr id="46" name="Rectangle 161"/>
            <p:cNvSpPr/>
            <p:nvPr/>
          </p:nvSpPr>
          <p:spPr bwMode="auto">
            <a:xfrm>
              <a:off x="6572251" y="3968751"/>
              <a:ext cx="25400" cy="25400"/>
            </a:xfrm>
            <a:prstGeom prst="rect">
              <a:avLst/>
            </a:prstGeom>
            <a:grpFill/>
            <a:ln w="9525">
              <a:noFill/>
              <a:miter lim="800000"/>
            </a:ln>
          </p:spPr>
          <p:txBody>
            <a:bodyPr anchor="ctr"/>
            <a:lstStyle/>
            <a:p>
              <a:pPr algn="ctr"/>
              <a:endParaRPr>
                <a:solidFill>
                  <a:srgbClr val="000000"/>
                </a:solidFill>
              </a:endParaRPr>
            </a:p>
          </p:txBody>
        </p:sp>
        <p:sp>
          <p:nvSpPr>
            <p:cNvPr id="47" name="Freeform: Shape 162"/>
            <p:cNvSpPr/>
            <p:nvPr/>
          </p:nvSpPr>
          <p:spPr bwMode="auto">
            <a:xfrm>
              <a:off x="6473826" y="3767139"/>
              <a:ext cx="22225" cy="63500"/>
            </a:xfrm>
            <a:custGeom>
              <a:avLst/>
              <a:gdLst/>
              <a:ahLst/>
              <a:cxnLst>
                <a:cxn ang="0">
                  <a:pos x="5" y="30"/>
                </a:cxn>
                <a:cxn ang="0">
                  <a:pos x="10" y="24"/>
                </a:cxn>
                <a:cxn ang="0">
                  <a:pos x="10" y="5"/>
                </a:cxn>
                <a:cxn ang="0">
                  <a:pos x="5" y="0"/>
                </a:cxn>
                <a:cxn ang="0">
                  <a:pos x="0" y="5"/>
                </a:cxn>
                <a:cxn ang="0">
                  <a:pos x="0" y="24"/>
                </a:cxn>
                <a:cxn ang="0">
                  <a:pos x="5" y="30"/>
                </a:cxn>
                <a:cxn ang="0">
                  <a:pos x="5" y="21"/>
                </a:cxn>
                <a:cxn ang="0">
                  <a:pos x="8" y="24"/>
                </a:cxn>
                <a:cxn ang="0">
                  <a:pos x="5" y="26"/>
                </a:cxn>
                <a:cxn ang="0">
                  <a:pos x="2" y="24"/>
                </a:cxn>
                <a:cxn ang="0">
                  <a:pos x="5" y="21"/>
                </a:cxn>
              </a:cxnLst>
              <a:rect l="0" t="0" r="r" b="b"/>
              <a:pathLst>
                <a:path w="10" h="30">
                  <a:moveTo>
                    <a:pt x="5" y="30"/>
                  </a:moveTo>
                  <a:cubicBezTo>
                    <a:pt x="8" y="30"/>
                    <a:pt x="10" y="27"/>
                    <a:pt x="10" y="24"/>
                  </a:cubicBezTo>
                  <a:cubicBezTo>
                    <a:pt x="10" y="5"/>
                    <a:pt x="10" y="5"/>
                    <a:pt x="10" y="5"/>
                  </a:cubicBezTo>
                  <a:cubicBezTo>
                    <a:pt x="10" y="2"/>
                    <a:pt x="8" y="0"/>
                    <a:pt x="5" y="0"/>
                  </a:cubicBezTo>
                  <a:cubicBezTo>
                    <a:pt x="2" y="0"/>
                    <a:pt x="0" y="2"/>
                    <a:pt x="0" y="5"/>
                  </a:cubicBezTo>
                  <a:cubicBezTo>
                    <a:pt x="0" y="24"/>
                    <a:pt x="0" y="24"/>
                    <a:pt x="0" y="24"/>
                  </a:cubicBezTo>
                  <a:cubicBezTo>
                    <a:pt x="0" y="27"/>
                    <a:pt x="2" y="30"/>
                    <a:pt x="5" y="30"/>
                  </a:cubicBezTo>
                  <a:close/>
                  <a:moveTo>
                    <a:pt x="5" y="21"/>
                  </a:moveTo>
                  <a:cubicBezTo>
                    <a:pt x="6" y="21"/>
                    <a:pt x="8" y="22"/>
                    <a:pt x="8" y="24"/>
                  </a:cubicBezTo>
                  <a:cubicBezTo>
                    <a:pt x="8" y="25"/>
                    <a:pt x="6" y="26"/>
                    <a:pt x="5" y="26"/>
                  </a:cubicBezTo>
                  <a:cubicBezTo>
                    <a:pt x="3" y="26"/>
                    <a:pt x="2" y="25"/>
                    <a:pt x="2" y="24"/>
                  </a:cubicBezTo>
                  <a:cubicBezTo>
                    <a:pt x="2" y="22"/>
                    <a:pt x="3" y="21"/>
                    <a:pt x="5" y="21"/>
                  </a:cubicBezTo>
                  <a:close/>
                </a:path>
              </a:pathLst>
            </a:custGeom>
            <a:grpFill/>
            <a:ln w="9525">
              <a:noFill/>
              <a:round/>
            </a:ln>
          </p:spPr>
          <p:txBody>
            <a:bodyPr anchor="ctr"/>
            <a:lstStyle/>
            <a:p>
              <a:pPr algn="ctr"/>
              <a:endParaRPr>
                <a:solidFill>
                  <a:srgbClr val="000000"/>
                </a:solidFill>
              </a:endParaRPr>
            </a:p>
          </p:txBody>
        </p:sp>
        <p:sp>
          <p:nvSpPr>
            <p:cNvPr id="48" name="Freeform: Shape 163"/>
            <p:cNvSpPr/>
            <p:nvPr/>
          </p:nvSpPr>
          <p:spPr bwMode="auto">
            <a:xfrm>
              <a:off x="6518276" y="3767139"/>
              <a:ext cx="23813" cy="63500"/>
            </a:xfrm>
            <a:custGeom>
              <a:avLst/>
              <a:gdLst/>
              <a:ahLst/>
              <a:cxnLst>
                <a:cxn ang="0">
                  <a:pos x="6" y="30"/>
                </a:cxn>
                <a:cxn ang="0">
                  <a:pos x="11" y="24"/>
                </a:cxn>
                <a:cxn ang="0">
                  <a:pos x="11" y="5"/>
                </a:cxn>
                <a:cxn ang="0">
                  <a:pos x="6" y="0"/>
                </a:cxn>
                <a:cxn ang="0">
                  <a:pos x="0" y="5"/>
                </a:cxn>
                <a:cxn ang="0">
                  <a:pos x="0" y="24"/>
                </a:cxn>
                <a:cxn ang="0">
                  <a:pos x="6" y="30"/>
                </a:cxn>
                <a:cxn ang="0">
                  <a:pos x="6" y="21"/>
                </a:cxn>
                <a:cxn ang="0">
                  <a:pos x="8" y="24"/>
                </a:cxn>
                <a:cxn ang="0">
                  <a:pos x="6" y="26"/>
                </a:cxn>
                <a:cxn ang="0">
                  <a:pos x="3" y="24"/>
                </a:cxn>
                <a:cxn ang="0">
                  <a:pos x="6" y="21"/>
                </a:cxn>
              </a:cxnLst>
              <a:rect l="0" t="0" r="r" b="b"/>
              <a:pathLst>
                <a:path w="11" h="30">
                  <a:moveTo>
                    <a:pt x="6" y="30"/>
                  </a:moveTo>
                  <a:cubicBezTo>
                    <a:pt x="8" y="30"/>
                    <a:pt x="11" y="27"/>
                    <a:pt x="11" y="24"/>
                  </a:cubicBezTo>
                  <a:cubicBezTo>
                    <a:pt x="11" y="5"/>
                    <a:pt x="11" y="5"/>
                    <a:pt x="11" y="5"/>
                  </a:cubicBezTo>
                  <a:cubicBezTo>
                    <a:pt x="11" y="2"/>
                    <a:pt x="8" y="0"/>
                    <a:pt x="6" y="0"/>
                  </a:cubicBezTo>
                  <a:cubicBezTo>
                    <a:pt x="3" y="0"/>
                    <a:pt x="0" y="2"/>
                    <a:pt x="0" y="5"/>
                  </a:cubicBezTo>
                  <a:cubicBezTo>
                    <a:pt x="0" y="24"/>
                    <a:pt x="0" y="24"/>
                    <a:pt x="0" y="24"/>
                  </a:cubicBezTo>
                  <a:cubicBezTo>
                    <a:pt x="0" y="27"/>
                    <a:pt x="3" y="30"/>
                    <a:pt x="6" y="30"/>
                  </a:cubicBezTo>
                  <a:close/>
                  <a:moveTo>
                    <a:pt x="6" y="21"/>
                  </a:moveTo>
                  <a:cubicBezTo>
                    <a:pt x="7" y="21"/>
                    <a:pt x="8" y="22"/>
                    <a:pt x="8" y="24"/>
                  </a:cubicBezTo>
                  <a:cubicBezTo>
                    <a:pt x="8" y="25"/>
                    <a:pt x="7" y="26"/>
                    <a:pt x="6" y="26"/>
                  </a:cubicBezTo>
                  <a:cubicBezTo>
                    <a:pt x="4" y="26"/>
                    <a:pt x="3" y="25"/>
                    <a:pt x="3" y="24"/>
                  </a:cubicBezTo>
                  <a:cubicBezTo>
                    <a:pt x="3" y="22"/>
                    <a:pt x="4" y="21"/>
                    <a:pt x="6" y="21"/>
                  </a:cubicBezTo>
                  <a:close/>
                </a:path>
              </a:pathLst>
            </a:custGeom>
            <a:grpFill/>
            <a:ln w="9525">
              <a:noFill/>
              <a:round/>
            </a:ln>
          </p:spPr>
          <p:txBody>
            <a:bodyPr anchor="ctr"/>
            <a:lstStyle/>
            <a:p>
              <a:pPr algn="ctr"/>
              <a:endParaRPr>
                <a:solidFill>
                  <a:srgbClr val="000000"/>
                </a:solidFill>
              </a:endParaRPr>
            </a:p>
          </p:txBody>
        </p:sp>
        <p:sp>
          <p:nvSpPr>
            <p:cNvPr id="49" name="Freeform: Shape 164"/>
            <p:cNvSpPr/>
            <p:nvPr/>
          </p:nvSpPr>
          <p:spPr bwMode="auto">
            <a:xfrm>
              <a:off x="6584951" y="3767139"/>
              <a:ext cx="22225" cy="63500"/>
            </a:xfrm>
            <a:custGeom>
              <a:avLst/>
              <a:gdLst/>
              <a:ahLst/>
              <a:cxnLst>
                <a:cxn ang="0">
                  <a:pos x="6" y="30"/>
                </a:cxn>
                <a:cxn ang="0">
                  <a:pos x="11" y="24"/>
                </a:cxn>
                <a:cxn ang="0">
                  <a:pos x="11" y="5"/>
                </a:cxn>
                <a:cxn ang="0">
                  <a:pos x="6" y="0"/>
                </a:cxn>
                <a:cxn ang="0">
                  <a:pos x="0" y="5"/>
                </a:cxn>
                <a:cxn ang="0">
                  <a:pos x="0" y="24"/>
                </a:cxn>
                <a:cxn ang="0">
                  <a:pos x="6" y="30"/>
                </a:cxn>
                <a:cxn ang="0">
                  <a:pos x="6" y="21"/>
                </a:cxn>
                <a:cxn ang="0">
                  <a:pos x="8" y="24"/>
                </a:cxn>
                <a:cxn ang="0">
                  <a:pos x="6" y="26"/>
                </a:cxn>
                <a:cxn ang="0">
                  <a:pos x="3" y="24"/>
                </a:cxn>
                <a:cxn ang="0">
                  <a:pos x="6" y="21"/>
                </a:cxn>
              </a:cxnLst>
              <a:rect l="0" t="0" r="r" b="b"/>
              <a:pathLst>
                <a:path w="11" h="30">
                  <a:moveTo>
                    <a:pt x="6" y="30"/>
                  </a:moveTo>
                  <a:cubicBezTo>
                    <a:pt x="8" y="30"/>
                    <a:pt x="11" y="27"/>
                    <a:pt x="11" y="24"/>
                  </a:cubicBezTo>
                  <a:cubicBezTo>
                    <a:pt x="11" y="5"/>
                    <a:pt x="11" y="5"/>
                    <a:pt x="11" y="5"/>
                  </a:cubicBezTo>
                  <a:cubicBezTo>
                    <a:pt x="11" y="2"/>
                    <a:pt x="8" y="0"/>
                    <a:pt x="6" y="0"/>
                  </a:cubicBezTo>
                  <a:cubicBezTo>
                    <a:pt x="3" y="0"/>
                    <a:pt x="0" y="2"/>
                    <a:pt x="0" y="5"/>
                  </a:cubicBezTo>
                  <a:cubicBezTo>
                    <a:pt x="0" y="24"/>
                    <a:pt x="0" y="24"/>
                    <a:pt x="0" y="24"/>
                  </a:cubicBezTo>
                  <a:cubicBezTo>
                    <a:pt x="0" y="27"/>
                    <a:pt x="3" y="30"/>
                    <a:pt x="6" y="30"/>
                  </a:cubicBezTo>
                  <a:close/>
                  <a:moveTo>
                    <a:pt x="6" y="21"/>
                  </a:moveTo>
                  <a:cubicBezTo>
                    <a:pt x="7" y="21"/>
                    <a:pt x="8" y="22"/>
                    <a:pt x="8" y="24"/>
                  </a:cubicBezTo>
                  <a:cubicBezTo>
                    <a:pt x="8" y="25"/>
                    <a:pt x="7" y="26"/>
                    <a:pt x="6" y="26"/>
                  </a:cubicBezTo>
                  <a:cubicBezTo>
                    <a:pt x="4" y="26"/>
                    <a:pt x="3" y="25"/>
                    <a:pt x="3" y="24"/>
                  </a:cubicBezTo>
                  <a:cubicBezTo>
                    <a:pt x="3" y="22"/>
                    <a:pt x="4" y="21"/>
                    <a:pt x="6" y="21"/>
                  </a:cubicBezTo>
                  <a:close/>
                </a:path>
              </a:pathLst>
            </a:custGeom>
            <a:grpFill/>
            <a:ln w="9525">
              <a:noFill/>
              <a:round/>
            </a:ln>
          </p:spPr>
          <p:txBody>
            <a:bodyPr anchor="ctr"/>
            <a:lstStyle/>
            <a:p>
              <a:pPr algn="ctr"/>
              <a:endParaRPr>
                <a:solidFill>
                  <a:srgbClr val="000000"/>
                </a:solidFill>
              </a:endParaRPr>
            </a:p>
          </p:txBody>
        </p:sp>
        <p:sp>
          <p:nvSpPr>
            <p:cNvPr id="50" name="Freeform: Shape 165"/>
            <p:cNvSpPr/>
            <p:nvPr/>
          </p:nvSpPr>
          <p:spPr bwMode="auto">
            <a:xfrm>
              <a:off x="6630988" y="3767139"/>
              <a:ext cx="22225" cy="63500"/>
            </a:xfrm>
            <a:custGeom>
              <a:avLst/>
              <a:gdLst/>
              <a:ahLst/>
              <a:cxnLst>
                <a:cxn ang="0">
                  <a:pos x="5" y="30"/>
                </a:cxn>
                <a:cxn ang="0">
                  <a:pos x="10" y="24"/>
                </a:cxn>
                <a:cxn ang="0">
                  <a:pos x="10" y="5"/>
                </a:cxn>
                <a:cxn ang="0">
                  <a:pos x="5" y="0"/>
                </a:cxn>
                <a:cxn ang="0">
                  <a:pos x="0" y="5"/>
                </a:cxn>
                <a:cxn ang="0">
                  <a:pos x="0" y="24"/>
                </a:cxn>
                <a:cxn ang="0">
                  <a:pos x="5" y="30"/>
                </a:cxn>
                <a:cxn ang="0">
                  <a:pos x="5" y="21"/>
                </a:cxn>
                <a:cxn ang="0">
                  <a:pos x="8" y="24"/>
                </a:cxn>
                <a:cxn ang="0">
                  <a:pos x="5" y="26"/>
                </a:cxn>
                <a:cxn ang="0">
                  <a:pos x="3" y="24"/>
                </a:cxn>
                <a:cxn ang="0">
                  <a:pos x="5" y="21"/>
                </a:cxn>
              </a:cxnLst>
              <a:rect l="0" t="0" r="r" b="b"/>
              <a:pathLst>
                <a:path w="10" h="30">
                  <a:moveTo>
                    <a:pt x="5" y="30"/>
                  </a:moveTo>
                  <a:cubicBezTo>
                    <a:pt x="8" y="30"/>
                    <a:pt x="10" y="27"/>
                    <a:pt x="10" y="24"/>
                  </a:cubicBezTo>
                  <a:cubicBezTo>
                    <a:pt x="10" y="5"/>
                    <a:pt x="10" y="5"/>
                    <a:pt x="10" y="5"/>
                  </a:cubicBezTo>
                  <a:cubicBezTo>
                    <a:pt x="10" y="2"/>
                    <a:pt x="8" y="0"/>
                    <a:pt x="5" y="0"/>
                  </a:cubicBezTo>
                  <a:cubicBezTo>
                    <a:pt x="2" y="0"/>
                    <a:pt x="0" y="2"/>
                    <a:pt x="0" y="5"/>
                  </a:cubicBezTo>
                  <a:cubicBezTo>
                    <a:pt x="0" y="24"/>
                    <a:pt x="0" y="24"/>
                    <a:pt x="0" y="24"/>
                  </a:cubicBezTo>
                  <a:cubicBezTo>
                    <a:pt x="0" y="27"/>
                    <a:pt x="2" y="30"/>
                    <a:pt x="5" y="30"/>
                  </a:cubicBezTo>
                  <a:close/>
                  <a:moveTo>
                    <a:pt x="5" y="21"/>
                  </a:moveTo>
                  <a:cubicBezTo>
                    <a:pt x="7" y="21"/>
                    <a:pt x="8" y="22"/>
                    <a:pt x="8" y="24"/>
                  </a:cubicBezTo>
                  <a:cubicBezTo>
                    <a:pt x="8" y="25"/>
                    <a:pt x="7" y="26"/>
                    <a:pt x="5" y="26"/>
                  </a:cubicBezTo>
                  <a:cubicBezTo>
                    <a:pt x="4" y="26"/>
                    <a:pt x="3" y="25"/>
                    <a:pt x="3" y="24"/>
                  </a:cubicBezTo>
                  <a:cubicBezTo>
                    <a:pt x="3" y="22"/>
                    <a:pt x="4" y="21"/>
                    <a:pt x="5" y="21"/>
                  </a:cubicBezTo>
                  <a:close/>
                </a:path>
              </a:pathLst>
            </a:custGeom>
            <a:grpFill/>
            <a:ln w="9525">
              <a:noFill/>
              <a:round/>
            </a:ln>
          </p:spPr>
          <p:txBody>
            <a:bodyPr anchor="ctr"/>
            <a:lstStyle/>
            <a:p>
              <a:pPr algn="ctr"/>
              <a:endParaRPr>
                <a:solidFill>
                  <a:srgbClr val="000000"/>
                </a:solidFill>
              </a:endParaRPr>
            </a:p>
          </p:txBody>
        </p:sp>
        <p:sp>
          <p:nvSpPr>
            <p:cNvPr id="51" name="Freeform: Shape 166"/>
            <p:cNvSpPr/>
            <p:nvPr/>
          </p:nvSpPr>
          <p:spPr bwMode="auto">
            <a:xfrm>
              <a:off x="6448426" y="3795714"/>
              <a:ext cx="231775" cy="219075"/>
            </a:xfrm>
            <a:custGeom>
              <a:avLst/>
              <a:gdLst/>
              <a:ahLst/>
              <a:cxnLst>
                <a:cxn ang="0">
                  <a:pos x="7" y="96"/>
                </a:cxn>
                <a:cxn ang="0">
                  <a:pos x="7" y="25"/>
                </a:cxn>
                <a:cxn ang="0">
                  <a:pos x="102" y="25"/>
                </a:cxn>
                <a:cxn ang="0">
                  <a:pos x="102" y="39"/>
                </a:cxn>
                <a:cxn ang="0">
                  <a:pos x="109" y="37"/>
                </a:cxn>
                <a:cxn ang="0">
                  <a:pos x="109" y="6"/>
                </a:cxn>
                <a:cxn ang="0">
                  <a:pos x="103" y="0"/>
                </a:cxn>
                <a:cxn ang="0">
                  <a:pos x="98" y="0"/>
                </a:cxn>
                <a:cxn ang="0">
                  <a:pos x="98" y="10"/>
                </a:cxn>
                <a:cxn ang="0">
                  <a:pos x="91" y="17"/>
                </a:cxn>
                <a:cxn ang="0">
                  <a:pos x="84" y="10"/>
                </a:cxn>
                <a:cxn ang="0">
                  <a:pos x="84" y="0"/>
                </a:cxn>
                <a:cxn ang="0">
                  <a:pos x="76" y="0"/>
                </a:cxn>
                <a:cxn ang="0">
                  <a:pos x="76" y="10"/>
                </a:cxn>
                <a:cxn ang="0">
                  <a:pos x="70" y="17"/>
                </a:cxn>
                <a:cxn ang="0">
                  <a:pos x="63" y="10"/>
                </a:cxn>
                <a:cxn ang="0">
                  <a:pos x="63" y="0"/>
                </a:cxn>
                <a:cxn ang="0">
                  <a:pos x="45" y="0"/>
                </a:cxn>
                <a:cxn ang="0">
                  <a:pos x="45" y="10"/>
                </a:cxn>
                <a:cxn ang="0">
                  <a:pos x="39" y="17"/>
                </a:cxn>
                <a:cxn ang="0">
                  <a:pos x="32" y="10"/>
                </a:cxn>
                <a:cxn ang="0">
                  <a:pos x="32" y="0"/>
                </a:cxn>
                <a:cxn ang="0">
                  <a:pos x="24" y="0"/>
                </a:cxn>
                <a:cxn ang="0">
                  <a:pos x="24" y="10"/>
                </a:cxn>
                <a:cxn ang="0">
                  <a:pos x="17" y="17"/>
                </a:cxn>
                <a:cxn ang="0">
                  <a:pos x="10" y="10"/>
                </a:cxn>
                <a:cxn ang="0">
                  <a:pos x="10" y="0"/>
                </a:cxn>
                <a:cxn ang="0">
                  <a:pos x="6" y="0"/>
                </a:cxn>
                <a:cxn ang="0">
                  <a:pos x="0" y="6"/>
                </a:cxn>
                <a:cxn ang="0">
                  <a:pos x="0" y="97"/>
                </a:cxn>
                <a:cxn ang="0">
                  <a:pos x="6" y="103"/>
                </a:cxn>
                <a:cxn ang="0">
                  <a:pos x="81" y="103"/>
                </a:cxn>
                <a:cxn ang="0">
                  <a:pos x="78" y="96"/>
                </a:cxn>
                <a:cxn ang="0">
                  <a:pos x="7" y="96"/>
                </a:cxn>
              </a:cxnLst>
              <a:rect l="0" t="0" r="r" b="b"/>
              <a:pathLst>
                <a:path w="109" h="103">
                  <a:moveTo>
                    <a:pt x="7" y="96"/>
                  </a:moveTo>
                  <a:cubicBezTo>
                    <a:pt x="7" y="25"/>
                    <a:pt x="7" y="25"/>
                    <a:pt x="7" y="25"/>
                  </a:cubicBezTo>
                  <a:cubicBezTo>
                    <a:pt x="102" y="25"/>
                    <a:pt x="102" y="25"/>
                    <a:pt x="102" y="25"/>
                  </a:cubicBezTo>
                  <a:cubicBezTo>
                    <a:pt x="102" y="39"/>
                    <a:pt x="102" y="39"/>
                    <a:pt x="102" y="39"/>
                  </a:cubicBezTo>
                  <a:cubicBezTo>
                    <a:pt x="105" y="38"/>
                    <a:pt x="107" y="37"/>
                    <a:pt x="109" y="37"/>
                  </a:cubicBezTo>
                  <a:cubicBezTo>
                    <a:pt x="109" y="6"/>
                    <a:pt x="109" y="6"/>
                    <a:pt x="109" y="6"/>
                  </a:cubicBezTo>
                  <a:cubicBezTo>
                    <a:pt x="109" y="3"/>
                    <a:pt x="107" y="0"/>
                    <a:pt x="103" y="0"/>
                  </a:cubicBezTo>
                  <a:cubicBezTo>
                    <a:pt x="98" y="0"/>
                    <a:pt x="98" y="0"/>
                    <a:pt x="98" y="0"/>
                  </a:cubicBezTo>
                  <a:cubicBezTo>
                    <a:pt x="98" y="10"/>
                    <a:pt x="98" y="10"/>
                    <a:pt x="98" y="10"/>
                  </a:cubicBezTo>
                  <a:cubicBezTo>
                    <a:pt x="98" y="14"/>
                    <a:pt x="95" y="17"/>
                    <a:pt x="91" y="17"/>
                  </a:cubicBezTo>
                  <a:cubicBezTo>
                    <a:pt x="87" y="17"/>
                    <a:pt x="84" y="14"/>
                    <a:pt x="84" y="10"/>
                  </a:cubicBezTo>
                  <a:cubicBezTo>
                    <a:pt x="84" y="0"/>
                    <a:pt x="84" y="0"/>
                    <a:pt x="84" y="0"/>
                  </a:cubicBezTo>
                  <a:cubicBezTo>
                    <a:pt x="76" y="0"/>
                    <a:pt x="76" y="0"/>
                    <a:pt x="76" y="0"/>
                  </a:cubicBezTo>
                  <a:cubicBezTo>
                    <a:pt x="76" y="10"/>
                    <a:pt x="76" y="10"/>
                    <a:pt x="76" y="10"/>
                  </a:cubicBezTo>
                  <a:cubicBezTo>
                    <a:pt x="76" y="14"/>
                    <a:pt x="73" y="17"/>
                    <a:pt x="70" y="17"/>
                  </a:cubicBezTo>
                  <a:cubicBezTo>
                    <a:pt x="66" y="17"/>
                    <a:pt x="63" y="14"/>
                    <a:pt x="63" y="10"/>
                  </a:cubicBezTo>
                  <a:cubicBezTo>
                    <a:pt x="63" y="0"/>
                    <a:pt x="63" y="0"/>
                    <a:pt x="63" y="0"/>
                  </a:cubicBezTo>
                  <a:cubicBezTo>
                    <a:pt x="45" y="0"/>
                    <a:pt x="45" y="0"/>
                    <a:pt x="45" y="0"/>
                  </a:cubicBezTo>
                  <a:cubicBezTo>
                    <a:pt x="45" y="10"/>
                    <a:pt x="45" y="10"/>
                    <a:pt x="45" y="10"/>
                  </a:cubicBezTo>
                  <a:cubicBezTo>
                    <a:pt x="45" y="14"/>
                    <a:pt x="42" y="17"/>
                    <a:pt x="39" y="17"/>
                  </a:cubicBezTo>
                  <a:cubicBezTo>
                    <a:pt x="35" y="17"/>
                    <a:pt x="32" y="14"/>
                    <a:pt x="32" y="10"/>
                  </a:cubicBezTo>
                  <a:cubicBezTo>
                    <a:pt x="32" y="0"/>
                    <a:pt x="32" y="0"/>
                    <a:pt x="32" y="0"/>
                  </a:cubicBezTo>
                  <a:cubicBezTo>
                    <a:pt x="24" y="0"/>
                    <a:pt x="24" y="0"/>
                    <a:pt x="24" y="0"/>
                  </a:cubicBezTo>
                  <a:cubicBezTo>
                    <a:pt x="24" y="10"/>
                    <a:pt x="24" y="10"/>
                    <a:pt x="24" y="10"/>
                  </a:cubicBezTo>
                  <a:cubicBezTo>
                    <a:pt x="24" y="14"/>
                    <a:pt x="21" y="17"/>
                    <a:pt x="17" y="17"/>
                  </a:cubicBezTo>
                  <a:cubicBezTo>
                    <a:pt x="13" y="17"/>
                    <a:pt x="10" y="14"/>
                    <a:pt x="10" y="10"/>
                  </a:cubicBezTo>
                  <a:cubicBezTo>
                    <a:pt x="10" y="0"/>
                    <a:pt x="10" y="0"/>
                    <a:pt x="10" y="0"/>
                  </a:cubicBezTo>
                  <a:cubicBezTo>
                    <a:pt x="6" y="0"/>
                    <a:pt x="6" y="0"/>
                    <a:pt x="6" y="0"/>
                  </a:cubicBezTo>
                  <a:cubicBezTo>
                    <a:pt x="2" y="0"/>
                    <a:pt x="0" y="3"/>
                    <a:pt x="0" y="6"/>
                  </a:cubicBezTo>
                  <a:cubicBezTo>
                    <a:pt x="0" y="97"/>
                    <a:pt x="0" y="97"/>
                    <a:pt x="0" y="97"/>
                  </a:cubicBezTo>
                  <a:cubicBezTo>
                    <a:pt x="0" y="101"/>
                    <a:pt x="2" y="103"/>
                    <a:pt x="6" y="103"/>
                  </a:cubicBezTo>
                  <a:cubicBezTo>
                    <a:pt x="81" y="103"/>
                    <a:pt x="81" y="103"/>
                    <a:pt x="81" y="103"/>
                  </a:cubicBezTo>
                  <a:cubicBezTo>
                    <a:pt x="80" y="101"/>
                    <a:pt x="79" y="99"/>
                    <a:pt x="78" y="96"/>
                  </a:cubicBezTo>
                  <a:lnTo>
                    <a:pt x="7" y="96"/>
                  </a:lnTo>
                  <a:close/>
                </a:path>
              </a:pathLst>
            </a:custGeom>
            <a:grpFill/>
            <a:ln w="9525">
              <a:noFill/>
              <a:round/>
            </a:ln>
          </p:spPr>
          <p:txBody>
            <a:bodyPr anchor="ctr"/>
            <a:lstStyle/>
            <a:p>
              <a:pPr algn="ctr"/>
              <a:endParaRPr>
                <a:solidFill>
                  <a:srgbClr val="000000"/>
                </a:solidFill>
              </a:endParaRPr>
            </a:p>
          </p:txBody>
        </p:sp>
        <p:sp>
          <p:nvSpPr>
            <p:cNvPr id="52" name="Freeform: Shape 167"/>
            <p:cNvSpPr/>
            <p:nvPr/>
          </p:nvSpPr>
          <p:spPr bwMode="auto">
            <a:xfrm>
              <a:off x="6700838" y="3951289"/>
              <a:ext cx="41275" cy="41275"/>
            </a:xfrm>
            <a:custGeom>
              <a:avLst/>
              <a:gdLst/>
              <a:ahLst/>
              <a:cxnLst>
                <a:cxn ang="0">
                  <a:pos x="9" y="19"/>
                </a:cxn>
                <a:cxn ang="0">
                  <a:pos x="19" y="9"/>
                </a:cxn>
                <a:cxn ang="0">
                  <a:pos x="9" y="0"/>
                </a:cxn>
                <a:cxn ang="0">
                  <a:pos x="0" y="9"/>
                </a:cxn>
                <a:cxn ang="0">
                  <a:pos x="9" y="19"/>
                </a:cxn>
                <a:cxn ang="0">
                  <a:pos x="9" y="10"/>
                </a:cxn>
                <a:cxn ang="0">
                  <a:pos x="6" y="7"/>
                </a:cxn>
                <a:cxn ang="0">
                  <a:pos x="9" y="5"/>
                </a:cxn>
                <a:cxn ang="0">
                  <a:pos x="9" y="3"/>
                </a:cxn>
                <a:cxn ang="0">
                  <a:pos x="10" y="3"/>
                </a:cxn>
                <a:cxn ang="0">
                  <a:pos x="10" y="5"/>
                </a:cxn>
                <a:cxn ang="0">
                  <a:pos x="12" y="5"/>
                </a:cxn>
                <a:cxn ang="0">
                  <a:pos x="12" y="7"/>
                </a:cxn>
                <a:cxn ang="0">
                  <a:pos x="10" y="6"/>
                </a:cxn>
                <a:cxn ang="0">
                  <a:pos x="8" y="7"/>
                </a:cxn>
                <a:cxn ang="0">
                  <a:pos x="10" y="8"/>
                </a:cxn>
                <a:cxn ang="0">
                  <a:pos x="13" y="11"/>
                </a:cxn>
                <a:cxn ang="0">
                  <a:pos x="10" y="14"/>
                </a:cxn>
                <a:cxn ang="0">
                  <a:pos x="10" y="15"/>
                </a:cxn>
                <a:cxn ang="0">
                  <a:pos x="9" y="15"/>
                </a:cxn>
                <a:cxn ang="0">
                  <a:pos x="9" y="14"/>
                </a:cxn>
                <a:cxn ang="0">
                  <a:pos x="6" y="13"/>
                </a:cxn>
                <a:cxn ang="0">
                  <a:pos x="7" y="11"/>
                </a:cxn>
                <a:cxn ang="0">
                  <a:pos x="9" y="12"/>
                </a:cxn>
                <a:cxn ang="0">
                  <a:pos x="10" y="11"/>
                </a:cxn>
                <a:cxn ang="0">
                  <a:pos x="9" y="10"/>
                </a:cxn>
              </a:cxnLst>
              <a:rect l="0" t="0" r="r" b="b"/>
              <a:pathLst>
                <a:path w="19" h="19">
                  <a:moveTo>
                    <a:pt x="9" y="19"/>
                  </a:moveTo>
                  <a:cubicBezTo>
                    <a:pt x="15" y="19"/>
                    <a:pt x="19" y="15"/>
                    <a:pt x="19" y="9"/>
                  </a:cubicBezTo>
                  <a:cubicBezTo>
                    <a:pt x="19" y="4"/>
                    <a:pt x="15" y="0"/>
                    <a:pt x="9" y="0"/>
                  </a:cubicBezTo>
                  <a:cubicBezTo>
                    <a:pt x="4" y="0"/>
                    <a:pt x="0" y="4"/>
                    <a:pt x="0" y="9"/>
                  </a:cubicBezTo>
                  <a:cubicBezTo>
                    <a:pt x="0" y="15"/>
                    <a:pt x="4" y="19"/>
                    <a:pt x="9" y="19"/>
                  </a:cubicBezTo>
                  <a:close/>
                  <a:moveTo>
                    <a:pt x="9" y="10"/>
                  </a:moveTo>
                  <a:cubicBezTo>
                    <a:pt x="7" y="9"/>
                    <a:pt x="6" y="9"/>
                    <a:pt x="6" y="7"/>
                  </a:cubicBezTo>
                  <a:cubicBezTo>
                    <a:pt x="6" y="6"/>
                    <a:pt x="7" y="5"/>
                    <a:pt x="9" y="5"/>
                  </a:cubicBezTo>
                  <a:cubicBezTo>
                    <a:pt x="9" y="3"/>
                    <a:pt x="9" y="3"/>
                    <a:pt x="9" y="3"/>
                  </a:cubicBezTo>
                  <a:cubicBezTo>
                    <a:pt x="10" y="3"/>
                    <a:pt x="10" y="3"/>
                    <a:pt x="10" y="3"/>
                  </a:cubicBezTo>
                  <a:cubicBezTo>
                    <a:pt x="10" y="5"/>
                    <a:pt x="10" y="5"/>
                    <a:pt x="10" y="5"/>
                  </a:cubicBezTo>
                  <a:cubicBezTo>
                    <a:pt x="11" y="5"/>
                    <a:pt x="12" y="5"/>
                    <a:pt x="12" y="5"/>
                  </a:cubicBezTo>
                  <a:cubicBezTo>
                    <a:pt x="12" y="7"/>
                    <a:pt x="12" y="7"/>
                    <a:pt x="12" y="7"/>
                  </a:cubicBezTo>
                  <a:cubicBezTo>
                    <a:pt x="11" y="6"/>
                    <a:pt x="11" y="6"/>
                    <a:pt x="10" y="6"/>
                  </a:cubicBezTo>
                  <a:cubicBezTo>
                    <a:pt x="9" y="6"/>
                    <a:pt x="8" y="7"/>
                    <a:pt x="8" y="7"/>
                  </a:cubicBezTo>
                  <a:cubicBezTo>
                    <a:pt x="8" y="7"/>
                    <a:pt x="9" y="8"/>
                    <a:pt x="10" y="8"/>
                  </a:cubicBezTo>
                  <a:cubicBezTo>
                    <a:pt x="12" y="9"/>
                    <a:pt x="13" y="10"/>
                    <a:pt x="13" y="11"/>
                  </a:cubicBezTo>
                  <a:cubicBezTo>
                    <a:pt x="13" y="12"/>
                    <a:pt x="12" y="13"/>
                    <a:pt x="10" y="14"/>
                  </a:cubicBezTo>
                  <a:cubicBezTo>
                    <a:pt x="10" y="15"/>
                    <a:pt x="10" y="15"/>
                    <a:pt x="10" y="15"/>
                  </a:cubicBezTo>
                  <a:cubicBezTo>
                    <a:pt x="9" y="15"/>
                    <a:pt x="9" y="15"/>
                    <a:pt x="9" y="15"/>
                  </a:cubicBezTo>
                  <a:cubicBezTo>
                    <a:pt x="9" y="14"/>
                    <a:pt x="9" y="14"/>
                    <a:pt x="9" y="14"/>
                  </a:cubicBezTo>
                  <a:cubicBezTo>
                    <a:pt x="8" y="14"/>
                    <a:pt x="7" y="13"/>
                    <a:pt x="6" y="13"/>
                  </a:cubicBezTo>
                  <a:cubicBezTo>
                    <a:pt x="7" y="11"/>
                    <a:pt x="7" y="11"/>
                    <a:pt x="7" y="11"/>
                  </a:cubicBezTo>
                  <a:cubicBezTo>
                    <a:pt x="7" y="12"/>
                    <a:pt x="8" y="12"/>
                    <a:pt x="9" y="12"/>
                  </a:cubicBezTo>
                  <a:cubicBezTo>
                    <a:pt x="10" y="12"/>
                    <a:pt x="10" y="12"/>
                    <a:pt x="10" y="11"/>
                  </a:cubicBezTo>
                  <a:cubicBezTo>
                    <a:pt x="10" y="11"/>
                    <a:pt x="10" y="10"/>
                    <a:pt x="9" y="10"/>
                  </a:cubicBezTo>
                  <a:close/>
                </a:path>
              </a:pathLst>
            </a:custGeom>
            <a:grpFill/>
            <a:ln w="9525">
              <a:noFill/>
              <a:round/>
            </a:ln>
          </p:spPr>
          <p:txBody>
            <a:bodyPr anchor="ctr"/>
            <a:lstStyle/>
            <a:p>
              <a:pPr algn="ctr"/>
              <a:endParaRPr>
                <a:solidFill>
                  <a:srgbClr val="000000"/>
                </a:solidFill>
              </a:endParaRPr>
            </a:p>
          </p:txBody>
        </p:sp>
        <p:sp>
          <p:nvSpPr>
            <p:cNvPr id="53" name="Freeform: Shape 168"/>
            <p:cNvSpPr/>
            <p:nvPr/>
          </p:nvSpPr>
          <p:spPr bwMode="auto">
            <a:xfrm>
              <a:off x="6653213" y="3930651"/>
              <a:ext cx="134938" cy="82550"/>
            </a:xfrm>
            <a:custGeom>
              <a:avLst/>
              <a:gdLst/>
              <a:ahLst/>
              <a:cxnLst>
                <a:cxn ang="0">
                  <a:pos x="0" y="39"/>
                </a:cxn>
                <a:cxn ang="0">
                  <a:pos x="64" y="39"/>
                </a:cxn>
                <a:cxn ang="0">
                  <a:pos x="64" y="0"/>
                </a:cxn>
                <a:cxn ang="0">
                  <a:pos x="0" y="0"/>
                </a:cxn>
                <a:cxn ang="0">
                  <a:pos x="0" y="39"/>
                </a:cxn>
                <a:cxn ang="0">
                  <a:pos x="58" y="6"/>
                </a:cxn>
                <a:cxn ang="0">
                  <a:pos x="58" y="33"/>
                </a:cxn>
                <a:cxn ang="0">
                  <a:pos x="37" y="33"/>
                </a:cxn>
                <a:cxn ang="0">
                  <a:pos x="47" y="19"/>
                </a:cxn>
                <a:cxn ang="0">
                  <a:pos x="38" y="6"/>
                </a:cxn>
                <a:cxn ang="0">
                  <a:pos x="58" y="6"/>
                </a:cxn>
                <a:cxn ang="0">
                  <a:pos x="44" y="19"/>
                </a:cxn>
                <a:cxn ang="0">
                  <a:pos x="32" y="31"/>
                </a:cxn>
                <a:cxn ang="0">
                  <a:pos x="20" y="19"/>
                </a:cxn>
                <a:cxn ang="0">
                  <a:pos x="32" y="7"/>
                </a:cxn>
                <a:cxn ang="0">
                  <a:pos x="44" y="19"/>
                </a:cxn>
                <a:cxn ang="0">
                  <a:pos x="7" y="6"/>
                </a:cxn>
                <a:cxn ang="0">
                  <a:pos x="27" y="6"/>
                </a:cxn>
                <a:cxn ang="0">
                  <a:pos x="18" y="19"/>
                </a:cxn>
                <a:cxn ang="0">
                  <a:pos x="27" y="33"/>
                </a:cxn>
                <a:cxn ang="0">
                  <a:pos x="7" y="33"/>
                </a:cxn>
                <a:cxn ang="0">
                  <a:pos x="7" y="6"/>
                </a:cxn>
              </a:cxnLst>
              <a:rect l="0" t="0" r="r" b="b"/>
              <a:pathLst>
                <a:path w="64" h="39">
                  <a:moveTo>
                    <a:pt x="0" y="39"/>
                  </a:moveTo>
                  <a:cubicBezTo>
                    <a:pt x="64" y="39"/>
                    <a:pt x="64" y="39"/>
                    <a:pt x="64" y="39"/>
                  </a:cubicBezTo>
                  <a:cubicBezTo>
                    <a:pt x="64" y="0"/>
                    <a:pt x="64" y="0"/>
                    <a:pt x="64" y="0"/>
                  </a:cubicBezTo>
                  <a:cubicBezTo>
                    <a:pt x="0" y="0"/>
                    <a:pt x="0" y="0"/>
                    <a:pt x="0" y="0"/>
                  </a:cubicBezTo>
                  <a:lnTo>
                    <a:pt x="0" y="39"/>
                  </a:lnTo>
                  <a:close/>
                  <a:moveTo>
                    <a:pt x="58" y="6"/>
                  </a:moveTo>
                  <a:cubicBezTo>
                    <a:pt x="58" y="33"/>
                    <a:pt x="58" y="33"/>
                    <a:pt x="58" y="33"/>
                  </a:cubicBezTo>
                  <a:cubicBezTo>
                    <a:pt x="37" y="33"/>
                    <a:pt x="37" y="33"/>
                    <a:pt x="37" y="33"/>
                  </a:cubicBezTo>
                  <a:cubicBezTo>
                    <a:pt x="43" y="31"/>
                    <a:pt x="47" y="25"/>
                    <a:pt x="47" y="19"/>
                  </a:cubicBezTo>
                  <a:cubicBezTo>
                    <a:pt x="47" y="13"/>
                    <a:pt x="43" y="8"/>
                    <a:pt x="38" y="6"/>
                  </a:cubicBezTo>
                  <a:lnTo>
                    <a:pt x="58" y="6"/>
                  </a:lnTo>
                  <a:close/>
                  <a:moveTo>
                    <a:pt x="44" y="19"/>
                  </a:moveTo>
                  <a:cubicBezTo>
                    <a:pt x="44" y="26"/>
                    <a:pt x="39" y="31"/>
                    <a:pt x="32" y="31"/>
                  </a:cubicBezTo>
                  <a:cubicBezTo>
                    <a:pt x="26" y="31"/>
                    <a:pt x="20" y="26"/>
                    <a:pt x="20" y="19"/>
                  </a:cubicBezTo>
                  <a:cubicBezTo>
                    <a:pt x="20" y="13"/>
                    <a:pt x="26" y="7"/>
                    <a:pt x="32" y="7"/>
                  </a:cubicBezTo>
                  <a:cubicBezTo>
                    <a:pt x="39" y="7"/>
                    <a:pt x="44" y="13"/>
                    <a:pt x="44" y="19"/>
                  </a:cubicBezTo>
                  <a:close/>
                  <a:moveTo>
                    <a:pt x="7" y="6"/>
                  </a:moveTo>
                  <a:cubicBezTo>
                    <a:pt x="27" y="6"/>
                    <a:pt x="27" y="6"/>
                    <a:pt x="27" y="6"/>
                  </a:cubicBezTo>
                  <a:cubicBezTo>
                    <a:pt x="21" y="8"/>
                    <a:pt x="18" y="13"/>
                    <a:pt x="18" y="19"/>
                  </a:cubicBezTo>
                  <a:cubicBezTo>
                    <a:pt x="18" y="25"/>
                    <a:pt x="22" y="31"/>
                    <a:pt x="27" y="33"/>
                  </a:cubicBezTo>
                  <a:cubicBezTo>
                    <a:pt x="7" y="33"/>
                    <a:pt x="7" y="33"/>
                    <a:pt x="7" y="33"/>
                  </a:cubicBezTo>
                  <a:lnTo>
                    <a:pt x="7" y="6"/>
                  </a:lnTo>
                  <a:close/>
                </a:path>
              </a:pathLst>
            </a:custGeom>
            <a:grpFill/>
            <a:ln w="9525">
              <a:noFill/>
              <a:round/>
            </a:ln>
          </p:spPr>
          <p:txBody>
            <a:bodyPr anchor="ctr"/>
            <a:lstStyle/>
            <a:p>
              <a:pPr algn="ctr"/>
              <a:endParaRPr>
                <a:solidFill>
                  <a:srgbClr val="000000"/>
                </a:solidFill>
              </a:endParaRPr>
            </a:p>
          </p:txBody>
        </p:sp>
        <p:sp>
          <p:nvSpPr>
            <p:cNvPr id="54" name="Freeform: Shape 169"/>
            <p:cNvSpPr/>
            <p:nvPr/>
          </p:nvSpPr>
          <p:spPr bwMode="auto">
            <a:xfrm>
              <a:off x="6610351" y="3876676"/>
              <a:ext cx="152400" cy="176213"/>
            </a:xfrm>
            <a:custGeom>
              <a:avLst/>
              <a:gdLst/>
              <a:ahLst/>
              <a:cxnLst>
                <a:cxn ang="0">
                  <a:pos x="40" y="77"/>
                </a:cxn>
                <a:cxn ang="0">
                  <a:pos x="6" y="42"/>
                </a:cxn>
                <a:cxn ang="0">
                  <a:pos x="40" y="6"/>
                </a:cxn>
                <a:cxn ang="0">
                  <a:pos x="59" y="12"/>
                </a:cxn>
                <a:cxn ang="0">
                  <a:pos x="69" y="12"/>
                </a:cxn>
                <a:cxn ang="0">
                  <a:pos x="40" y="0"/>
                </a:cxn>
                <a:cxn ang="0">
                  <a:pos x="0" y="42"/>
                </a:cxn>
                <a:cxn ang="0">
                  <a:pos x="40" y="83"/>
                </a:cxn>
                <a:cxn ang="0">
                  <a:pos x="72" y="67"/>
                </a:cxn>
                <a:cxn ang="0">
                  <a:pos x="64" y="67"/>
                </a:cxn>
                <a:cxn ang="0">
                  <a:pos x="40" y="77"/>
                </a:cxn>
              </a:cxnLst>
              <a:rect l="0" t="0" r="r" b="b"/>
              <a:pathLst>
                <a:path w="72" h="83">
                  <a:moveTo>
                    <a:pt x="40" y="77"/>
                  </a:moveTo>
                  <a:cubicBezTo>
                    <a:pt x="21" y="77"/>
                    <a:pt x="6" y="61"/>
                    <a:pt x="6" y="42"/>
                  </a:cubicBezTo>
                  <a:cubicBezTo>
                    <a:pt x="6" y="22"/>
                    <a:pt x="21" y="6"/>
                    <a:pt x="40" y="6"/>
                  </a:cubicBezTo>
                  <a:cubicBezTo>
                    <a:pt x="47" y="6"/>
                    <a:pt x="54" y="8"/>
                    <a:pt x="59" y="12"/>
                  </a:cubicBezTo>
                  <a:cubicBezTo>
                    <a:pt x="69" y="12"/>
                    <a:pt x="69" y="12"/>
                    <a:pt x="69" y="12"/>
                  </a:cubicBezTo>
                  <a:cubicBezTo>
                    <a:pt x="61" y="5"/>
                    <a:pt x="51" y="0"/>
                    <a:pt x="40" y="0"/>
                  </a:cubicBezTo>
                  <a:cubicBezTo>
                    <a:pt x="18" y="0"/>
                    <a:pt x="0" y="19"/>
                    <a:pt x="0" y="42"/>
                  </a:cubicBezTo>
                  <a:cubicBezTo>
                    <a:pt x="0" y="65"/>
                    <a:pt x="18" y="83"/>
                    <a:pt x="40" y="83"/>
                  </a:cubicBezTo>
                  <a:cubicBezTo>
                    <a:pt x="53" y="83"/>
                    <a:pt x="65" y="77"/>
                    <a:pt x="72" y="67"/>
                  </a:cubicBezTo>
                  <a:cubicBezTo>
                    <a:pt x="64" y="67"/>
                    <a:pt x="64" y="67"/>
                    <a:pt x="64" y="67"/>
                  </a:cubicBezTo>
                  <a:cubicBezTo>
                    <a:pt x="58" y="73"/>
                    <a:pt x="50" y="77"/>
                    <a:pt x="40" y="77"/>
                  </a:cubicBezTo>
                  <a:close/>
                </a:path>
              </a:pathLst>
            </a:custGeom>
            <a:grpFill/>
            <a:ln w="9525">
              <a:noFill/>
              <a:round/>
            </a:ln>
          </p:spPr>
          <p:txBody>
            <a:bodyPr anchor="ctr"/>
            <a:lstStyle/>
            <a:p>
              <a:pPr algn="ctr"/>
              <a:endParaRPr>
                <a:solidFill>
                  <a:srgbClr val="000000"/>
                </a:solidFill>
              </a:endParaRPr>
            </a:p>
          </p:txBody>
        </p:sp>
        <p:sp>
          <p:nvSpPr>
            <p:cNvPr id="55" name="Freeform: Shape 259"/>
            <p:cNvSpPr/>
            <p:nvPr/>
          </p:nvSpPr>
          <p:spPr bwMode="auto">
            <a:xfrm>
              <a:off x="6675438" y="3908426"/>
              <a:ext cx="136525" cy="84138"/>
            </a:xfrm>
            <a:custGeom>
              <a:avLst/>
              <a:gdLst/>
              <a:ahLst/>
              <a:cxnLst>
                <a:cxn ang="0">
                  <a:pos x="0" y="0"/>
                </a:cxn>
                <a:cxn ang="0">
                  <a:pos x="0" y="10"/>
                </a:cxn>
                <a:cxn ang="0">
                  <a:pos x="6" y="10"/>
                </a:cxn>
                <a:cxn ang="0">
                  <a:pos x="6" y="7"/>
                </a:cxn>
                <a:cxn ang="0">
                  <a:pos x="79" y="7"/>
                </a:cxn>
                <a:cxn ang="0">
                  <a:pos x="79" y="47"/>
                </a:cxn>
                <a:cxn ang="0">
                  <a:pos x="74" y="47"/>
                </a:cxn>
                <a:cxn ang="0">
                  <a:pos x="74" y="53"/>
                </a:cxn>
                <a:cxn ang="0">
                  <a:pos x="86" y="53"/>
                </a:cxn>
                <a:cxn ang="0">
                  <a:pos x="86" y="0"/>
                </a:cxn>
                <a:cxn ang="0">
                  <a:pos x="0" y="0"/>
                </a:cxn>
              </a:cxnLst>
              <a:rect l="0" t="0" r="r" b="b"/>
              <a:pathLst>
                <a:path w="86" h="53">
                  <a:moveTo>
                    <a:pt x="0" y="0"/>
                  </a:moveTo>
                  <a:lnTo>
                    <a:pt x="0" y="10"/>
                  </a:lnTo>
                  <a:lnTo>
                    <a:pt x="6" y="10"/>
                  </a:lnTo>
                  <a:lnTo>
                    <a:pt x="6" y="7"/>
                  </a:lnTo>
                  <a:lnTo>
                    <a:pt x="79" y="7"/>
                  </a:lnTo>
                  <a:lnTo>
                    <a:pt x="79" y="47"/>
                  </a:lnTo>
                  <a:lnTo>
                    <a:pt x="74" y="47"/>
                  </a:lnTo>
                  <a:lnTo>
                    <a:pt x="74" y="53"/>
                  </a:lnTo>
                  <a:lnTo>
                    <a:pt x="86" y="53"/>
                  </a:lnTo>
                  <a:lnTo>
                    <a:pt x="86" y="0"/>
                  </a:lnTo>
                  <a:lnTo>
                    <a:pt x="0" y="0"/>
                  </a:lnTo>
                  <a:close/>
                </a:path>
              </a:pathLst>
            </a:custGeom>
            <a:grpFill/>
            <a:ln w="9525">
              <a:noFill/>
              <a:round/>
            </a:ln>
          </p:spPr>
          <p:txBody>
            <a:bodyPr anchor="ctr"/>
            <a:lstStyle/>
            <a:p>
              <a:pPr algn="ctr"/>
              <a:endParaRPr>
                <a:solidFill>
                  <a:srgbClr val="000000"/>
                </a:solidFill>
              </a:endParaRPr>
            </a:p>
          </p:txBody>
        </p:sp>
      </p:grpSp>
      <p:sp>
        <p:nvSpPr>
          <p:cNvPr id="99" name="矩形 98"/>
          <p:cNvSpPr/>
          <p:nvPr/>
        </p:nvSpPr>
        <p:spPr>
          <a:xfrm>
            <a:off x="312812" y="221029"/>
            <a:ext cx="3299657" cy="1300356"/>
          </a:xfrm>
          <a:prstGeom prst="rect">
            <a:avLst/>
          </a:prstGeom>
        </p:spPr>
        <p:txBody>
          <a:bodyPr wrap="square" lIns="68580" tIns="34290" rIns="68580" bIns="3429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just"/>
            <a:r>
              <a:rPr lang="en-US" sz="2000">
                <a:latin typeface="Times New Roman" panose="02020603050405020304" pitchFamily="18" charset="0"/>
                <a:cs typeface="Times New Roman" panose="02020603050405020304" pitchFamily="18" charset="0"/>
              </a:rPr>
              <a:t>Các tì tướng chỉ có một lựa chọn là chăm rèn tập võ nghệ, học tập binh thư, nếu không sẽ là kẻ thù của chủ </a:t>
            </a:r>
            <a:r>
              <a:rPr lang="vi-VN" sz="2000" smtClean="0">
                <a:latin typeface="Times New Roman" panose="02020603050405020304" pitchFamily="18" charset="0"/>
                <a:cs typeface="Times New Roman" panose="02020603050405020304" pitchFamily="18" charset="0"/>
              </a:rPr>
              <a:t>tướng.</a:t>
            </a:r>
            <a:endParaRPr lang="zh-CN" altLang="en-US" sz="2000" dirty="0">
              <a:solidFill>
                <a:srgbClr val="000000">
                  <a:lumMod val="95000"/>
                  <a:lumOff val="5000"/>
                </a:srgbClr>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100" name="矩形 99"/>
          <p:cNvSpPr/>
          <p:nvPr/>
        </p:nvSpPr>
        <p:spPr>
          <a:xfrm>
            <a:off x="312812" y="1902730"/>
            <a:ext cx="3104631" cy="992579"/>
          </a:xfrm>
          <a:prstGeom prst="rect">
            <a:avLst/>
          </a:prstGeom>
        </p:spPr>
        <p:txBody>
          <a:bodyPr wrap="square" lIns="68580" tIns="34290" rIns="68580" bIns="3429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just"/>
            <a:r>
              <a:rPr lang="vi-VN" sz="2000">
                <a:latin typeface="Times New Roman" panose="02020603050405020304" pitchFamily="18" charset="0"/>
                <a:cs typeface="Times New Roman" panose="02020603050405020304" pitchFamily="18" charset="0"/>
              </a:rPr>
              <a:t>Tác giả vạch rõ hai con đường: chính và tà, sống và chết để thuyết phục tướng sĩ</a:t>
            </a:r>
            <a:endParaRPr lang="en-GB" sz="2000">
              <a:latin typeface="Times New Roman" panose="02020603050405020304" pitchFamily="18" charset="0"/>
              <a:cs typeface="Times New Roman" panose="02020603050405020304" pitchFamily="18" charset="0"/>
            </a:endParaRPr>
          </a:p>
        </p:txBody>
      </p:sp>
      <p:sp>
        <p:nvSpPr>
          <p:cNvPr id="101" name="矩形 100"/>
          <p:cNvSpPr/>
          <p:nvPr/>
        </p:nvSpPr>
        <p:spPr>
          <a:xfrm>
            <a:off x="267214" y="3336793"/>
            <a:ext cx="3112137" cy="1608133"/>
          </a:xfrm>
          <a:prstGeom prst="rect">
            <a:avLst/>
          </a:prstGeom>
        </p:spPr>
        <p:txBody>
          <a:bodyPr wrap="square" lIns="68580" tIns="34290" rIns="68580" bIns="3429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just"/>
            <a:r>
              <a:rPr lang="en-US" sz="2000">
                <a:latin typeface="Times New Roman" panose="02020603050405020304" pitchFamily="18" charset="0"/>
                <a:cs typeface="Times New Roman" panose="02020603050405020304" pitchFamily="18" charset="0"/>
              </a:rPr>
              <a:t>Tác giả biểu lộ thái độ dứt khoát: hoặc là địch hoặc là ta, không có vị trí chông chênh cho những kẻ bàng quan trước thời cuộc</a:t>
            </a:r>
            <a:endParaRPr lang="zh-CN" altLang="en-US" sz="2000" dirty="0">
              <a:solidFill>
                <a:srgbClr val="000000">
                  <a:lumMod val="95000"/>
                  <a:lumOff val="5000"/>
                </a:srgbClr>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3" name="Rectangle 2"/>
          <p:cNvSpPr/>
          <p:nvPr/>
        </p:nvSpPr>
        <p:spPr>
          <a:xfrm>
            <a:off x="4597531" y="8771"/>
            <a:ext cx="4442391" cy="1569660"/>
          </a:xfrm>
          <a:prstGeom prst="rect">
            <a:avLst/>
          </a:prstGeom>
        </p:spPr>
        <p:txBody>
          <a:bodyPr wrap="square">
            <a:spAutoFit/>
          </a:bodyPr>
          <a:lstStyle/>
          <a:p>
            <a:pPr indent="254000" algn="just">
              <a:spcAft>
                <a:spcPts val="0"/>
              </a:spcAft>
              <a:tabLst>
                <a:tab pos="499745" algn="l"/>
              </a:tabLst>
            </a:pPr>
            <a:r>
              <a:rPr lang="vi-VN" sz="2400" b="1" i="1">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d. Luận điểm 4:</a:t>
            </a:r>
            <a:r>
              <a:rPr lang="vi-VN" sz="240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 </a:t>
            </a:r>
            <a:r>
              <a:rPr lang="vi-VN" sz="2400" b="1">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Khuyên các tướng sĩ hãy luyện tập binh pháp để lo đánh giặc bảo vệ xã tắc non sông. </a:t>
            </a:r>
            <a:endParaRPr lang="en-GB" sz="2000">
              <a:solidFill>
                <a:schemeClr val="bg1"/>
              </a:solidFill>
              <a:effectLst/>
              <a:latin typeface="Arial" panose="020B0604020202020204" pitchFamily="34" charset="0"/>
              <a:ea typeface="Times New Roman" panose="02020603050405020304" pitchFamily="18" charset="0"/>
              <a:cs typeface="Times New Roman" panose="02020603050405020304" pitchFamily="18" charset="0"/>
            </a:endParaRPr>
          </a:p>
        </p:txBody>
      </p:sp>
      <p:pic>
        <p:nvPicPr>
          <p:cNvPr id="8" name="Picture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697194" y="1772990"/>
            <a:ext cx="4446806" cy="2822618"/>
          </a:xfrm>
          <a:prstGeom prst="ellipse">
            <a:avLst/>
          </a:prstGeom>
          <a:ln>
            <a:noFill/>
          </a:ln>
          <a:effectLst>
            <a:softEdge rad="112500"/>
          </a:effectLst>
        </p:spPr>
      </p:pic>
    </p:spTree>
    <p:extLst>
      <p:ext uri="{BB962C8B-B14F-4D97-AF65-F5344CB8AC3E}">
        <p14:creationId xmlns:p14="http://schemas.microsoft.com/office/powerpoint/2010/main" val="1553066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99"/>
                                        </p:tgtEl>
                                        <p:attrNameLst>
                                          <p:attrName>style.visibility</p:attrName>
                                        </p:attrNameLst>
                                      </p:cBhvr>
                                      <p:to>
                                        <p:strVal val="visible"/>
                                      </p:to>
                                    </p:set>
                                    <p:animEffect transition="in" filter="fade">
                                      <p:cBhvr>
                                        <p:cTn id="14" dur="1000"/>
                                        <p:tgtEl>
                                          <p:spTgt spid="99"/>
                                        </p:tgtEl>
                                      </p:cBhvr>
                                    </p:animEffect>
                                    <p:anim calcmode="lin" valueType="num">
                                      <p:cBhvr>
                                        <p:cTn id="15" dur="1000" fill="hold"/>
                                        <p:tgtEl>
                                          <p:spTgt spid="99"/>
                                        </p:tgtEl>
                                        <p:attrNameLst>
                                          <p:attrName>ppt_x</p:attrName>
                                        </p:attrNameLst>
                                      </p:cBhvr>
                                      <p:tavLst>
                                        <p:tav tm="0">
                                          <p:val>
                                            <p:strVal val="#ppt_x"/>
                                          </p:val>
                                        </p:tav>
                                        <p:tav tm="100000">
                                          <p:val>
                                            <p:strVal val="#ppt_x"/>
                                          </p:val>
                                        </p:tav>
                                      </p:tavLst>
                                    </p:anim>
                                    <p:anim calcmode="lin" valueType="num">
                                      <p:cBhvr>
                                        <p:cTn id="16" dur="1000" fill="hold"/>
                                        <p:tgtEl>
                                          <p:spTgt spid="99"/>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16" presetClass="entr" presetSubtype="21" fill="hold" grpId="0" nodeType="clickEffect">
                                  <p:stCondLst>
                                    <p:cond delay="0"/>
                                  </p:stCondLst>
                                  <p:childTnLst>
                                    <p:set>
                                      <p:cBhvr>
                                        <p:cTn id="20" dur="1" fill="hold">
                                          <p:stCondLst>
                                            <p:cond delay="0"/>
                                          </p:stCondLst>
                                        </p:cTn>
                                        <p:tgtEl>
                                          <p:spTgt spid="100"/>
                                        </p:tgtEl>
                                        <p:attrNameLst>
                                          <p:attrName>style.visibility</p:attrName>
                                        </p:attrNameLst>
                                      </p:cBhvr>
                                      <p:to>
                                        <p:strVal val="visible"/>
                                      </p:to>
                                    </p:set>
                                    <p:animEffect transition="in" filter="barn(inVertical)">
                                      <p:cBhvr>
                                        <p:cTn id="21" dur="500"/>
                                        <p:tgtEl>
                                          <p:spTgt spid="100"/>
                                        </p:tgtEl>
                                      </p:cBhvr>
                                    </p:animEffect>
                                  </p:childTnLst>
                                </p:cTn>
                              </p:par>
                            </p:childTnLst>
                          </p:cTn>
                        </p:par>
                      </p:childTnLst>
                    </p:cTn>
                  </p:par>
                  <p:par>
                    <p:cTn id="22" fill="hold">
                      <p:stCondLst>
                        <p:cond delay="indefinite"/>
                      </p:stCondLst>
                      <p:childTnLst>
                        <p:par>
                          <p:cTn id="23" fill="hold">
                            <p:stCondLst>
                              <p:cond delay="0"/>
                            </p:stCondLst>
                            <p:childTnLst>
                              <p:par>
                                <p:cTn id="24" presetID="16" presetClass="entr" presetSubtype="21" fill="hold" grpId="0" nodeType="clickEffect">
                                  <p:stCondLst>
                                    <p:cond delay="0"/>
                                  </p:stCondLst>
                                  <p:childTnLst>
                                    <p:set>
                                      <p:cBhvr>
                                        <p:cTn id="25" dur="1" fill="hold">
                                          <p:stCondLst>
                                            <p:cond delay="0"/>
                                          </p:stCondLst>
                                        </p:cTn>
                                        <p:tgtEl>
                                          <p:spTgt spid="101"/>
                                        </p:tgtEl>
                                        <p:attrNameLst>
                                          <p:attrName>style.visibility</p:attrName>
                                        </p:attrNameLst>
                                      </p:cBhvr>
                                      <p:to>
                                        <p:strVal val="visible"/>
                                      </p:to>
                                    </p:set>
                                    <p:animEffect transition="in" filter="barn(inVertical)">
                                      <p:cBhvr>
                                        <p:cTn id="26" dur="500"/>
                                        <p:tgtEl>
                                          <p:spTgt spid="10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9" grpId="0"/>
      <p:bldP spid="100" grpId="0"/>
      <p:bldP spid="101" grpId="0"/>
      <p:bldP spid="3"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634055" y="750907"/>
            <a:ext cx="2231701" cy="523220"/>
          </a:xfrm>
          <a:prstGeom prst="rect">
            <a:avLst/>
          </a:prstGeom>
        </p:spPr>
        <p:txBody>
          <a:bodyPr wrap="none">
            <a:spAutoFit/>
          </a:bodyPr>
          <a:lstStyle/>
          <a:p>
            <a:r>
              <a:rPr lang="en-GB" sz="2800" b="1">
                <a:solidFill>
                  <a:srgbClr val="7030A0"/>
                </a:solidFill>
                <a:effectLst>
                  <a:outerShdw blurRad="38100" dist="38100" dir="2700000" algn="tl">
                    <a:srgbClr val="000000">
                      <a:alpha val="43137"/>
                    </a:srgbClr>
                  </a:outerShdw>
                </a:effectLst>
                <a:latin typeface="Times New Roman" panose="02020603050405020304" pitchFamily="18" charset="0"/>
                <a:ea typeface="Times New Roman" panose="02020603050405020304" pitchFamily="18" charset="0"/>
              </a:rPr>
              <a:t>e. Nghệ thuật</a:t>
            </a:r>
            <a:endParaRPr lang="en-GB" sz="3200">
              <a:effectLst>
                <a:outerShdw blurRad="38100" dist="38100" dir="2700000" algn="tl">
                  <a:srgbClr val="000000">
                    <a:alpha val="43137"/>
                  </a:srgbClr>
                </a:outerShdw>
              </a:effectLst>
            </a:endParaRPr>
          </a:p>
        </p:txBody>
      </p:sp>
      <p:sp>
        <p:nvSpPr>
          <p:cNvPr id="5" name="Rectangle 4"/>
          <p:cNvSpPr/>
          <p:nvPr/>
        </p:nvSpPr>
        <p:spPr>
          <a:xfrm>
            <a:off x="289931" y="1448335"/>
            <a:ext cx="3776547" cy="1154162"/>
          </a:xfrm>
          <a:prstGeom prst="rect">
            <a:avLst/>
          </a:prstGeom>
        </p:spPr>
        <p:txBody>
          <a:bodyPr wrap="square">
            <a:spAutoFit/>
          </a:bodyPr>
          <a:lstStyle/>
          <a:p>
            <a:pPr algn="just" fontAlgn="base">
              <a:lnSpc>
                <a:spcPct val="115000"/>
              </a:lnSpc>
              <a:spcAft>
                <a:spcPts val="0"/>
              </a:spcAft>
            </a:pPr>
            <a:r>
              <a:rPr lang="vi-VN" sz="20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vi-VN" sz="2000" b="1">
                <a:latin typeface="Times New Roman" panose="02020603050405020304" pitchFamily="18" charset="0"/>
                <a:ea typeface="Times New Roman" panose="02020603050405020304" pitchFamily="18" charset="0"/>
                <a:cs typeface="Times New Roman" panose="02020603050405020304" pitchFamily="18" charset="0"/>
              </a:rPr>
              <a:t>Luận đề, luận điểm</a:t>
            </a:r>
            <a:r>
              <a:rPr lang="vi-VN" sz="2000">
                <a:latin typeface="Times New Roman" panose="02020603050405020304" pitchFamily="18" charset="0"/>
                <a:ea typeface="Times New Roman" panose="02020603050405020304" pitchFamily="18" charset="0"/>
                <a:cs typeface="Times New Roman" panose="02020603050405020304" pitchFamily="18" charset="0"/>
              </a:rPr>
              <a:t> của bài văn rõ ràng, hệ thống cất lí lẽ, bằng chứng liên kết chặt chẽ với nhau</a:t>
            </a:r>
            <a:endParaRPr lang="en-GB" sz="2000">
              <a:effectLst/>
              <a:latin typeface="Times New Roman" panose="02020603050405020304" pitchFamily="18" charset="0"/>
              <a:ea typeface="Times New Roman" panose="02020603050405020304" pitchFamily="18" charset="0"/>
            </a:endParaRPr>
          </a:p>
        </p:txBody>
      </p:sp>
      <p:sp>
        <p:nvSpPr>
          <p:cNvPr id="6" name="Rectangle 5"/>
          <p:cNvSpPr/>
          <p:nvPr/>
        </p:nvSpPr>
        <p:spPr>
          <a:xfrm>
            <a:off x="289930" y="2771555"/>
            <a:ext cx="3780263" cy="1862048"/>
          </a:xfrm>
          <a:prstGeom prst="rect">
            <a:avLst/>
          </a:prstGeom>
        </p:spPr>
        <p:txBody>
          <a:bodyPr wrap="square">
            <a:spAutoFit/>
          </a:bodyPr>
          <a:lstStyle/>
          <a:p>
            <a:pPr algn="just" fontAlgn="base">
              <a:lnSpc>
                <a:spcPct val="115000"/>
              </a:lnSpc>
              <a:spcAft>
                <a:spcPts val="0"/>
              </a:spcAft>
            </a:pPr>
            <a:r>
              <a:rPr lang="vi-VN" sz="2000">
                <a:latin typeface="Times New Roman" panose="02020603050405020304" pitchFamily="18" charset="0"/>
                <a:ea typeface="Times New Roman" panose="02020603050405020304" pitchFamily="18" charset="0"/>
                <a:cs typeface="Times New Roman" panose="02020603050405020304" pitchFamily="18" charset="0"/>
              </a:rPr>
              <a:t>+ </a:t>
            </a:r>
            <a:r>
              <a:rPr lang="vi-VN" sz="2000" b="1">
                <a:latin typeface="Times New Roman" panose="02020603050405020304" pitchFamily="18" charset="0"/>
                <a:ea typeface="Times New Roman" panose="02020603050405020304" pitchFamily="18" charset="0"/>
                <a:cs typeface="Times New Roman" panose="02020603050405020304" pitchFamily="18" charset="0"/>
              </a:rPr>
              <a:t>Giọng điệu</a:t>
            </a:r>
            <a:r>
              <a:rPr lang="vi-VN" sz="2000">
                <a:latin typeface="Times New Roman" panose="02020603050405020304" pitchFamily="18" charset="0"/>
                <a:ea typeface="Times New Roman" panose="02020603050405020304" pitchFamily="18" charset="0"/>
                <a:cs typeface="Times New Roman" panose="02020603050405020304" pitchFamily="18" charset="0"/>
              </a:rPr>
              <a:t> thể hiện của bài hịch rất đa dạng. Lúc trữ tình thân mật, lúc thì thống thiết, căm phẫn, khi thì châm biếm mỉa mai, lúc lại dứt khoát vẽ ra viễn cảnh thắng lợi.</a:t>
            </a:r>
            <a:endParaRPr lang="en-GB" sz="2000">
              <a:effectLst/>
              <a:latin typeface="Times New Roman" panose="02020603050405020304" pitchFamily="18" charset="0"/>
              <a:ea typeface="Times New Roman" panose="02020603050405020304" pitchFamily="18" charset="0"/>
            </a:endParaRPr>
          </a:p>
        </p:txBody>
      </p:sp>
      <p:sp>
        <p:nvSpPr>
          <p:cNvPr id="9" name="Rectangle 8"/>
          <p:cNvSpPr/>
          <p:nvPr/>
        </p:nvSpPr>
        <p:spPr>
          <a:xfrm>
            <a:off x="4635190" y="227687"/>
            <a:ext cx="4345259" cy="1508105"/>
          </a:xfrm>
          <a:prstGeom prst="rect">
            <a:avLst/>
          </a:prstGeom>
        </p:spPr>
        <p:txBody>
          <a:bodyPr wrap="square">
            <a:spAutoFit/>
          </a:bodyPr>
          <a:lstStyle/>
          <a:p>
            <a:pPr algn="just" fontAlgn="base">
              <a:spcAft>
                <a:spcPts val="0"/>
              </a:spcAft>
            </a:pPr>
            <a:r>
              <a:rPr lang="vi-VN" sz="230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 </a:t>
            </a:r>
            <a:r>
              <a:rPr lang="vi-VN" sz="2300" b="1">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Nghệ thuật đăng đối</a:t>
            </a:r>
            <a:r>
              <a:rPr lang="vi-VN" sz="230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 truyền cảm của </a:t>
            </a:r>
            <a:r>
              <a:rPr lang="vi-VN" sz="2300" b="1">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văn biền ngẫu</a:t>
            </a:r>
            <a:r>
              <a:rPr lang="vi-VN" sz="230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 tạo nên một bài văn giàu hình ảnh, nhạc điệu.</a:t>
            </a:r>
            <a:r>
              <a:rPr lang="vi-VN" sz="2300">
                <a:solidFill>
                  <a:schemeClr val="bg1"/>
                </a:solidFill>
                <a:latin typeface="Times New Roman" panose="02020603050405020304" pitchFamily="18" charset="0"/>
                <a:ea typeface="Segoe UI" panose="020B0502040204020203" pitchFamily="34" charset="0"/>
                <a:cs typeface="Times New Roman" panose="02020603050405020304" pitchFamily="18" charset="0"/>
              </a:rPr>
              <a:t> </a:t>
            </a:r>
            <a:endParaRPr lang="en-GB" sz="2300">
              <a:solidFill>
                <a:schemeClr val="bg1"/>
              </a:solidFill>
              <a:effectLst/>
              <a:latin typeface="Times New Roman" panose="02020603050405020304" pitchFamily="18" charset="0"/>
              <a:ea typeface="Times New Roman" panose="02020603050405020304" pitchFamily="18" charset="0"/>
            </a:endParaRPr>
          </a:p>
        </p:txBody>
      </p:sp>
      <p:sp>
        <p:nvSpPr>
          <p:cNvPr id="10" name="Rectangle 9"/>
          <p:cNvSpPr/>
          <p:nvPr/>
        </p:nvSpPr>
        <p:spPr>
          <a:xfrm>
            <a:off x="4635190" y="1986725"/>
            <a:ext cx="4404732" cy="1154162"/>
          </a:xfrm>
          <a:prstGeom prst="rect">
            <a:avLst/>
          </a:prstGeom>
        </p:spPr>
        <p:txBody>
          <a:bodyPr wrap="square">
            <a:spAutoFit/>
          </a:bodyPr>
          <a:lstStyle/>
          <a:p>
            <a:pPr algn="just" fontAlgn="base">
              <a:spcAft>
                <a:spcPts val="0"/>
              </a:spcAft>
            </a:pPr>
            <a:r>
              <a:rPr lang="vi-VN" sz="230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 Sử dụng câu nhiều câu hỏi tu từ, biện pháp cường điệu, ẩn dụ hướng đến đối tượng cần thuyết phục </a:t>
            </a:r>
            <a:endParaRPr lang="en-GB" sz="2300">
              <a:solidFill>
                <a:schemeClr val="bg1"/>
              </a:solidFill>
              <a:effectLst/>
              <a:latin typeface="Times New Roman" panose="02020603050405020304" pitchFamily="18" charset="0"/>
              <a:ea typeface="Times New Roman" panose="02020603050405020304" pitchFamily="18" charset="0"/>
            </a:endParaRPr>
          </a:p>
        </p:txBody>
      </p:sp>
      <p:sp>
        <p:nvSpPr>
          <p:cNvPr id="11" name="Rectangle 10"/>
          <p:cNvSpPr/>
          <p:nvPr/>
        </p:nvSpPr>
        <p:spPr>
          <a:xfrm>
            <a:off x="4635190" y="3471844"/>
            <a:ext cx="4404732" cy="1508105"/>
          </a:xfrm>
          <a:prstGeom prst="rect">
            <a:avLst/>
          </a:prstGeom>
        </p:spPr>
        <p:txBody>
          <a:bodyPr wrap="square">
            <a:spAutoFit/>
          </a:bodyPr>
          <a:lstStyle/>
          <a:p>
            <a:pPr algn="just"/>
            <a:r>
              <a:rPr lang="vi-VN" sz="2300">
                <a:solidFill>
                  <a:schemeClr val="bg1"/>
                </a:solidFill>
                <a:latin typeface="Times New Roman" panose="02020603050405020304" pitchFamily="18" charset="0"/>
                <a:ea typeface="Times New Roman" panose="02020603050405020304" pitchFamily="18" charset="0"/>
              </a:rPr>
              <a:t>+ Kết hợp nhuần nhuyễn giữa </a:t>
            </a:r>
            <a:r>
              <a:rPr lang="vi-VN" sz="2300" b="1">
                <a:solidFill>
                  <a:schemeClr val="bg1"/>
                </a:solidFill>
                <a:latin typeface="Times New Roman" panose="02020603050405020304" pitchFamily="18" charset="0"/>
                <a:ea typeface="Times New Roman" panose="02020603050405020304" pitchFamily="18" charset="0"/>
              </a:rPr>
              <a:t>lập luận chặt chẽ</a:t>
            </a:r>
            <a:r>
              <a:rPr lang="vi-VN" sz="2300">
                <a:solidFill>
                  <a:schemeClr val="bg1"/>
                </a:solidFill>
                <a:latin typeface="Times New Roman" panose="02020603050405020304" pitchFamily="18" charset="0"/>
                <a:ea typeface="Times New Roman" panose="02020603050405020304" pitchFamily="18" charset="0"/>
              </a:rPr>
              <a:t>, sắc bén với </a:t>
            </a:r>
            <a:r>
              <a:rPr lang="vi-VN" sz="2300" b="1">
                <a:solidFill>
                  <a:schemeClr val="bg1"/>
                </a:solidFill>
                <a:latin typeface="Times New Roman" panose="02020603050405020304" pitchFamily="18" charset="0"/>
                <a:ea typeface="Times New Roman" panose="02020603050405020304" pitchFamily="18" charset="0"/>
              </a:rPr>
              <a:t>lời văn thống thiết</a:t>
            </a:r>
            <a:r>
              <a:rPr lang="vi-VN" sz="2300">
                <a:solidFill>
                  <a:schemeClr val="bg1"/>
                </a:solidFill>
                <a:latin typeface="Times New Roman" panose="02020603050405020304" pitchFamily="18" charset="0"/>
                <a:ea typeface="Times New Roman" panose="02020603050405020304" pitchFamily="18" charset="0"/>
              </a:rPr>
              <a:t> có sức lôi cuốn mạnh mẽ.</a:t>
            </a:r>
            <a:r>
              <a:rPr lang="vi-VN" sz="2300">
                <a:solidFill>
                  <a:schemeClr val="bg1"/>
                </a:solidFill>
                <a:latin typeface="Times New Roman" panose="02020603050405020304" pitchFamily="18" charset="0"/>
                <a:ea typeface="Segoe UI" panose="020B0502040204020203" pitchFamily="34" charset="0"/>
              </a:rPr>
              <a:t> </a:t>
            </a:r>
            <a:endParaRPr lang="en-GB" sz="2300">
              <a:solidFill>
                <a:schemeClr val="bg1"/>
              </a:solidFill>
            </a:endParaRPr>
          </a:p>
        </p:txBody>
      </p:sp>
      <p:sp>
        <p:nvSpPr>
          <p:cNvPr id="14" name="Freeform 8"/>
          <p:cNvSpPr/>
          <p:nvPr/>
        </p:nvSpPr>
        <p:spPr>
          <a:xfrm>
            <a:off x="-60284" y="0"/>
            <a:ext cx="4522630" cy="1541165"/>
          </a:xfrm>
          <a:custGeom>
            <a:avLst/>
            <a:gdLst/>
            <a:ahLst/>
            <a:cxnLst/>
            <a:rect l="l" t="t" r="r" b="b"/>
            <a:pathLst>
              <a:path w="6304313" h="5760566">
                <a:moveTo>
                  <a:pt x="0" y="0"/>
                </a:moveTo>
                <a:lnTo>
                  <a:pt x="6304314" y="0"/>
                </a:lnTo>
                <a:lnTo>
                  <a:pt x="6304314" y="5760566"/>
                </a:lnTo>
                <a:lnTo>
                  <a:pt x="0" y="5760566"/>
                </a:lnTo>
                <a:lnTo>
                  <a:pt x="0" y="0"/>
                </a:lnTo>
                <a:close/>
              </a:path>
            </a:pathLst>
          </a:custGeom>
          <a:blipFill>
            <a:blip r:embed="rId3">
              <a:extLst>
                <a:ext uri="{96DAC541-7B7A-43D3-8B79-37D633B846F1}">
                  <asvg:svgBlip xmlns="" xmlns:asvg="http://schemas.microsoft.com/office/drawing/2016/SVG/main" r:embed="rId8"/>
                </a:ext>
              </a:extLst>
            </a:blip>
            <a:stretch>
              <a:fillRect/>
            </a:stretch>
          </a:blipFill>
        </p:spPr>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1000"/>
                                        <p:tgtEl>
                                          <p:spTgt spid="5"/>
                                        </p:tgtEl>
                                      </p:cBhvr>
                                    </p:animEffect>
                                    <p:anim calcmode="lin" valueType="num">
                                      <p:cBhvr>
                                        <p:cTn id="15" dur="1000" fill="hold"/>
                                        <p:tgtEl>
                                          <p:spTgt spid="5"/>
                                        </p:tgtEl>
                                        <p:attrNameLst>
                                          <p:attrName>ppt_x</p:attrName>
                                        </p:attrNameLst>
                                      </p:cBhvr>
                                      <p:tavLst>
                                        <p:tav tm="0">
                                          <p:val>
                                            <p:strVal val="#ppt_x"/>
                                          </p:val>
                                        </p:tav>
                                        <p:tav tm="100000">
                                          <p:val>
                                            <p:strVal val="#ppt_x"/>
                                          </p:val>
                                        </p:tav>
                                      </p:tavLst>
                                    </p:anim>
                                    <p:anim calcmode="lin" valueType="num">
                                      <p:cBhvr>
                                        <p:cTn id="16"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16" presetClass="entr" presetSubtype="21" fill="hold" grpId="0" nodeType="click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barn(inVertical)">
                                      <p:cBhvr>
                                        <p:cTn id="21" dur="500"/>
                                        <p:tgtEl>
                                          <p:spTgt spid="6"/>
                                        </p:tgtEl>
                                      </p:cBhvr>
                                    </p:animEffect>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9"/>
                                        </p:tgtEl>
                                        <p:attrNameLst>
                                          <p:attrName>style.visibility</p:attrName>
                                        </p:attrNameLst>
                                      </p:cBhvr>
                                      <p:to>
                                        <p:strVal val="visible"/>
                                      </p:to>
                                    </p:set>
                                    <p:animEffect transition="in" filter="fade">
                                      <p:cBhvr>
                                        <p:cTn id="26" dur="1000"/>
                                        <p:tgtEl>
                                          <p:spTgt spid="9"/>
                                        </p:tgtEl>
                                      </p:cBhvr>
                                    </p:animEffect>
                                    <p:anim calcmode="lin" valueType="num">
                                      <p:cBhvr>
                                        <p:cTn id="27" dur="1000" fill="hold"/>
                                        <p:tgtEl>
                                          <p:spTgt spid="9"/>
                                        </p:tgtEl>
                                        <p:attrNameLst>
                                          <p:attrName>ppt_x</p:attrName>
                                        </p:attrNameLst>
                                      </p:cBhvr>
                                      <p:tavLst>
                                        <p:tav tm="0">
                                          <p:val>
                                            <p:strVal val="#ppt_x"/>
                                          </p:val>
                                        </p:tav>
                                        <p:tav tm="100000">
                                          <p:val>
                                            <p:strVal val="#ppt_x"/>
                                          </p:val>
                                        </p:tav>
                                      </p:tavLst>
                                    </p:anim>
                                    <p:anim calcmode="lin" valueType="num">
                                      <p:cBhvr>
                                        <p:cTn id="28"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16" presetClass="entr" presetSubtype="21" fill="hold" grpId="0" nodeType="clickEffect">
                                  <p:stCondLst>
                                    <p:cond delay="0"/>
                                  </p:stCondLst>
                                  <p:childTnLst>
                                    <p:set>
                                      <p:cBhvr>
                                        <p:cTn id="32" dur="1" fill="hold">
                                          <p:stCondLst>
                                            <p:cond delay="0"/>
                                          </p:stCondLst>
                                        </p:cTn>
                                        <p:tgtEl>
                                          <p:spTgt spid="10"/>
                                        </p:tgtEl>
                                        <p:attrNameLst>
                                          <p:attrName>style.visibility</p:attrName>
                                        </p:attrNameLst>
                                      </p:cBhvr>
                                      <p:to>
                                        <p:strVal val="visible"/>
                                      </p:to>
                                    </p:set>
                                    <p:animEffect transition="in" filter="barn(inVertical)">
                                      <p:cBhvr>
                                        <p:cTn id="33" dur="500"/>
                                        <p:tgtEl>
                                          <p:spTgt spid="10"/>
                                        </p:tgtEl>
                                      </p:cBhvr>
                                    </p:animEffect>
                                  </p:childTnLst>
                                </p:cTn>
                              </p:par>
                            </p:childTnLst>
                          </p:cTn>
                        </p:par>
                      </p:childTnLst>
                    </p:cTn>
                  </p:par>
                  <p:par>
                    <p:cTn id="34" fill="hold">
                      <p:stCondLst>
                        <p:cond delay="indefinite"/>
                      </p:stCondLst>
                      <p:childTnLst>
                        <p:par>
                          <p:cTn id="35" fill="hold">
                            <p:stCondLst>
                              <p:cond delay="0"/>
                            </p:stCondLst>
                            <p:childTnLst>
                              <p:par>
                                <p:cTn id="36" presetID="16" presetClass="entr" presetSubtype="21" fill="hold" grpId="0" nodeType="clickEffect">
                                  <p:stCondLst>
                                    <p:cond delay="0"/>
                                  </p:stCondLst>
                                  <p:childTnLst>
                                    <p:set>
                                      <p:cBhvr>
                                        <p:cTn id="37" dur="1" fill="hold">
                                          <p:stCondLst>
                                            <p:cond delay="0"/>
                                          </p:stCondLst>
                                        </p:cTn>
                                        <p:tgtEl>
                                          <p:spTgt spid="11"/>
                                        </p:tgtEl>
                                        <p:attrNameLst>
                                          <p:attrName>style.visibility</p:attrName>
                                        </p:attrNameLst>
                                      </p:cBhvr>
                                      <p:to>
                                        <p:strVal val="visible"/>
                                      </p:to>
                                    </p:set>
                                    <p:animEffect transition="in" filter="barn(inVertical)">
                                      <p:cBhvr>
                                        <p:cTn id="38"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9" grpId="0"/>
      <p:bldP spid="10" grpId="0"/>
      <p:bldP spid="11"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c3b08bf4-c8a8-40d5-acdb-7555a3de94a5"/>
          <p:cNvGrpSpPr>
            <a:grpSpLocks noChangeAspect="1"/>
          </p:cNvGrpSpPr>
          <p:nvPr/>
        </p:nvGrpSpPr>
        <p:grpSpPr>
          <a:xfrm>
            <a:off x="401443" y="624671"/>
            <a:ext cx="8795351" cy="4440054"/>
            <a:chOff x="1322459" y="1545411"/>
            <a:chExt cx="9332053" cy="4115481"/>
          </a:xfrm>
        </p:grpSpPr>
        <p:sp>
          <p:nvSpPr>
            <p:cNvPr id="5" name="Freeform: Shape 3"/>
            <p:cNvSpPr/>
            <p:nvPr/>
          </p:nvSpPr>
          <p:spPr bwMode="auto">
            <a:xfrm>
              <a:off x="7271753" y="2590030"/>
              <a:ext cx="3326743" cy="1030112"/>
            </a:xfrm>
            <a:custGeom>
              <a:avLst/>
              <a:gdLst>
                <a:gd name="T0" fmla="*/ 706 w 706"/>
                <a:gd name="T1" fmla="*/ 76 h 324"/>
                <a:gd name="T2" fmla="*/ 662 w 706"/>
                <a:gd name="T3" fmla="*/ 0 h 324"/>
                <a:gd name="T4" fmla="*/ 618 w 706"/>
                <a:gd name="T5" fmla="*/ 76 h 324"/>
                <a:gd name="T6" fmla="*/ 642 w 706"/>
                <a:gd name="T7" fmla="*/ 76 h 324"/>
                <a:gd name="T8" fmla="*/ 642 w 706"/>
                <a:gd name="T9" fmla="*/ 204 h 324"/>
                <a:gd name="T10" fmla="*/ 562 w 706"/>
                <a:gd name="T11" fmla="*/ 284 h 324"/>
                <a:gd name="T12" fmla="*/ 0 w 706"/>
                <a:gd name="T13" fmla="*/ 284 h 324"/>
                <a:gd name="T14" fmla="*/ 0 w 706"/>
                <a:gd name="T15" fmla="*/ 324 h 324"/>
                <a:gd name="T16" fmla="*/ 562 w 706"/>
                <a:gd name="T17" fmla="*/ 324 h 324"/>
                <a:gd name="T18" fmla="*/ 682 w 706"/>
                <a:gd name="T19" fmla="*/ 204 h 324"/>
                <a:gd name="T20" fmla="*/ 682 w 706"/>
                <a:gd name="T21" fmla="*/ 76 h 324"/>
                <a:gd name="T22" fmla="*/ 706 w 706"/>
                <a:gd name="T23" fmla="*/ 76 h 3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06" h="324">
                  <a:moveTo>
                    <a:pt x="706" y="76"/>
                  </a:moveTo>
                  <a:cubicBezTo>
                    <a:pt x="662" y="0"/>
                    <a:pt x="662" y="0"/>
                    <a:pt x="662" y="0"/>
                  </a:cubicBezTo>
                  <a:cubicBezTo>
                    <a:pt x="618" y="76"/>
                    <a:pt x="618" y="76"/>
                    <a:pt x="618" y="76"/>
                  </a:cubicBezTo>
                  <a:cubicBezTo>
                    <a:pt x="642" y="76"/>
                    <a:pt x="642" y="76"/>
                    <a:pt x="642" y="76"/>
                  </a:cubicBezTo>
                  <a:cubicBezTo>
                    <a:pt x="642" y="204"/>
                    <a:pt x="642" y="204"/>
                    <a:pt x="642" y="204"/>
                  </a:cubicBezTo>
                  <a:cubicBezTo>
                    <a:pt x="642" y="248"/>
                    <a:pt x="606" y="284"/>
                    <a:pt x="562" y="284"/>
                  </a:cubicBezTo>
                  <a:cubicBezTo>
                    <a:pt x="0" y="284"/>
                    <a:pt x="0" y="284"/>
                    <a:pt x="0" y="284"/>
                  </a:cubicBezTo>
                  <a:cubicBezTo>
                    <a:pt x="0" y="324"/>
                    <a:pt x="0" y="324"/>
                    <a:pt x="0" y="324"/>
                  </a:cubicBezTo>
                  <a:cubicBezTo>
                    <a:pt x="562" y="324"/>
                    <a:pt x="562" y="324"/>
                    <a:pt x="562" y="324"/>
                  </a:cubicBezTo>
                  <a:cubicBezTo>
                    <a:pt x="628" y="324"/>
                    <a:pt x="682" y="270"/>
                    <a:pt x="682" y="204"/>
                  </a:cubicBezTo>
                  <a:cubicBezTo>
                    <a:pt x="682" y="76"/>
                    <a:pt x="682" y="76"/>
                    <a:pt x="682" y="76"/>
                  </a:cubicBezTo>
                  <a:lnTo>
                    <a:pt x="706" y="76"/>
                  </a:lnTo>
                  <a:close/>
                </a:path>
              </a:pathLst>
            </a:custGeom>
            <a:solidFill>
              <a:srgbClr val="EFE9DD"/>
            </a:solidFill>
            <a:ln>
              <a:noFill/>
            </a:ln>
            <a:effectLst/>
          </p:spPr>
          <p:txBody>
            <a:bodyPr vert="horz" wrap="square" lIns="121920" tIns="144000" rIns="121920" bIns="60960" anchor="t" anchorCtr="0" compatLnSpc="1">
              <a:normAutofit/>
            </a:bodyPr>
            <a:lstStyle/>
            <a:p>
              <a:pPr>
                <a:lnSpc>
                  <a:spcPct val="120000"/>
                </a:lnSpc>
              </a:pPr>
              <a:endParaRPr lang="zh-CN" altLang="en-US" sz="1100" dirty="0">
                <a:solidFill>
                  <a:schemeClr val="bg1"/>
                </a:solidFill>
                <a:latin typeface="微软雅黑" panose="020B0503020204020204" pitchFamily="34" charset="-122"/>
                <a:ea typeface="微软雅黑" panose="020B0503020204020204" pitchFamily="34" charset="-122"/>
              </a:endParaRPr>
            </a:p>
          </p:txBody>
        </p:sp>
        <p:sp>
          <p:nvSpPr>
            <p:cNvPr id="6" name="Freeform: Shape 4"/>
            <p:cNvSpPr/>
            <p:nvPr/>
          </p:nvSpPr>
          <p:spPr bwMode="auto">
            <a:xfrm>
              <a:off x="5679611" y="1669103"/>
              <a:ext cx="3655738" cy="1110476"/>
            </a:xfrm>
            <a:custGeom>
              <a:avLst/>
              <a:gdLst>
                <a:gd name="T0" fmla="*/ 144 w 776"/>
                <a:gd name="T1" fmla="*/ 0 h 349"/>
                <a:gd name="T2" fmla="*/ 24 w 776"/>
                <a:gd name="T3" fmla="*/ 120 h 349"/>
                <a:gd name="T4" fmla="*/ 24 w 776"/>
                <a:gd name="T5" fmla="*/ 273 h 349"/>
                <a:gd name="T6" fmla="*/ 0 w 776"/>
                <a:gd name="T7" fmla="*/ 273 h 349"/>
                <a:gd name="T8" fmla="*/ 44 w 776"/>
                <a:gd name="T9" fmla="*/ 349 h 349"/>
                <a:gd name="T10" fmla="*/ 88 w 776"/>
                <a:gd name="T11" fmla="*/ 273 h 349"/>
                <a:gd name="T12" fmla="*/ 64 w 776"/>
                <a:gd name="T13" fmla="*/ 273 h 349"/>
                <a:gd name="T14" fmla="*/ 64 w 776"/>
                <a:gd name="T15" fmla="*/ 120 h 349"/>
                <a:gd name="T16" fmla="*/ 144 w 776"/>
                <a:gd name="T17" fmla="*/ 40 h 349"/>
                <a:gd name="T18" fmla="*/ 776 w 776"/>
                <a:gd name="T19" fmla="*/ 40 h 349"/>
                <a:gd name="T20" fmla="*/ 776 w 776"/>
                <a:gd name="T21" fmla="*/ 0 h 349"/>
                <a:gd name="T22" fmla="*/ 144 w 776"/>
                <a:gd name="T23" fmla="*/ 0 h 3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76" h="349">
                  <a:moveTo>
                    <a:pt x="144" y="0"/>
                  </a:moveTo>
                  <a:cubicBezTo>
                    <a:pt x="78" y="0"/>
                    <a:pt x="24" y="53"/>
                    <a:pt x="24" y="120"/>
                  </a:cubicBezTo>
                  <a:cubicBezTo>
                    <a:pt x="24" y="273"/>
                    <a:pt x="24" y="273"/>
                    <a:pt x="24" y="273"/>
                  </a:cubicBezTo>
                  <a:cubicBezTo>
                    <a:pt x="0" y="273"/>
                    <a:pt x="0" y="273"/>
                    <a:pt x="0" y="273"/>
                  </a:cubicBezTo>
                  <a:cubicBezTo>
                    <a:pt x="44" y="349"/>
                    <a:pt x="44" y="349"/>
                    <a:pt x="44" y="349"/>
                  </a:cubicBezTo>
                  <a:cubicBezTo>
                    <a:pt x="88" y="273"/>
                    <a:pt x="88" y="273"/>
                    <a:pt x="88" y="273"/>
                  </a:cubicBezTo>
                  <a:cubicBezTo>
                    <a:pt x="64" y="273"/>
                    <a:pt x="64" y="273"/>
                    <a:pt x="64" y="273"/>
                  </a:cubicBezTo>
                  <a:cubicBezTo>
                    <a:pt x="64" y="120"/>
                    <a:pt x="64" y="120"/>
                    <a:pt x="64" y="120"/>
                  </a:cubicBezTo>
                  <a:cubicBezTo>
                    <a:pt x="64" y="76"/>
                    <a:pt x="100" y="40"/>
                    <a:pt x="144" y="40"/>
                  </a:cubicBezTo>
                  <a:cubicBezTo>
                    <a:pt x="776" y="40"/>
                    <a:pt x="776" y="40"/>
                    <a:pt x="776" y="40"/>
                  </a:cubicBezTo>
                  <a:cubicBezTo>
                    <a:pt x="776" y="0"/>
                    <a:pt x="776" y="0"/>
                    <a:pt x="776" y="0"/>
                  </a:cubicBezTo>
                  <a:lnTo>
                    <a:pt x="144" y="0"/>
                  </a:lnTo>
                  <a:close/>
                </a:path>
              </a:pathLst>
            </a:custGeom>
            <a:solidFill>
              <a:srgbClr val="EFE9DD"/>
            </a:solidFill>
            <a:ln>
              <a:noFill/>
            </a:ln>
            <a:effectLst/>
          </p:spPr>
          <p:txBody>
            <a:bodyPr anchor="ctr"/>
            <a:lstStyle/>
            <a:p>
              <a:pPr algn="ctr"/>
              <a:endParaRPr>
                <a:solidFill>
                  <a:srgbClr val="000000"/>
                </a:solidFill>
              </a:endParaRPr>
            </a:p>
          </p:txBody>
        </p:sp>
        <p:sp>
          <p:nvSpPr>
            <p:cNvPr id="7" name="Freeform: Shape 5"/>
            <p:cNvSpPr/>
            <p:nvPr/>
          </p:nvSpPr>
          <p:spPr bwMode="auto">
            <a:xfrm>
              <a:off x="1455334" y="2500222"/>
              <a:ext cx="3326743" cy="1031573"/>
            </a:xfrm>
            <a:custGeom>
              <a:avLst/>
              <a:gdLst>
                <a:gd name="T0" fmla="*/ 144 w 706"/>
                <a:gd name="T1" fmla="*/ 284 h 324"/>
                <a:gd name="T2" fmla="*/ 64 w 706"/>
                <a:gd name="T3" fmla="*/ 204 h 324"/>
                <a:gd name="T4" fmla="*/ 64 w 706"/>
                <a:gd name="T5" fmla="*/ 76 h 324"/>
                <a:gd name="T6" fmla="*/ 88 w 706"/>
                <a:gd name="T7" fmla="*/ 76 h 324"/>
                <a:gd name="T8" fmla="*/ 44 w 706"/>
                <a:gd name="T9" fmla="*/ 0 h 324"/>
                <a:gd name="T10" fmla="*/ 0 w 706"/>
                <a:gd name="T11" fmla="*/ 76 h 324"/>
                <a:gd name="T12" fmla="*/ 24 w 706"/>
                <a:gd name="T13" fmla="*/ 76 h 324"/>
                <a:gd name="T14" fmla="*/ 24 w 706"/>
                <a:gd name="T15" fmla="*/ 204 h 324"/>
                <a:gd name="T16" fmla="*/ 144 w 706"/>
                <a:gd name="T17" fmla="*/ 324 h 324"/>
                <a:gd name="T18" fmla="*/ 706 w 706"/>
                <a:gd name="T19" fmla="*/ 324 h 324"/>
                <a:gd name="T20" fmla="*/ 706 w 706"/>
                <a:gd name="T21" fmla="*/ 284 h 324"/>
                <a:gd name="T22" fmla="*/ 144 w 706"/>
                <a:gd name="T23" fmla="*/ 284 h 3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06" h="324">
                  <a:moveTo>
                    <a:pt x="144" y="284"/>
                  </a:moveTo>
                  <a:cubicBezTo>
                    <a:pt x="100" y="284"/>
                    <a:pt x="64" y="248"/>
                    <a:pt x="64" y="204"/>
                  </a:cubicBezTo>
                  <a:cubicBezTo>
                    <a:pt x="64" y="76"/>
                    <a:pt x="64" y="76"/>
                    <a:pt x="64" y="76"/>
                  </a:cubicBezTo>
                  <a:cubicBezTo>
                    <a:pt x="88" y="76"/>
                    <a:pt x="88" y="76"/>
                    <a:pt x="88" y="76"/>
                  </a:cubicBezTo>
                  <a:cubicBezTo>
                    <a:pt x="44" y="0"/>
                    <a:pt x="44" y="0"/>
                    <a:pt x="44" y="0"/>
                  </a:cubicBezTo>
                  <a:cubicBezTo>
                    <a:pt x="0" y="76"/>
                    <a:pt x="0" y="76"/>
                    <a:pt x="0" y="76"/>
                  </a:cubicBezTo>
                  <a:cubicBezTo>
                    <a:pt x="24" y="76"/>
                    <a:pt x="24" y="76"/>
                    <a:pt x="24" y="76"/>
                  </a:cubicBezTo>
                  <a:cubicBezTo>
                    <a:pt x="24" y="204"/>
                    <a:pt x="24" y="204"/>
                    <a:pt x="24" y="204"/>
                  </a:cubicBezTo>
                  <a:cubicBezTo>
                    <a:pt x="24" y="270"/>
                    <a:pt x="78" y="324"/>
                    <a:pt x="144" y="324"/>
                  </a:cubicBezTo>
                  <a:cubicBezTo>
                    <a:pt x="706" y="324"/>
                    <a:pt x="706" y="324"/>
                    <a:pt x="706" y="324"/>
                  </a:cubicBezTo>
                  <a:cubicBezTo>
                    <a:pt x="706" y="284"/>
                    <a:pt x="706" y="284"/>
                    <a:pt x="706" y="284"/>
                  </a:cubicBezTo>
                  <a:lnTo>
                    <a:pt x="144" y="284"/>
                  </a:lnTo>
                  <a:close/>
                </a:path>
              </a:pathLst>
            </a:custGeom>
            <a:solidFill>
              <a:srgbClr val="753D13"/>
            </a:solidFill>
            <a:ln>
              <a:noFill/>
            </a:ln>
            <a:effectLst/>
          </p:spPr>
          <p:txBody>
            <a:bodyPr vert="horz" wrap="square" lIns="121920" tIns="144000" rIns="121920" bIns="60960" anchor="t" anchorCtr="0" compatLnSpc="1">
              <a:normAutofit/>
            </a:bodyPr>
            <a:lstStyle/>
            <a:p>
              <a:pPr algn="r">
                <a:lnSpc>
                  <a:spcPct val="120000"/>
                </a:lnSpc>
              </a:pPr>
              <a:endParaRPr lang="zh-CN" altLang="en-US" sz="1100" dirty="0">
                <a:solidFill>
                  <a:schemeClr val="tx1">
                    <a:lumMod val="95000"/>
                    <a:lumOff val="5000"/>
                  </a:schemeClr>
                </a:solidFill>
                <a:latin typeface="微软雅黑" panose="020B0503020204020204" pitchFamily="34" charset="-122"/>
                <a:ea typeface="微软雅黑" panose="020B0503020204020204" pitchFamily="34" charset="-122"/>
              </a:endParaRPr>
            </a:p>
          </p:txBody>
        </p:sp>
        <p:sp>
          <p:nvSpPr>
            <p:cNvPr id="8" name="Freeform: Shape 6"/>
            <p:cNvSpPr/>
            <p:nvPr/>
          </p:nvSpPr>
          <p:spPr bwMode="auto">
            <a:xfrm>
              <a:off x="1831941" y="1680729"/>
              <a:ext cx="3655739" cy="1110476"/>
            </a:xfrm>
            <a:custGeom>
              <a:avLst/>
              <a:gdLst>
                <a:gd name="T0" fmla="*/ 752 w 776"/>
                <a:gd name="T1" fmla="*/ 273 h 349"/>
                <a:gd name="T2" fmla="*/ 752 w 776"/>
                <a:gd name="T3" fmla="*/ 120 h 349"/>
                <a:gd name="T4" fmla="*/ 632 w 776"/>
                <a:gd name="T5" fmla="*/ 0 h 349"/>
                <a:gd name="T6" fmla="*/ 0 w 776"/>
                <a:gd name="T7" fmla="*/ 0 h 349"/>
                <a:gd name="T8" fmla="*/ 0 w 776"/>
                <a:gd name="T9" fmla="*/ 40 h 349"/>
                <a:gd name="T10" fmla="*/ 632 w 776"/>
                <a:gd name="T11" fmla="*/ 40 h 349"/>
                <a:gd name="T12" fmla="*/ 712 w 776"/>
                <a:gd name="T13" fmla="*/ 120 h 349"/>
                <a:gd name="T14" fmla="*/ 712 w 776"/>
                <a:gd name="T15" fmla="*/ 273 h 349"/>
                <a:gd name="T16" fmla="*/ 688 w 776"/>
                <a:gd name="T17" fmla="*/ 273 h 349"/>
                <a:gd name="T18" fmla="*/ 732 w 776"/>
                <a:gd name="T19" fmla="*/ 349 h 349"/>
                <a:gd name="T20" fmla="*/ 776 w 776"/>
                <a:gd name="T21" fmla="*/ 273 h 349"/>
                <a:gd name="T22" fmla="*/ 752 w 776"/>
                <a:gd name="T23" fmla="*/ 273 h 3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76" h="349">
                  <a:moveTo>
                    <a:pt x="752" y="273"/>
                  </a:moveTo>
                  <a:cubicBezTo>
                    <a:pt x="752" y="120"/>
                    <a:pt x="752" y="120"/>
                    <a:pt x="752" y="120"/>
                  </a:cubicBezTo>
                  <a:cubicBezTo>
                    <a:pt x="752" y="53"/>
                    <a:pt x="698" y="0"/>
                    <a:pt x="632" y="0"/>
                  </a:cubicBezTo>
                  <a:cubicBezTo>
                    <a:pt x="0" y="0"/>
                    <a:pt x="0" y="0"/>
                    <a:pt x="0" y="0"/>
                  </a:cubicBezTo>
                  <a:cubicBezTo>
                    <a:pt x="0" y="40"/>
                    <a:pt x="0" y="40"/>
                    <a:pt x="0" y="40"/>
                  </a:cubicBezTo>
                  <a:cubicBezTo>
                    <a:pt x="632" y="40"/>
                    <a:pt x="632" y="40"/>
                    <a:pt x="632" y="40"/>
                  </a:cubicBezTo>
                  <a:cubicBezTo>
                    <a:pt x="676" y="40"/>
                    <a:pt x="712" y="75"/>
                    <a:pt x="712" y="120"/>
                  </a:cubicBezTo>
                  <a:cubicBezTo>
                    <a:pt x="712" y="273"/>
                    <a:pt x="712" y="273"/>
                    <a:pt x="712" y="273"/>
                  </a:cubicBezTo>
                  <a:cubicBezTo>
                    <a:pt x="688" y="273"/>
                    <a:pt x="688" y="273"/>
                    <a:pt x="688" y="273"/>
                  </a:cubicBezTo>
                  <a:cubicBezTo>
                    <a:pt x="732" y="349"/>
                    <a:pt x="732" y="349"/>
                    <a:pt x="732" y="349"/>
                  </a:cubicBezTo>
                  <a:cubicBezTo>
                    <a:pt x="776" y="273"/>
                    <a:pt x="776" y="273"/>
                    <a:pt x="776" y="273"/>
                  </a:cubicBezTo>
                  <a:lnTo>
                    <a:pt x="752" y="273"/>
                  </a:lnTo>
                  <a:close/>
                </a:path>
              </a:pathLst>
            </a:custGeom>
            <a:solidFill>
              <a:srgbClr val="753D13"/>
            </a:solidFill>
            <a:ln>
              <a:noFill/>
            </a:ln>
            <a:effectLst/>
          </p:spPr>
          <p:txBody>
            <a:bodyPr anchor="ctr"/>
            <a:lstStyle/>
            <a:p>
              <a:pPr algn="ctr"/>
              <a:endParaRPr dirty="0">
                <a:solidFill>
                  <a:srgbClr val="000000"/>
                </a:solidFill>
              </a:endParaRPr>
            </a:p>
          </p:txBody>
        </p:sp>
        <p:sp>
          <p:nvSpPr>
            <p:cNvPr id="9" name="Freeform: Shape 7"/>
            <p:cNvSpPr/>
            <p:nvPr/>
          </p:nvSpPr>
          <p:spPr bwMode="auto">
            <a:xfrm>
              <a:off x="7327769" y="3835083"/>
              <a:ext cx="3326743" cy="1030112"/>
            </a:xfrm>
            <a:custGeom>
              <a:avLst/>
              <a:gdLst>
                <a:gd name="T0" fmla="*/ 682 w 706"/>
                <a:gd name="T1" fmla="*/ 248 h 324"/>
                <a:gd name="T2" fmla="*/ 682 w 706"/>
                <a:gd name="T3" fmla="*/ 120 h 324"/>
                <a:gd name="T4" fmla="*/ 562 w 706"/>
                <a:gd name="T5" fmla="*/ 0 h 324"/>
                <a:gd name="T6" fmla="*/ 0 w 706"/>
                <a:gd name="T7" fmla="*/ 0 h 324"/>
                <a:gd name="T8" fmla="*/ 0 w 706"/>
                <a:gd name="T9" fmla="*/ 40 h 324"/>
                <a:gd name="T10" fmla="*/ 562 w 706"/>
                <a:gd name="T11" fmla="*/ 40 h 324"/>
                <a:gd name="T12" fmla="*/ 642 w 706"/>
                <a:gd name="T13" fmla="*/ 120 h 324"/>
                <a:gd name="T14" fmla="*/ 642 w 706"/>
                <a:gd name="T15" fmla="*/ 248 h 324"/>
                <a:gd name="T16" fmla="*/ 618 w 706"/>
                <a:gd name="T17" fmla="*/ 248 h 324"/>
                <a:gd name="T18" fmla="*/ 662 w 706"/>
                <a:gd name="T19" fmla="*/ 324 h 324"/>
                <a:gd name="T20" fmla="*/ 706 w 706"/>
                <a:gd name="T21" fmla="*/ 248 h 324"/>
                <a:gd name="T22" fmla="*/ 682 w 706"/>
                <a:gd name="T23" fmla="*/ 248 h 3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06" h="324">
                  <a:moveTo>
                    <a:pt x="682" y="248"/>
                  </a:moveTo>
                  <a:cubicBezTo>
                    <a:pt x="682" y="120"/>
                    <a:pt x="682" y="120"/>
                    <a:pt x="682" y="120"/>
                  </a:cubicBezTo>
                  <a:cubicBezTo>
                    <a:pt x="682" y="54"/>
                    <a:pt x="628" y="0"/>
                    <a:pt x="562" y="0"/>
                  </a:cubicBezTo>
                  <a:cubicBezTo>
                    <a:pt x="0" y="0"/>
                    <a:pt x="0" y="0"/>
                    <a:pt x="0" y="0"/>
                  </a:cubicBezTo>
                  <a:cubicBezTo>
                    <a:pt x="0" y="40"/>
                    <a:pt x="0" y="40"/>
                    <a:pt x="0" y="40"/>
                  </a:cubicBezTo>
                  <a:cubicBezTo>
                    <a:pt x="562" y="40"/>
                    <a:pt x="562" y="40"/>
                    <a:pt x="562" y="40"/>
                  </a:cubicBezTo>
                  <a:cubicBezTo>
                    <a:pt x="606" y="40"/>
                    <a:pt x="642" y="76"/>
                    <a:pt x="642" y="120"/>
                  </a:cubicBezTo>
                  <a:cubicBezTo>
                    <a:pt x="642" y="248"/>
                    <a:pt x="642" y="248"/>
                    <a:pt x="642" y="248"/>
                  </a:cubicBezTo>
                  <a:cubicBezTo>
                    <a:pt x="618" y="248"/>
                    <a:pt x="618" y="248"/>
                    <a:pt x="618" y="248"/>
                  </a:cubicBezTo>
                  <a:cubicBezTo>
                    <a:pt x="662" y="324"/>
                    <a:pt x="662" y="324"/>
                    <a:pt x="662" y="324"/>
                  </a:cubicBezTo>
                  <a:cubicBezTo>
                    <a:pt x="706" y="248"/>
                    <a:pt x="706" y="248"/>
                    <a:pt x="706" y="248"/>
                  </a:cubicBezTo>
                  <a:lnTo>
                    <a:pt x="682" y="248"/>
                  </a:lnTo>
                  <a:close/>
                </a:path>
              </a:pathLst>
            </a:custGeom>
            <a:solidFill>
              <a:srgbClr val="EFE9DD"/>
            </a:solidFill>
            <a:ln>
              <a:noFill/>
            </a:ln>
            <a:effectLst/>
          </p:spPr>
          <p:txBody>
            <a:bodyPr anchor="ctr"/>
            <a:lstStyle/>
            <a:p>
              <a:pPr algn="ctr"/>
              <a:endParaRPr>
                <a:solidFill>
                  <a:srgbClr val="000000"/>
                </a:solidFill>
              </a:endParaRPr>
            </a:p>
          </p:txBody>
        </p:sp>
        <p:sp>
          <p:nvSpPr>
            <p:cNvPr id="10" name="Freeform: Shape 8"/>
            <p:cNvSpPr/>
            <p:nvPr/>
          </p:nvSpPr>
          <p:spPr bwMode="auto">
            <a:xfrm>
              <a:off x="5679611" y="4550416"/>
              <a:ext cx="4448429" cy="1110476"/>
            </a:xfrm>
            <a:custGeom>
              <a:avLst/>
              <a:gdLst>
                <a:gd name="T0" fmla="*/ 144 w 776"/>
                <a:gd name="T1" fmla="*/ 309 h 349"/>
                <a:gd name="T2" fmla="*/ 64 w 776"/>
                <a:gd name="T3" fmla="*/ 229 h 349"/>
                <a:gd name="T4" fmla="*/ 64 w 776"/>
                <a:gd name="T5" fmla="*/ 76 h 349"/>
                <a:gd name="T6" fmla="*/ 88 w 776"/>
                <a:gd name="T7" fmla="*/ 76 h 349"/>
                <a:gd name="T8" fmla="*/ 44 w 776"/>
                <a:gd name="T9" fmla="*/ 0 h 349"/>
                <a:gd name="T10" fmla="*/ 0 w 776"/>
                <a:gd name="T11" fmla="*/ 76 h 349"/>
                <a:gd name="T12" fmla="*/ 24 w 776"/>
                <a:gd name="T13" fmla="*/ 76 h 349"/>
                <a:gd name="T14" fmla="*/ 24 w 776"/>
                <a:gd name="T15" fmla="*/ 229 h 349"/>
                <a:gd name="T16" fmla="*/ 144 w 776"/>
                <a:gd name="T17" fmla="*/ 349 h 349"/>
                <a:gd name="T18" fmla="*/ 776 w 776"/>
                <a:gd name="T19" fmla="*/ 349 h 349"/>
                <a:gd name="T20" fmla="*/ 776 w 776"/>
                <a:gd name="T21" fmla="*/ 309 h 349"/>
                <a:gd name="T22" fmla="*/ 144 w 776"/>
                <a:gd name="T23" fmla="*/ 309 h 3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76" h="349">
                  <a:moveTo>
                    <a:pt x="144" y="309"/>
                  </a:moveTo>
                  <a:cubicBezTo>
                    <a:pt x="100" y="309"/>
                    <a:pt x="64" y="273"/>
                    <a:pt x="64" y="229"/>
                  </a:cubicBezTo>
                  <a:cubicBezTo>
                    <a:pt x="64" y="76"/>
                    <a:pt x="64" y="76"/>
                    <a:pt x="64" y="76"/>
                  </a:cubicBezTo>
                  <a:cubicBezTo>
                    <a:pt x="88" y="76"/>
                    <a:pt x="88" y="76"/>
                    <a:pt x="88" y="76"/>
                  </a:cubicBezTo>
                  <a:cubicBezTo>
                    <a:pt x="44" y="0"/>
                    <a:pt x="44" y="0"/>
                    <a:pt x="44" y="0"/>
                  </a:cubicBezTo>
                  <a:cubicBezTo>
                    <a:pt x="0" y="76"/>
                    <a:pt x="0" y="76"/>
                    <a:pt x="0" y="76"/>
                  </a:cubicBezTo>
                  <a:cubicBezTo>
                    <a:pt x="24" y="76"/>
                    <a:pt x="24" y="76"/>
                    <a:pt x="24" y="76"/>
                  </a:cubicBezTo>
                  <a:cubicBezTo>
                    <a:pt x="24" y="229"/>
                    <a:pt x="24" y="229"/>
                    <a:pt x="24" y="229"/>
                  </a:cubicBezTo>
                  <a:cubicBezTo>
                    <a:pt x="24" y="296"/>
                    <a:pt x="78" y="349"/>
                    <a:pt x="144" y="349"/>
                  </a:cubicBezTo>
                  <a:cubicBezTo>
                    <a:pt x="776" y="349"/>
                    <a:pt x="776" y="349"/>
                    <a:pt x="776" y="349"/>
                  </a:cubicBezTo>
                  <a:cubicBezTo>
                    <a:pt x="776" y="309"/>
                    <a:pt x="776" y="309"/>
                    <a:pt x="776" y="309"/>
                  </a:cubicBezTo>
                  <a:lnTo>
                    <a:pt x="144" y="309"/>
                  </a:lnTo>
                  <a:close/>
                </a:path>
              </a:pathLst>
            </a:custGeom>
            <a:solidFill>
              <a:srgbClr val="EFE9DD"/>
            </a:solidFill>
            <a:ln>
              <a:noFill/>
            </a:ln>
            <a:effectLst/>
          </p:spPr>
          <p:txBody>
            <a:bodyPr vert="horz" wrap="square" lIns="828000" tIns="216000" rIns="121920" bIns="60960" anchor="t" anchorCtr="0" compatLnSpc="1">
              <a:normAutofit/>
            </a:bodyPr>
            <a:lstStyle/>
            <a:p>
              <a:pPr>
                <a:lnSpc>
                  <a:spcPct val="120000"/>
                </a:lnSpc>
              </a:pPr>
              <a:endParaRPr lang="zh-CN" altLang="en-US" sz="1100">
                <a:solidFill>
                  <a:schemeClr val="bg1"/>
                </a:solidFill>
                <a:latin typeface="微软雅黑" panose="020B0503020204020204" pitchFamily="34" charset="-122"/>
                <a:ea typeface="微软雅黑" panose="020B0503020204020204" pitchFamily="34" charset="-122"/>
              </a:endParaRPr>
            </a:p>
          </p:txBody>
        </p:sp>
        <p:sp>
          <p:nvSpPr>
            <p:cNvPr id="11" name="Freeform: Shape 9"/>
            <p:cNvSpPr/>
            <p:nvPr/>
          </p:nvSpPr>
          <p:spPr bwMode="auto">
            <a:xfrm>
              <a:off x="1455334" y="3748954"/>
              <a:ext cx="3326743" cy="1030112"/>
            </a:xfrm>
            <a:custGeom>
              <a:avLst/>
              <a:gdLst>
                <a:gd name="T0" fmla="*/ 144 w 706"/>
                <a:gd name="T1" fmla="*/ 0 h 324"/>
                <a:gd name="T2" fmla="*/ 24 w 706"/>
                <a:gd name="T3" fmla="*/ 120 h 324"/>
                <a:gd name="T4" fmla="*/ 24 w 706"/>
                <a:gd name="T5" fmla="*/ 248 h 324"/>
                <a:gd name="T6" fmla="*/ 0 w 706"/>
                <a:gd name="T7" fmla="*/ 248 h 324"/>
                <a:gd name="T8" fmla="*/ 44 w 706"/>
                <a:gd name="T9" fmla="*/ 324 h 324"/>
                <a:gd name="T10" fmla="*/ 88 w 706"/>
                <a:gd name="T11" fmla="*/ 248 h 324"/>
                <a:gd name="T12" fmla="*/ 64 w 706"/>
                <a:gd name="T13" fmla="*/ 248 h 324"/>
                <a:gd name="T14" fmla="*/ 64 w 706"/>
                <a:gd name="T15" fmla="*/ 120 h 324"/>
                <a:gd name="T16" fmla="*/ 144 w 706"/>
                <a:gd name="T17" fmla="*/ 40 h 324"/>
                <a:gd name="T18" fmla="*/ 706 w 706"/>
                <a:gd name="T19" fmla="*/ 40 h 324"/>
                <a:gd name="T20" fmla="*/ 706 w 706"/>
                <a:gd name="T21" fmla="*/ 0 h 324"/>
                <a:gd name="T22" fmla="*/ 144 w 706"/>
                <a:gd name="T23" fmla="*/ 0 h 3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06" h="324">
                  <a:moveTo>
                    <a:pt x="144" y="0"/>
                  </a:moveTo>
                  <a:cubicBezTo>
                    <a:pt x="78" y="0"/>
                    <a:pt x="24" y="54"/>
                    <a:pt x="24" y="120"/>
                  </a:cubicBezTo>
                  <a:cubicBezTo>
                    <a:pt x="24" y="248"/>
                    <a:pt x="24" y="248"/>
                    <a:pt x="24" y="248"/>
                  </a:cubicBezTo>
                  <a:cubicBezTo>
                    <a:pt x="0" y="248"/>
                    <a:pt x="0" y="248"/>
                    <a:pt x="0" y="248"/>
                  </a:cubicBezTo>
                  <a:cubicBezTo>
                    <a:pt x="44" y="324"/>
                    <a:pt x="44" y="324"/>
                    <a:pt x="44" y="324"/>
                  </a:cubicBezTo>
                  <a:cubicBezTo>
                    <a:pt x="88" y="248"/>
                    <a:pt x="88" y="248"/>
                    <a:pt x="88" y="248"/>
                  </a:cubicBezTo>
                  <a:cubicBezTo>
                    <a:pt x="64" y="248"/>
                    <a:pt x="64" y="248"/>
                    <a:pt x="64" y="248"/>
                  </a:cubicBezTo>
                  <a:cubicBezTo>
                    <a:pt x="64" y="120"/>
                    <a:pt x="64" y="120"/>
                    <a:pt x="64" y="120"/>
                  </a:cubicBezTo>
                  <a:cubicBezTo>
                    <a:pt x="64" y="76"/>
                    <a:pt x="100" y="40"/>
                    <a:pt x="144" y="40"/>
                  </a:cubicBezTo>
                  <a:cubicBezTo>
                    <a:pt x="706" y="40"/>
                    <a:pt x="706" y="40"/>
                    <a:pt x="706" y="40"/>
                  </a:cubicBezTo>
                  <a:cubicBezTo>
                    <a:pt x="706" y="0"/>
                    <a:pt x="706" y="0"/>
                    <a:pt x="706" y="0"/>
                  </a:cubicBezTo>
                  <a:lnTo>
                    <a:pt x="144" y="0"/>
                  </a:lnTo>
                  <a:close/>
                </a:path>
              </a:pathLst>
            </a:custGeom>
            <a:solidFill>
              <a:srgbClr val="753D13"/>
            </a:solidFill>
            <a:ln>
              <a:noFill/>
            </a:ln>
            <a:effectLst/>
          </p:spPr>
          <p:txBody>
            <a:bodyPr anchor="ctr"/>
            <a:lstStyle/>
            <a:p>
              <a:pPr algn="ctr"/>
              <a:endParaRPr dirty="0">
                <a:solidFill>
                  <a:srgbClr val="000000"/>
                </a:solidFill>
              </a:endParaRPr>
            </a:p>
          </p:txBody>
        </p:sp>
        <p:sp>
          <p:nvSpPr>
            <p:cNvPr id="12" name="Freeform: Shape 10"/>
            <p:cNvSpPr/>
            <p:nvPr/>
          </p:nvSpPr>
          <p:spPr bwMode="auto">
            <a:xfrm>
              <a:off x="1322459" y="4530045"/>
              <a:ext cx="4357152" cy="1113397"/>
            </a:xfrm>
            <a:custGeom>
              <a:avLst/>
              <a:gdLst>
                <a:gd name="T0" fmla="*/ 776 w 776"/>
                <a:gd name="T1" fmla="*/ 76 h 350"/>
                <a:gd name="T2" fmla="*/ 732 w 776"/>
                <a:gd name="T3" fmla="*/ 0 h 350"/>
                <a:gd name="T4" fmla="*/ 688 w 776"/>
                <a:gd name="T5" fmla="*/ 76 h 350"/>
                <a:gd name="T6" fmla="*/ 712 w 776"/>
                <a:gd name="T7" fmla="*/ 76 h 350"/>
                <a:gd name="T8" fmla="*/ 712 w 776"/>
                <a:gd name="T9" fmla="*/ 230 h 350"/>
                <a:gd name="T10" fmla="*/ 632 w 776"/>
                <a:gd name="T11" fmla="*/ 310 h 350"/>
                <a:gd name="T12" fmla="*/ 0 w 776"/>
                <a:gd name="T13" fmla="*/ 310 h 350"/>
                <a:gd name="T14" fmla="*/ 0 w 776"/>
                <a:gd name="T15" fmla="*/ 350 h 350"/>
                <a:gd name="T16" fmla="*/ 632 w 776"/>
                <a:gd name="T17" fmla="*/ 350 h 350"/>
                <a:gd name="T18" fmla="*/ 752 w 776"/>
                <a:gd name="T19" fmla="*/ 230 h 350"/>
                <a:gd name="T20" fmla="*/ 752 w 776"/>
                <a:gd name="T21" fmla="*/ 76 h 350"/>
                <a:gd name="T22" fmla="*/ 776 w 776"/>
                <a:gd name="T23" fmla="*/ 76 h 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76" h="350">
                  <a:moveTo>
                    <a:pt x="776" y="76"/>
                  </a:moveTo>
                  <a:cubicBezTo>
                    <a:pt x="732" y="0"/>
                    <a:pt x="732" y="0"/>
                    <a:pt x="732" y="0"/>
                  </a:cubicBezTo>
                  <a:cubicBezTo>
                    <a:pt x="688" y="76"/>
                    <a:pt x="688" y="76"/>
                    <a:pt x="688" y="76"/>
                  </a:cubicBezTo>
                  <a:cubicBezTo>
                    <a:pt x="712" y="76"/>
                    <a:pt x="712" y="76"/>
                    <a:pt x="712" y="76"/>
                  </a:cubicBezTo>
                  <a:cubicBezTo>
                    <a:pt x="712" y="230"/>
                    <a:pt x="712" y="230"/>
                    <a:pt x="712" y="230"/>
                  </a:cubicBezTo>
                  <a:cubicBezTo>
                    <a:pt x="712" y="274"/>
                    <a:pt x="676" y="310"/>
                    <a:pt x="632" y="310"/>
                  </a:cubicBezTo>
                  <a:cubicBezTo>
                    <a:pt x="0" y="310"/>
                    <a:pt x="0" y="310"/>
                    <a:pt x="0" y="310"/>
                  </a:cubicBezTo>
                  <a:cubicBezTo>
                    <a:pt x="0" y="350"/>
                    <a:pt x="0" y="350"/>
                    <a:pt x="0" y="350"/>
                  </a:cubicBezTo>
                  <a:cubicBezTo>
                    <a:pt x="632" y="350"/>
                    <a:pt x="632" y="350"/>
                    <a:pt x="632" y="350"/>
                  </a:cubicBezTo>
                  <a:cubicBezTo>
                    <a:pt x="698" y="350"/>
                    <a:pt x="752" y="296"/>
                    <a:pt x="752" y="230"/>
                  </a:cubicBezTo>
                  <a:cubicBezTo>
                    <a:pt x="752" y="76"/>
                    <a:pt x="752" y="76"/>
                    <a:pt x="752" y="76"/>
                  </a:cubicBezTo>
                  <a:lnTo>
                    <a:pt x="776" y="76"/>
                  </a:lnTo>
                  <a:close/>
                </a:path>
              </a:pathLst>
            </a:custGeom>
            <a:solidFill>
              <a:srgbClr val="753D13"/>
            </a:solidFill>
            <a:ln>
              <a:noFill/>
            </a:ln>
            <a:effectLst/>
          </p:spPr>
          <p:txBody>
            <a:bodyPr vert="horz" wrap="square" lIns="121920" tIns="216000" rIns="792000" bIns="60960" anchor="t" anchorCtr="0" compatLnSpc="1">
              <a:normAutofit/>
            </a:bodyPr>
            <a:lstStyle/>
            <a:p>
              <a:pPr algn="r">
                <a:lnSpc>
                  <a:spcPct val="120000"/>
                </a:lnSpc>
              </a:pPr>
              <a:endParaRPr lang="zh-CN" altLang="en-US" sz="1100">
                <a:solidFill>
                  <a:schemeClr val="tx1">
                    <a:lumMod val="95000"/>
                    <a:lumOff val="5000"/>
                  </a:schemeClr>
                </a:solidFill>
                <a:latin typeface="微软雅黑" panose="020B0503020204020204" pitchFamily="34" charset="-122"/>
                <a:ea typeface="微软雅黑" panose="020B0503020204020204" pitchFamily="34" charset="-122"/>
              </a:endParaRPr>
            </a:p>
          </p:txBody>
        </p:sp>
        <p:sp>
          <p:nvSpPr>
            <p:cNvPr id="38" name="Freeform: Shape 22"/>
            <p:cNvSpPr/>
            <p:nvPr/>
          </p:nvSpPr>
          <p:spPr bwMode="auto">
            <a:xfrm>
              <a:off x="1582354" y="1597082"/>
              <a:ext cx="84223" cy="82928"/>
            </a:xfrm>
            <a:custGeom>
              <a:avLst/>
              <a:gdLst>
                <a:gd name="T0" fmla="*/ 138 w 154"/>
                <a:gd name="T1" fmla="*/ 17 h 154"/>
                <a:gd name="T2" fmla="*/ 138 w 154"/>
                <a:gd name="T3" fmla="*/ 66 h 154"/>
                <a:gd name="T4" fmla="*/ 66 w 154"/>
                <a:gd name="T5" fmla="*/ 138 h 154"/>
                <a:gd name="T6" fmla="*/ 17 w 154"/>
                <a:gd name="T7" fmla="*/ 138 h 154"/>
                <a:gd name="T8" fmla="*/ 138 w 154"/>
                <a:gd name="T9" fmla="*/ 17 h 154"/>
                <a:gd name="T10" fmla="*/ 154 w 154"/>
                <a:gd name="T11" fmla="*/ 0 h 154"/>
                <a:gd name="T12" fmla="*/ 0 w 154"/>
                <a:gd name="T13" fmla="*/ 154 h 154"/>
                <a:gd name="T14" fmla="*/ 81 w 154"/>
                <a:gd name="T15" fmla="*/ 154 h 154"/>
                <a:gd name="T16" fmla="*/ 154 w 154"/>
                <a:gd name="T17" fmla="*/ 80 h 154"/>
                <a:gd name="T18" fmla="*/ 154 w 154"/>
                <a:gd name="T19" fmla="*/ 0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4" h="154">
                  <a:moveTo>
                    <a:pt x="138" y="17"/>
                  </a:moveTo>
                  <a:cubicBezTo>
                    <a:pt x="138" y="66"/>
                    <a:pt x="138" y="66"/>
                    <a:pt x="138" y="66"/>
                  </a:cubicBezTo>
                  <a:cubicBezTo>
                    <a:pt x="102" y="72"/>
                    <a:pt x="73" y="101"/>
                    <a:pt x="66" y="138"/>
                  </a:cubicBezTo>
                  <a:cubicBezTo>
                    <a:pt x="17" y="138"/>
                    <a:pt x="17" y="138"/>
                    <a:pt x="17" y="138"/>
                  </a:cubicBezTo>
                  <a:cubicBezTo>
                    <a:pt x="24" y="74"/>
                    <a:pt x="75" y="24"/>
                    <a:pt x="138" y="17"/>
                  </a:cubicBezTo>
                  <a:moveTo>
                    <a:pt x="154" y="0"/>
                  </a:moveTo>
                  <a:cubicBezTo>
                    <a:pt x="69" y="0"/>
                    <a:pt x="0" y="69"/>
                    <a:pt x="0" y="154"/>
                  </a:cubicBezTo>
                  <a:cubicBezTo>
                    <a:pt x="81" y="154"/>
                    <a:pt x="81" y="154"/>
                    <a:pt x="81" y="154"/>
                  </a:cubicBezTo>
                  <a:cubicBezTo>
                    <a:pt x="81" y="113"/>
                    <a:pt x="114" y="80"/>
                    <a:pt x="154" y="80"/>
                  </a:cubicBezTo>
                  <a:cubicBezTo>
                    <a:pt x="154" y="0"/>
                    <a:pt x="154" y="0"/>
                    <a:pt x="154" y="0"/>
                  </a:cubicBezTo>
                  <a:close/>
                </a:path>
              </a:pathLst>
            </a:custGeom>
            <a:solidFill>
              <a:srgbClr val="FFFFFF"/>
            </a:solidFill>
            <a:ln>
              <a:noFill/>
            </a:ln>
          </p:spPr>
          <p:txBody>
            <a:bodyPr anchor="ctr"/>
            <a:lstStyle/>
            <a:p>
              <a:pPr algn="ctr"/>
              <a:endParaRPr>
                <a:solidFill>
                  <a:srgbClr val="000000"/>
                </a:solidFill>
              </a:endParaRPr>
            </a:p>
          </p:txBody>
        </p:sp>
        <p:sp>
          <p:nvSpPr>
            <p:cNvPr id="34" name="Freeform: Shape 35"/>
            <p:cNvSpPr/>
            <p:nvPr/>
          </p:nvSpPr>
          <p:spPr bwMode="auto">
            <a:xfrm>
              <a:off x="10224145" y="5499031"/>
              <a:ext cx="112635" cy="106627"/>
            </a:xfrm>
            <a:custGeom>
              <a:avLst/>
              <a:gdLst>
                <a:gd name="T0" fmla="*/ 172 w 178"/>
                <a:gd name="T1" fmla="*/ 47 h 168"/>
                <a:gd name="T2" fmla="*/ 153 w 178"/>
                <a:gd name="T3" fmla="*/ 21 h 168"/>
                <a:gd name="T4" fmla="*/ 125 w 178"/>
                <a:gd name="T5" fmla="*/ 5 h 168"/>
                <a:gd name="T6" fmla="*/ 89 w 178"/>
                <a:gd name="T7" fmla="*/ 0 h 168"/>
                <a:gd name="T8" fmla="*/ 54 w 178"/>
                <a:gd name="T9" fmla="*/ 5 h 168"/>
                <a:gd name="T10" fmla="*/ 26 w 178"/>
                <a:gd name="T11" fmla="*/ 21 h 168"/>
                <a:gd name="T12" fmla="*/ 7 w 178"/>
                <a:gd name="T13" fmla="*/ 47 h 168"/>
                <a:gd name="T14" fmla="*/ 0 w 178"/>
                <a:gd name="T15" fmla="*/ 84 h 168"/>
                <a:gd name="T16" fmla="*/ 7 w 178"/>
                <a:gd name="T17" fmla="*/ 121 h 168"/>
                <a:gd name="T18" fmla="*/ 26 w 178"/>
                <a:gd name="T19" fmla="*/ 147 h 168"/>
                <a:gd name="T20" fmla="*/ 54 w 178"/>
                <a:gd name="T21" fmla="*/ 163 h 168"/>
                <a:gd name="T22" fmla="*/ 89 w 178"/>
                <a:gd name="T23" fmla="*/ 168 h 168"/>
                <a:gd name="T24" fmla="*/ 125 w 178"/>
                <a:gd name="T25" fmla="*/ 163 h 168"/>
                <a:gd name="T26" fmla="*/ 153 w 178"/>
                <a:gd name="T27" fmla="*/ 147 h 168"/>
                <a:gd name="T28" fmla="*/ 172 w 178"/>
                <a:gd name="T29" fmla="*/ 121 h 168"/>
                <a:gd name="T30" fmla="*/ 178 w 178"/>
                <a:gd name="T31" fmla="*/ 84 h 168"/>
                <a:gd name="T32" fmla="*/ 172 w 178"/>
                <a:gd name="T33" fmla="*/ 47 h 168"/>
                <a:gd name="T34" fmla="*/ 113 w 178"/>
                <a:gd name="T35" fmla="*/ 127 h 168"/>
                <a:gd name="T36" fmla="*/ 89 w 178"/>
                <a:gd name="T37" fmla="*/ 140 h 168"/>
                <a:gd name="T38" fmla="*/ 66 w 178"/>
                <a:gd name="T39" fmla="*/ 127 h 168"/>
                <a:gd name="T40" fmla="*/ 56 w 178"/>
                <a:gd name="T41" fmla="*/ 84 h 168"/>
                <a:gd name="T42" fmla="*/ 66 w 178"/>
                <a:gd name="T43" fmla="*/ 41 h 168"/>
                <a:gd name="T44" fmla="*/ 89 w 178"/>
                <a:gd name="T45" fmla="*/ 28 h 168"/>
                <a:gd name="T46" fmla="*/ 113 w 178"/>
                <a:gd name="T47" fmla="*/ 41 h 168"/>
                <a:gd name="T48" fmla="*/ 123 w 178"/>
                <a:gd name="T49" fmla="*/ 84 h 168"/>
                <a:gd name="T50" fmla="*/ 113 w 178"/>
                <a:gd name="T51" fmla="*/ 127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78" h="168">
                  <a:moveTo>
                    <a:pt x="172" y="47"/>
                  </a:moveTo>
                  <a:cubicBezTo>
                    <a:pt x="167" y="37"/>
                    <a:pt x="161" y="28"/>
                    <a:pt x="153" y="21"/>
                  </a:cubicBezTo>
                  <a:cubicBezTo>
                    <a:pt x="145" y="14"/>
                    <a:pt x="136" y="9"/>
                    <a:pt x="125" y="5"/>
                  </a:cubicBezTo>
                  <a:cubicBezTo>
                    <a:pt x="114" y="2"/>
                    <a:pt x="102" y="0"/>
                    <a:pt x="89" y="0"/>
                  </a:cubicBezTo>
                  <a:cubicBezTo>
                    <a:pt x="77" y="0"/>
                    <a:pt x="65" y="2"/>
                    <a:pt x="54" y="5"/>
                  </a:cubicBezTo>
                  <a:cubicBezTo>
                    <a:pt x="43" y="9"/>
                    <a:pt x="34" y="14"/>
                    <a:pt x="26" y="21"/>
                  </a:cubicBezTo>
                  <a:cubicBezTo>
                    <a:pt x="18" y="28"/>
                    <a:pt x="12" y="37"/>
                    <a:pt x="7" y="47"/>
                  </a:cubicBezTo>
                  <a:cubicBezTo>
                    <a:pt x="3" y="58"/>
                    <a:pt x="0" y="70"/>
                    <a:pt x="0" y="84"/>
                  </a:cubicBezTo>
                  <a:cubicBezTo>
                    <a:pt x="0" y="98"/>
                    <a:pt x="3" y="110"/>
                    <a:pt x="7" y="121"/>
                  </a:cubicBezTo>
                  <a:cubicBezTo>
                    <a:pt x="12" y="131"/>
                    <a:pt x="18" y="140"/>
                    <a:pt x="26" y="147"/>
                  </a:cubicBezTo>
                  <a:cubicBezTo>
                    <a:pt x="34" y="154"/>
                    <a:pt x="43" y="159"/>
                    <a:pt x="54" y="163"/>
                  </a:cubicBezTo>
                  <a:cubicBezTo>
                    <a:pt x="65" y="166"/>
                    <a:pt x="77" y="168"/>
                    <a:pt x="89" y="168"/>
                  </a:cubicBezTo>
                  <a:cubicBezTo>
                    <a:pt x="102" y="168"/>
                    <a:pt x="114" y="166"/>
                    <a:pt x="125" y="163"/>
                  </a:cubicBezTo>
                  <a:cubicBezTo>
                    <a:pt x="136" y="159"/>
                    <a:pt x="145" y="154"/>
                    <a:pt x="153" y="147"/>
                  </a:cubicBezTo>
                  <a:cubicBezTo>
                    <a:pt x="161" y="140"/>
                    <a:pt x="167" y="131"/>
                    <a:pt x="172" y="121"/>
                  </a:cubicBezTo>
                  <a:cubicBezTo>
                    <a:pt x="176" y="110"/>
                    <a:pt x="178" y="98"/>
                    <a:pt x="178" y="84"/>
                  </a:cubicBezTo>
                  <a:cubicBezTo>
                    <a:pt x="178" y="70"/>
                    <a:pt x="176" y="58"/>
                    <a:pt x="172" y="47"/>
                  </a:cubicBezTo>
                  <a:close/>
                  <a:moveTo>
                    <a:pt x="113" y="127"/>
                  </a:moveTo>
                  <a:cubicBezTo>
                    <a:pt x="106" y="136"/>
                    <a:pt x="98" y="140"/>
                    <a:pt x="89" y="140"/>
                  </a:cubicBezTo>
                  <a:cubicBezTo>
                    <a:pt x="81" y="140"/>
                    <a:pt x="73" y="136"/>
                    <a:pt x="66" y="127"/>
                  </a:cubicBezTo>
                  <a:cubicBezTo>
                    <a:pt x="60" y="119"/>
                    <a:pt x="56" y="104"/>
                    <a:pt x="56" y="84"/>
                  </a:cubicBezTo>
                  <a:cubicBezTo>
                    <a:pt x="56" y="64"/>
                    <a:pt x="60" y="49"/>
                    <a:pt x="66" y="41"/>
                  </a:cubicBezTo>
                  <a:cubicBezTo>
                    <a:pt x="73" y="32"/>
                    <a:pt x="81" y="28"/>
                    <a:pt x="89" y="28"/>
                  </a:cubicBezTo>
                  <a:cubicBezTo>
                    <a:pt x="98" y="28"/>
                    <a:pt x="106" y="32"/>
                    <a:pt x="113" y="41"/>
                  </a:cubicBezTo>
                  <a:cubicBezTo>
                    <a:pt x="119" y="49"/>
                    <a:pt x="123" y="64"/>
                    <a:pt x="123" y="84"/>
                  </a:cubicBezTo>
                  <a:cubicBezTo>
                    <a:pt x="123" y="104"/>
                    <a:pt x="119" y="119"/>
                    <a:pt x="113" y="127"/>
                  </a:cubicBezTo>
                  <a:close/>
                </a:path>
              </a:pathLst>
            </a:custGeom>
            <a:solidFill>
              <a:srgbClr val="FFFFFF"/>
            </a:solidFill>
            <a:ln>
              <a:noFill/>
            </a:ln>
          </p:spPr>
          <p:txBody>
            <a:bodyPr anchor="ctr"/>
            <a:lstStyle/>
            <a:p>
              <a:pPr algn="ctr"/>
              <a:endParaRPr>
                <a:solidFill>
                  <a:srgbClr val="000000"/>
                </a:solidFill>
              </a:endParaRPr>
            </a:p>
          </p:txBody>
        </p:sp>
        <p:sp>
          <p:nvSpPr>
            <p:cNvPr id="28" name="Freeform: Shape 44"/>
            <p:cNvSpPr/>
            <p:nvPr/>
          </p:nvSpPr>
          <p:spPr bwMode="auto">
            <a:xfrm>
              <a:off x="9812338" y="1545411"/>
              <a:ext cx="79973" cy="79972"/>
            </a:xfrm>
            <a:custGeom>
              <a:avLst/>
              <a:gdLst>
                <a:gd name="T0" fmla="*/ 56 w 56"/>
                <a:gd name="T1" fmla="*/ 19 h 56"/>
                <a:gd name="T2" fmla="*/ 18 w 56"/>
                <a:gd name="T3" fmla="*/ 0 h 56"/>
                <a:gd name="T4" fmla="*/ 0 w 56"/>
                <a:gd name="T5" fmla="*/ 38 h 56"/>
                <a:gd name="T6" fmla="*/ 37 w 56"/>
                <a:gd name="T7" fmla="*/ 56 h 56"/>
                <a:gd name="T8" fmla="*/ 56 w 56"/>
                <a:gd name="T9" fmla="*/ 19 h 56"/>
              </a:gdLst>
              <a:ahLst/>
              <a:cxnLst>
                <a:cxn ang="0">
                  <a:pos x="T0" y="T1"/>
                </a:cxn>
                <a:cxn ang="0">
                  <a:pos x="T2" y="T3"/>
                </a:cxn>
                <a:cxn ang="0">
                  <a:pos x="T4" y="T5"/>
                </a:cxn>
                <a:cxn ang="0">
                  <a:pos x="T6" y="T7"/>
                </a:cxn>
                <a:cxn ang="0">
                  <a:pos x="T8" y="T9"/>
                </a:cxn>
              </a:cxnLst>
              <a:rect l="0" t="0" r="r" b="b"/>
              <a:pathLst>
                <a:path w="56" h="56">
                  <a:moveTo>
                    <a:pt x="56" y="19"/>
                  </a:moveTo>
                  <a:lnTo>
                    <a:pt x="18" y="0"/>
                  </a:lnTo>
                  <a:lnTo>
                    <a:pt x="0" y="38"/>
                  </a:lnTo>
                  <a:lnTo>
                    <a:pt x="37" y="56"/>
                  </a:lnTo>
                  <a:lnTo>
                    <a:pt x="56" y="19"/>
                  </a:lnTo>
                  <a:close/>
                </a:path>
              </a:pathLst>
            </a:custGeom>
            <a:solidFill>
              <a:srgbClr val="FFFFFF"/>
            </a:solidFill>
            <a:ln>
              <a:noFill/>
            </a:ln>
          </p:spPr>
          <p:txBody>
            <a:bodyPr anchor="ctr"/>
            <a:lstStyle/>
            <a:p>
              <a:pPr algn="ctr"/>
              <a:endParaRPr>
                <a:solidFill>
                  <a:srgbClr val="000000"/>
                </a:solidFill>
              </a:endParaRPr>
            </a:p>
          </p:txBody>
        </p:sp>
      </p:grpSp>
      <p:sp>
        <p:nvSpPr>
          <p:cNvPr id="2" name="Rectangle 1"/>
          <p:cNvSpPr/>
          <p:nvPr/>
        </p:nvSpPr>
        <p:spPr>
          <a:xfrm>
            <a:off x="1470698" y="-12501"/>
            <a:ext cx="5254387" cy="548099"/>
          </a:xfrm>
          <a:prstGeom prst="rect">
            <a:avLst/>
          </a:prstGeom>
        </p:spPr>
        <p:txBody>
          <a:bodyPr wrap="none">
            <a:spAutoFit/>
          </a:bodyPr>
          <a:lstStyle/>
          <a:p>
            <a:pPr>
              <a:lnSpc>
                <a:spcPct val="115000"/>
              </a:lnSpc>
              <a:spcAft>
                <a:spcPts val="0"/>
              </a:spcAft>
            </a:pPr>
            <a:r>
              <a:rPr lang="vi-VN" sz="2800" b="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4. Yếu tố biểu cảm </a:t>
            </a:r>
            <a:r>
              <a:rPr lang="vi-VN" sz="2800" b="1">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trong bài hịch</a:t>
            </a:r>
            <a:endParaRPr lang="en-GB" sz="2800">
              <a:solidFill>
                <a:schemeClr val="bg1"/>
              </a:solidFill>
              <a:effectLst/>
              <a:latin typeface="Times New Roman" panose="02020603050405020304" pitchFamily="18" charset="0"/>
              <a:ea typeface="Times New Roman" panose="02020603050405020304" pitchFamily="18" charset="0"/>
            </a:endParaRPr>
          </a:p>
        </p:txBody>
      </p:sp>
      <p:sp>
        <p:nvSpPr>
          <p:cNvPr id="4" name="Rectangle 3"/>
          <p:cNvSpPr/>
          <p:nvPr/>
        </p:nvSpPr>
        <p:spPr>
          <a:xfrm>
            <a:off x="960253" y="972487"/>
            <a:ext cx="2852711" cy="1631216"/>
          </a:xfrm>
          <a:prstGeom prst="rect">
            <a:avLst/>
          </a:prstGeom>
        </p:spPr>
        <p:txBody>
          <a:bodyPr wrap="square">
            <a:spAutoFit/>
          </a:bodyPr>
          <a:lstStyle/>
          <a:p>
            <a:pPr algn="just"/>
            <a:r>
              <a:rPr lang="vi-VN" sz="2000">
                <a:latin typeface="Times New Roman" panose="02020603050405020304" pitchFamily="18" charset="0"/>
                <a:ea typeface="Times New Roman" panose="02020603050405020304" pitchFamily="18" charset="0"/>
              </a:rPr>
              <a:t>Nỗi lòng đau đớn đến quặn thắt, căm thù giặc đến bầm gan tím ruột. Mong rửa nhục đến “</a:t>
            </a:r>
            <a:r>
              <a:rPr lang="vi-VN" sz="2000" i="1">
                <a:latin typeface="Times New Roman" panose="02020603050405020304" pitchFamily="18" charset="0"/>
                <a:ea typeface="Times New Roman" panose="02020603050405020304" pitchFamily="18" charset="0"/>
              </a:rPr>
              <a:t>quên ăn, mất ngủ</a:t>
            </a:r>
            <a:r>
              <a:rPr lang="vi-VN" sz="2000">
                <a:latin typeface="Times New Roman" panose="02020603050405020304" pitchFamily="18" charset="0"/>
                <a:ea typeface="Times New Roman" panose="02020603050405020304" pitchFamily="18" charset="0"/>
              </a:rPr>
              <a:t>”, </a:t>
            </a:r>
            <a:endParaRPr lang="en-GB" sz="2400"/>
          </a:p>
        </p:txBody>
      </p:sp>
      <p:sp>
        <p:nvSpPr>
          <p:cNvPr id="42" name="Rectangle 41"/>
          <p:cNvSpPr/>
          <p:nvPr/>
        </p:nvSpPr>
        <p:spPr>
          <a:xfrm>
            <a:off x="1015321" y="3204603"/>
            <a:ext cx="2797643" cy="1479700"/>
          </a:xfrm>
          <a:prstGeom prst="rect">
            <a:avLst/>
          </a:prstGeom>
        </p:spPr>
        <p:txBody>
          <a:bodyPr wrap="square">
            <a:spAutoFit/>
          </a:bodyPr>
          <a:lstStyle/>
          <a:p>
            <a:pPr algn="just" fontAlgn="base">
              <a:lnSpc>
                <a:spcPct val="115000"/>
              </a:lnSpc>
              <a:spcAft>
                <a:spcPts val="0"/>
              </a:spcAft>
            </a:pPr>
            <a:r>
              <a:rPr lang="vi-VN" sz="2000">
                <a:latin typeface="Times New Roman" panose="02020603050405020304" pitchFamily="18" charset="0"/>
                <a:ea typeface="Times New Roman" panose="02020603050405020304" pitchFamily="18" charset="0"/>
                <a:cs typeface="Times New Roman" panose="02020603050405020304" pitchFamily="18" charset="0"/>
              </a:rPr>
              <a:t>Nỗi đau đớn, căm tức biến thành khao khát hành động: </a:t>
            </a:r>
            <a:r>
              <a:rPr lang="vi-VN" sz="2000" i="1">
                <a:latin typeface="Times New Roman" panose="02020603050405020304" pitchFamily="18" charset="0"/>
                <a:ea typeface="Times New Roman" panose="02020603050405020304" pitchFamily="18" charset="0"/>
                <a:cs typeface="Times New Roman" panose="02020603050405020304" pitchFamily="18" charset="0"/>
              </a:rPr>
              <a:t>“xả thịt, lột da, nuốt gan, uống máu”</a:t>
            </a:r>
            <a:endParaRPr lang="en-GB" sz="2000">
              <a:effectLst/>
              <a:latin typeface="Times New Roman" panose="02020603050405020304" pitchFamily="18" charset="0"/>
              <a:ea typeface="Times New Roman" panose="02020603050405020304" pitchFamily="18" charset="0"/>
            </a:endParaRPr>
          </a:p>
        </p:txBody>
      </p:sp>
      <p:sp>
        <p:nvSpPr>
          <p:cNvPr id="43" name="Rectangle 42"/>
          <p:cNvSpPr/>
          <p:nvPr/>
        </p:nvSpPr>
        <p:spPr>
          <a:xfrm>
            <a:off x="5055220" y="1031479"/>
            <a:ext cx="3568390" cy="1685077"/>
          </a:xfrm>
          <a:prstGeom prst="rect">
            <a:avLst/>
          </a:prstGeom>
        </p:spPr>
        <p:txBody>
          <a:bodyPr wrap="square">
            <a:spAutoFit/>
          </a:bodyPr>
          <a:lstStyle/>
          <a:p>
            <a:pPr algn="just" fontAlgn="base">
              <a:lnSpc>
                <a:spcPct val="115000"/>
              </a:lnSpc>
              <a:spcAft>
                <a:spcPts val="0"/>
              </a:spcAft>
            </a:pPr>
            <a:r>
              <a:rPr lang="vi-VN" sz="180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Vì nghĩa lớn mà coi thường thịt nát, xương tan, muốn xả thân hi sinh vì nước “</a:t>
            </a:r>
            <a:r>
              <a:rPr lang="vi-VN" sz="1800" i="1">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dẫu cho trăm thân này phơi ngoài nội cỏ, ngàn xác này gói trong da ngựa</a:t>
            </a:r>
            <a:r>
              <a:rPr lang="vi-VN" sz="180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 </a:t>
            </a:r>
            <a:endParaRPr lang="en-GB" sz="1800">
              <a:solidFill>
                <a:schemeClr val="bg1"/>
              </a:solidFill>
              <a:effectLst/>
              <a:latin typeface="Times New Roman" panose="02020603050405020304" pitchFamily="18" charset="0"/>
              <a:ea typeface="Times New Roman" panose="02020603050405020304" pitchFamily="18" charset="0"/>
            </a:endParaRPr>
          </a:p>
        </p:txBody>
      </p:sp>
      <p:sp>
        <p:nvSpPr>
          <p:cNvPr id="44" name="Rectangle 43"/>
          <p:cNvSpPr/>
          <p:nvPr/>
        </p:nvSpPr>
        <p:spPr>
          <a:xfrm>
            <a:off x="4996653" y="3329111"/>
            <a:ext cx="3703947" cy="1477328"/>
          </a:xfrm>
          <a:prstGeom prst="rect">
            <a:avLst/>
          </a:prstGeom>
        </p:spPr>
        <p:txBody>
          <a:bodyPr wrap="square">
            <a:spAutoFit/>
          </a:bodyPr>
          <a:lstStyle/>
          <a:p>
            <a:pPr algn="just"/>
            <a:r>
              <a:rPr lang="vi-VN" sz="1800">
                <a:solidFill>
                  <a:schemeClr val="bg1"/>
                </a:solidFill>
                <a:latin typeface="Times New Roman" panose="02020603050405020304" pitchFamily="18" charset="0"/>
                <a:ea typeface="Times New Roman" panose="02020603050405020304" pitchFamily="18" charset="0"/>
              </a:rPr>
              <a:t>Trần Quốc Tuấn là chính là </a:t>
            </a:r>
            <a:r>
              <a:rPr lang="vi-VN" sz="1800" b="1">
                <a:solidFill>
                  <a:schemeClr val="bg1"/>
                </a:solidFill>
                <a:latin typeface="Times New Roman" panose="02020603050405020304" pitchFamily="18" charset="0"/>
                <a:ea typeface="Times New Roman" panose="02020603050405020304" pitchFamily="18" charset="0"/>
              </a:rPr>
              <a:t>biểu tượng của lòng yêu nước, là một con người đầy trí tuệ, giàu tình cảm sẵn sàng hi sinh</a:t>
            </a:r>
            <a:r>
              <a:rPr lang="vi-VN" sz="1800">
                <a:solidFill>
                  <a:schemeClr val="bg1"/>
                </a:solidFill>
                <a:latin typeface="Times New Roman" panose="02020603050405020304" pitchFamily="18" charset="0"/>
                <a:ea typeface="Times New Roman" panose="02020603050405020304" pitchFamily="18" charset="0"/>
              </a:rPr>
              <a:t> vì lợi ích của bản thân, vì đất nước, vì dân tộc.</a:t>
            </a:r>
            <a:r>
              <a:rPr lang="vi-VN" sz="1800">
                <a:solidFill>
                  <a:schemeClr val="bg1"/>
                </a:solidFill>
                <a:latin typeface="Times New Roman" panose="02020603050405020304" pitchFamily="18" charset="0"/>
                <a:ea typeface="Segoe UI" panose="020B0502040204020203" pitchFamily="34" charset="0"/>
              </a:rPr>
              <a:t> </a:t>
            </a:r>
            <a:endParaRPr lang="en-GB" sz="2000">
              <a:solidFill>
                <a:schemeClr val="bg1"/>
              </a:solidFill>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fltVal val="0"/>
                                          </p:val>
                                        </p:tav>
                                        <p:tav tm="100000">
                                          <p:val>
                                            <p:strVal val="#ppt_w"/>
                                          </p:val>
                                        </p:tav>
                                      </p:tavLst>
                                    </p:anim>
                                    <p:anim calcmode="lin" valueType="num">
                                      <p:cBhvr>
                                        <p:cTn id="8" dur="1000" fill="hold"/>
                                        <p:tgtEl>
                                          <p:spTgt spid="3"/>
                                        </p:tgtEl>
                                        <p:attrNameLst>
                                          <p:attrName>ppt_h</p:attrName>
                                        </p:attrNameLst>
                                      </p:cBhvr>
                                      <p:tavLst>
                                        <p:tav tm="0">
                                          <p:val>
                                            <p:fltVal val="0"/>
                                          </p:val>
                                        </p:tav>
                                        <p:tav tm="100000">
                                          <p:val>
                                            <p:strVal val="#ppt_h"/>
                                          </p:val>
                                        </p:tav>
                                      </p:tavLst>
                                    </p:anim>
                                    <p:anim calcmode="lin" valueType="num">
                                      <p:cBhvr>
                                        <p:cTn id="9" dur="1000" fill="hold"/>
                                        <p:tgtEl>
                                          <p:spTgt spid="3"/>
                                        </p:tgtEl>
                                        <p:attrNameLst>
                                          <p:attrName>style.rotation</p:attrName>
                                        </p:attrNameLst>
                                      </p:cBhvr>
                                      <p:tavLst>
                                        <p:tav tm="0">
                                          <p:val>
                                            <p:fltVal val="90"/>
                                          </p:val>
                                        </p:tav>
                                        <p:tav tm="100000">
                                          <p:val>
                                            <p:fltVal val="0"/>
                                          </p:val>
                                        </p:tav>
                                      </p:tavLst>
                                    </p:anim>
                                    <p:animEffect transition="in" filter="fade">
                                      <p:cBhvr>
                                        <p:cTn id="10" dur="1000"/>
                                        <p:tgtEl>
                                          <p:spTgt spid="3"/>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grpId="0" nodeType="click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1000"/>
                                        <p:tgtEl>
                                          <p:spTgt spid="2"/>
                                        </p:tgtEl>
                                      </p:cBhvr>
                                    </p:animEffect>
                                    <p:anim calcmode="lin" valueType="num">
                                      <p:cBhvr>
                                        <p:cTn id="16" dur="1000" fill="hold"/>
                                        <p:tgtEl>
                                          <p:spTgt spid="2"/>
                                        </p:tgtEl>
                                        <p:attrNameLst>
                                          <p:attrName>ppt_x</p:attrName>
                                        </p:attrNameLst>
                                      </p:cBhvr>
                                      <p:tavLst>
                                        <p:tav tm="0">
                                          <p:val>
                                            <p:strVal val="#ppt_x"/>
                                          </p:val>
                                        </p:tav>
                                        <p:tav tm="100000">
                                          <p:val>
                                            <p:strVal val="#ppt_x"/>
                                          </p:val>
                                        </p:tav>
                                      </p:tavLst>
                                    </p:anim>
                                    <p:anim calcmode="lin" valueType="num">
                                      <p:cBhvr>
                                        <p:cTn id="17"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fade">
                                      <p:cBhvr>
                                        <p:cTn id="22" dur="500"/>
                                        <p:tgtEl>
                                          <p:spTgt spid="4"/>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42"/>
                                        </p:tgtEl>
                                        <p:attrNameLst>
                                          <p:attrName>style.visibility</p:attrName>
                                        </p:attrNameLst>
                                      </p:cBhvr>
                                      <p:to>
                                        <p:strVal val="visible"/>
                                      </p:to>
                                    </p:set>
                                    <p:animEffect transition="in" filter="fade">
                                      <p:cBhvr>
                                        <p:cTn id="27" dur="500"/>
                                        <p:tgtEl>
                                          <p:spTgt spid="42"/>
                                        </p:tgtEl>
                                      </p:cBhvr>
                                    </p:animEffect>
                                  </p:childTnLst>
                                </p:cTn>
                              </p:par>
                            </p:childTnLst>
                          </p:cTn>
                        </p:par>
                      </p:childTnLst>
                    </p:cTn>
                  </p:par>
                  <p:par>
                    <p:cTn id="28" fill="hold">
                      <p:stCondLst>
                        <p:cond delay="indefinite"/>
                      </p:stCondLst>
                      <p:childTnLst>
                        <p:par>
                          <p:cTn id="29" fill="hold">
                            <p:stCondLst>
                              <p:cond delay="0"/>
                            </p:stCondLst>
                            <p:childTnLst>
                              <p:par>
                                <p:cTn id="30" presetID="42" presetClass="entr" presetSubtype="0" fill="hold" grpId="0" nodeType="clickEffect">
                                  <p:stCondLst>
                                    <p:cond delay="0"/>
                                  </p:stCondLst>
                                  <p:childTnLst>
                                    <p:set>
                                      <p:cBhvr>
                                        <p:cTn id="31" dur="1" fill="hold">
                                          <p:stCondLst>
                                            <p:cond delay="0"/>
                                          </p:stCondLst>
                                        </p:cTn>
                                        <p:tgtEl>
                                          <p:spTgt spid="43"/>
                                        </p:tgtEl>
                                        <p:attrNameLst>
                                          <p:attrName>style.visibility</p:attrName>
                                        </p:attrNameLst>
                                      </p:cBhvr>
                                      <p:to>
                                        <p:strVal val="visible"/>
                                      </p:to>
                                    </p:set>
                                    <p:animEffect transition="in" filter="fade">
                                      <p:cBhvr>
                                        <p:cTn id="32" dur="1000"/>
                                        <p:tgtEl>
                                          <p:spTgt spid="43"/>
                                        </p:tgtEl>
                                      </p:cBhvr>
                                    </p:animEffect>
                                    <p:anim calcmode="lin" valueType="num">
                                      <p:cBhvr>
                                        <p:cTn id="33" dur="1000" fill="hold"/>
                                        <p:tgtEl>
                                          <p:spTgt spid="43"/>
                                        </p:tgtEl>
                                        <p:attrNameLst>
                                          <p:attrName>ppt_x</p:attrName>
                                        </p:attrNameLst>
                                      </p:cBhvr>
                                      <p:tavLst>
                                        <p:tav tm="0">
                                          <p:val>
                                            <p:strVal val="#ppt_x"/>
                                          </p:val>
                                        </p:tav>
                                        <p:tav tm="100000">
                                          <p:val>
                                            <p:strVal val="#ppt_x"/>
                                          </p:val>
                                        </p:tav>
                                      </p:tavLst>
                                    </p:anim>
                                    <p:anim calcmode="lin" valueType="num">
                                      <p:cBhvr>
                                        <p:cTn id="34" dur="1000" fill="hold"/>
                                        <p:tgtEl>
                                          <p:spTgt spid="43"/>
                                        </p:tgtEl>
                                        <p:attrNameLst>
                                          <p:attrName>ppt_y</p:attrName>
                                        </p:attrNameLst>
                                      </p:cBhvr>
                                      <p:tavLst>
                                        <p:tav tm="0">
                                          <p:val>
                                            <p:strVal val="#ppt_y+.1"/>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2" presetClass="entr" presetSubtype="4" fill="hold" grpId="0" nodeType="clickEffect">
                                  <p:stCondLst>
                                    <p:cond delay="0"/>
                                  </p:stCondLst>
                                  <p:childTnLst>
                                    <p:set>
                                      <p:cBhvr>
                                        <p:cTn id="38" dur="1" fill="hold">
                                          <p:stCondLst>
                                            <p:cond delay="0"/>
                                          </p:stCondLst>
                                        </p:cTn>
                                        <p:tgtEl>
                                          <p:spTgt spid="44"/>
                                        </p:tgtEl>
                                        <p:attrNameLst>
                                          <p:attrName>style.visibility</p:attrName>
                                        </p:attrNameLst>
                                      </p:cBhvr>
                                      <p:to>
                                        <p:strVal val="visible"/>
                                      </p:to>
                                    </p:set>
                                    <p:animEffect transition="in" filter="wipe(down)">
                                      <p:cBhvr>
                                        <p:cTn id="39"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42" grpId="0"/>
      <p:bldP spid="43" grpId="0"/>
      <p:bldP spid="44"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739020" y="-267629"/>
            <a:ext cx="4300902" cy="5159297"/>
            <a:chOff x="7252" y="1884"/>
            <a:chExt cx="5594" cy="2781"/>
          </a:xfrm>
        </p:grpSpPr>
        <p:grpSp>
          <p:nvGrpSpPr>
            <p:cNvPr id="54" name="Gruppierung 71"/>
            <p:cNvGrpSpPr/>
            <p:nvPr/>
          </p:nvGrpSpPr>
          <p:grpSpPr>
            <a:xfrm>
              <a:off x="7252" y="2183"/>
              <a:ext cx="2610" cy="2482"/>
              <a:chOff x="798834" y="1137541"/>
              <a:chExt cx="2591952" cy="2463996"/>
            </a:xfrm>
          </p:grpSpPr>
          <p:sp>
            <p:nvSpPr>
              <p:cNvPr id="55" name="Shape 1021"/>
              <p:cNvSpPr/>
              <p:nvPr/>
            </p:nvSpPr>
            <p:spPr>
              <a:xfrm>
                <a:off x="798836" y="1137542"/>
                <a:ext cx="2591950" cy="2463995"/>
              </a:xfrm>
              <a:prstGeom prst="rect">
                <a:avLst/>
              </a:prstGeom>
              <a:noFill/>
              <a:ln w="38100" cap="flat" cmpd="sng">
                <a:solidFill>
                  <a:srgbClr val="EFE9DD"/>
                </a:solidFill>
                <a:miter lim="400000"/>
              </a:ln>
              <a:effectLst/>
            </p:spPr>
            <p:txBody>
              <a:bodyPr wrap="square" lIns="0" tIns="0" rIns="0" bIns="0" numCol="1" anchor="ctr">
                <a:noAutofit/>
              </a:bodyPr>
              <a:lstStyle/>
              <a:p>
                <a:pPr algn="ctr" defTabSz="1030605">
                  <a:lnSpc>
                    <a:spcPct val="90000"/>
                  </a:lnSpc>
                  <a:defRPr sz="1800"/>
                </a:pPr>
                <a:endParaRPr sz="1100" b="1" spc="-41" dirty="0">
                  <a:solidFill>
                    <a:srgbClr val="FFFFFF"/>
                  </a:solidFill>
                  <a:ea typeface="Rajdhani Semibold"/>
                  <a:cs typeface="Arial" panose="020B0604020202020204" pitchFamily="34" charset="0"/>
                  <a:sym typeface="Rajdhani Semibold"/>
                </a:endParaRPr>
              </a:p>
            </p:txBody>
          </p:sp>
          <p:sp>
            <p:nvSpPr>
              <p:cNvPr id="56" name="Shape 1021"/>
              <p:cNvSpPr/>
              <p:nvPr/>
            </p:nvSpPr>
            <p:spPr>
              <a:xfrm>
                <a:off x="798834" y="1137541"/>
                <a:ext cx="2591951" cy="375474"/>
              </a:xfrm>
              <a:prstGeom prst="rect">
                <a:avLst/>
              </a:prstGeom>
              <a:solidFill>
                <a:srgbClr val="EFE9DD"/>
              </a:solidFill>
              <a:ln w="12700" cap="flat">
                <a:noFill/>
                <a:miter lim="400000"/>
              </a:ln>
              <a:effectLst/>
            </p:spPr>
            <p:txBody>
              <a:bodyPr wrap="square" lIns="0" tIns="0" rIns="0" bIns="0" numCol="1" anchor="ctr">
                <a:noAutofit/>
              </a:bodyPr>
              <a:lstStyle/>
              <a:p>
                <a:pPr algn="ctr" defTabSz="1030605">
                  <a:lnSpc>
                    <a:spcPct val="90000"/>
                  </a:lnSpc>
                  <a:defRPr sz="1800"/>
                </a:pPr>
                <a:endParaRPr b="1" spc="-41" dirty="0">
                  <a:solidFill>
                    <a:srgbClr val="FFFFFF"/>
                  </a:solidFill>
                  <a:ea typeface="Rajdhani Semibold"/>
                  <a:cs typeface="Arial" panose="020B0604020202020204" pitchFamily="34" charset="0"/>
                  <a:sym typeface="Rajdhani Semibold"/>
                </a:endParaRPr>
              </a:p>
            </p:txBody>
          </p:sp>
        </p:grpSp>
        <p:grpSp>
          <p:nvGrpSpPr>
            <p:cNvPr id="58" name="Gruppierung 75"/>
            <p:cNvGrpSpPr/>
            <p:nvPr/>
          </p:nvGrpSpPr>
          <p:grpSpPr>
            <a:xfrm>
              <a:off x="10141" y="2183"/>
              <a:ext cx="2705" cy="2482"/>
              <a:chOff x="589445" y="1137541"/>
              <a:chExt cx="2686146" cy="2463996"/>
            </a:xfrm>
          </p:grpSpPr>
          <p:sp>
            <p:nvSpPr>
              <p:cNvPr id="59" name="Shape 1021"/>
              <p:cNvSpPr/>
              <p:nvPr/>
            </p:nvSpPr>
            <p:spPr>
              <a:xfrm>
                <a:off x="589446" y="1137542"/>
                <a:ext cx="2686145" cy="2463995"/>
              </a:xfrm>
              <a:prstGeom prst="rect">
                <a:avLst/>
              </a:prstGeom>
              <a:noFill/>
              <a:ln w="38100" cap="flat" cmpd="sng">
                <a:solidFill>
                  <a:srgbClr val="EFE9DD"/>
                </a:solidFill>
                <a:miter lim="400000"/>
              </a:ln>
              <a:effectLst/>
            </p:spPr>
            <p:txBody>
              <a:bodyPr wrap="square" lIns="0" tIns="0" rIns="0" bIns="0" numCol="1" anchor="ctr">
                <a:noAutofit/>
              </a:bodyPr>
              <a:lstStyle/>
              <a:p>
                <a:pPr algn="ctr" defTabSz="1030605">
                  <a:lnSpc>
                    <a:spcPct val="90000"/>
                  </a:lnSpc>
                  <a:defRPr sz="1800"/>
                </a:pPr>
                <a:endParaRPr sz="1100" b="1" spc="-41" dirty="0">
                  <a:solidFill>
                    <a:srgbClr val="FFFFFF"/>
                  </a:solidFill>
                  <a:ea typeface="Rajdhani Semibold"/>
                  <a:cs typeface="Arial" panose="020B0604020202020204" pitchFamily="34" charset="0"/>
                  <a:sym typeface="Rajdhani Semibold"/>
                </a:endParaRPr>
              </a:p>
            </p:txBody>
          </p:sp>
          <p:sp>
            <p:nvSpPr>
              <p:cNvPr id="60" name="Shape 1021"/>
              <p:cNvSpPr/>
              <p:nvPr/>
            </p:nvSpPr>
            <p:spPr>
              <a:xfrm>
                <a:off x="589445" y="1137541"/>
                <a:ext cx="2686145" cy="375474"/>
              </a:xfrm>
              <a:prstGeom prst="rect">
                <a:avLst/>
              </a:prstGeom>
              <a:solidFill>
                <a:srgbClr val="EFE9DD"/>
              </a:solidFill>
              <a:ln w="12700" cap="flat">
                <a:solidFill>
                  <a:srgbClr val="EFE9DD"/>
                </a:solidFill>
                <a:miter lim="400000"/>
              </a:ln>
              <a:effectLst/>
            </p:spPr>
            <p:txBody>
              <a:bodyPr wrap="square" lIns="0" tIns="0" rIns="0" bIns="0" numCol="1" anchor="ctr">
                <a:noAutofit/>
              </a:bodyPr>
              <a:lstStyle/>
              <a:p>
                <a:pPr algn="ctr" defTabSz="1030605">
                  <a:lnSpc>
                    <a:spcPct val="90000"/>
                  </a:lnSpc>
                  <a:defRPr sz="1800"/>
                </a:pPr>
                <a:endParaRPr lang="en-US" b="1" spc="-41" dirty="0">
                  <a:solidFill>
                    <a:srgbClr val="753D13"/>
                  </a:solidFill>
                  <a:ea typeface="Rajdhani Semibold"/>
                  <a:cs typeface="Arial" panose="020B0604020202020204" pitchFamily="34" charset="0"/>
                  <a:sym typeface="Rajdhani Semibold"/>
                </a:endParaRPr>
              </a:p>
            </p:txBody>
          </p:sp>
        </p:grpSp>
        <p:grpSp>
          <p:nvGrpSpPr>
            <p:cNvPr id="68" name="Gruppierung 93"/>
            <p:cNvGrpSpPr/>
            <p:nvPr/>
          </p:nvGrpSpPr>
          <p:grpSpPr>
            <a:xfrm>
              <a:off x="7372" y="1884"/>
              <a:ext cx="2253" cy="546"/>
              <a:chOff x="903523" y="1225112"/>
              <a:chExt cx="1370377" cy="347109"/>
            </a:xfrm>
            <a:solidFill>
              <a:srgbClr val="4276AA"/>
            </a:solidFill>
          </p:grpSpPr>
          <p:sp>
            <p:nvSpPr>
              <p:cNvPr id="69" name="Abgerundetes Rechteck 94"/>
              <p:cNvSpPr/>
              <p:nvPr/>
            </p:nvSpPr>
            <p:spPr>
              <a:xfrm>
                <a:off x="903523" y="1225112"/>
                <a:ext cx="113077" cy="347109"/>
              </a:xfrm>
              <a:prstGeom prst="roundRect">
                <a:avLst>
                  <a:gd name="adj" fmla="val 50000"/>
                </a:avLst>
              </a:prstGeom>
              <a:solidFill>
                <a:srgbClr val="EFE9DD"/>
              </a:solidFill>
              <a:ln w="38100" cmpd="sng">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1030605"/>
                <a:endParaRPr lang="de-DE" sz="700" dirty="0">
                  <a:solidFill>
                    <a:srgbClr val="FFFFFF"/>
                  </a:solidFill>
                  <a:cs typeface="Arial" panose="020B0604020202020204" pitchFamily="34" charset="0"/>
                </a:endParaRPr>
              </a:p>
            </p:txBody>
          </p:sp>
          <p:sp>
            <p:nvSpPr>
              <p:cNvPr id="70" name="Abgerundetes Rechteck 95"/>
              <p:cNvSpPr/>
              <p:nvPr/>
            </p:nvSpPr>
            <p:spPr>
              <a:xfrm>
                <a:off x="2160823" y="1225112"/>
                <a:ext cx="113077" cy="347109"/>
              </a:xfrm>
              <a:prstGeom prst="roundRect">
                <a:avLst>
                  <a:gd name="adj" fmla="val 50000"/>
                </a:avLst>
              </a:prstGeom>
              <a:solidFill>
                <a:srgbClr val="EFE9DD"/>
              </a:solidFill>
              <a:ln w="38100" cmpd="sng">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1030605"/>
                <a:endParaRPr lang="de-DE" sz="700" dirty="0">
                  <a:solidFill>
                    <a:srgbClr val="FFFFFF"/>
                  </a:solidFill>
                  <a:cs typeface="Arial" panose="020B0604020202020204" pitchFamily="34" charset="0"/>
                </a:endParaRPr>
              </a:p>
            </p:txBody>
          </p:sp>
        </p:grpSp>
        <p:grpSp>
          <p:nvGrpSpPr>
            <p:cNvPr id="71" name="Gruppierung 96"/>
            <p:cNvGrpSpPr/>
            <p:nvPr/>
          </p:nvGrpSpPr>
          <p:grpSpPr>
            <a:xfrm>
              <a:off x="10468" y="1884"/>
              <a:ext cx="2253" cy="546"/>
              <a:chOff x="903523" y="1225112"/>
              <a:chExt cx="1370377" cy="347109"/>
            </a:xfrm>
            <a:solidFill>
              <a:schemeClr val="accent4"/>
            </a:solidFill>
          </p:grpSpPr>
          <p:sp>
            <p:nvSpPr>
              <p:cNvPr id="72" name="Abgerundetes Rechteck 97"/>
              <p:cNvSpPr/>
              <p:nvPr/>
            </p:nvSpPr>
            <p:spPr>
              <a:xfrm>
                <a:off x="903523" y="1225112"/>
                <a:ext cx="113077" cy="347109"/>
              </a:xfrm>
              <a:prstGeom prst="roundRect">
                <a:avLst>
                  <a:gd name="adj" fmla="val 50000"/>
                </a:avLst>
              </a:prstGeom>
              <a:solidFill>
                <a:srgbClr val="EFE9DD"/>
              </a:solidFill>
              <a:ln w="38100" cmpd="sng">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1030605"/>
                <a:endParaRPr lang="de-DE" sz="700" dirty="0">
                  <a:solidFill>
                    <a:srgbClr val="FFFFFF"/>
                  </a:solidFill>
                  <a:cs typeface="Arial" panose="020B0604020202020204" pitchFamily="34" charset="0"/>
                </a:endParaRPr>
              </a:p>
            </p:txBody>
          </p:sp>
          <p:sp>
            <p:nvSpPr>
              <p:cNvPr id="73" name="Abgerundetes Rechteck 98"/>
              <p:cNvSpPr/>
              <p:nvPr/>
            </p:nvSpPr>
            <p:spPr>
              <a:xfrm>
                <a:off x="2160823" y="1225112"/>
                <a:ext cx="113077" cy="347109"/>
              </a:xfrm>
              <a:prstGeom prst="roundRect">
                <a:avLst>
                  <a:gd name="adj" fmla="val 50000"/>
                </a:avLst>
              </a:prstGeom>
              <a:solidFill>
                <a:srgbClr val="EFE9DD"/>
              </a:solidFill>
              <a:ln w="38100" cmpd="sng">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1030605"/>
                <a:endParaRPr lang="de-DE" sz="700" dirty="0">
                  <a:solidFill>
                    <a:srgbClr val="FFFFFF"/>
                  </a:solidFill>
                  <a:cs typeface="Arial" panose="020B0604020202020204" pitchFamily="34" charset="0"/>
                </a:endParaRPr>
              </a:p>
            </p:txBody>
          </p:sp>
        </p:grpSp>
      </p:grpSp>
      <p:sp>
        <p:nvSpPr>
          <p:cNvPr id="3" name="Rectangle 2"/>
          <p:cNvSpPr/>
          <p:nvPr/>
        </p:nvSpPr>
        <p:spPr>
          <a:xfrm>
            <a:off x="912574" y="767742"/>
            <a:ext cx="2613344" cy="523220"/>
          </a:xfrm>
          <a:prstGeom prst="rect">
            <a:avLst/>
          </a:prstGeom>
        </p:spPr>
        <p:txBody>
          <a:bodyPr wrap="none">
            <a:spAutoFit/>
          </a:bodyPr>
          <a:lstStyle/>
          <a:p>
            <a:r>
              <a:rPr lang="vi-VN" sz="2800" b="1">
                <a:solidFill>
                  <a:srgbClr val="FF0000"/>
                </a:solidFill>
                <a:latin typeface="Times New Roman" panose="02020603050405020304" pitchFamily="18" charset="0"/>
                <a:ea typeface="Times New Roman" panose="02020603050405020304" pitchFamily="18" charset="0"/>
              </a:rPr>
              <a:t>IV. TỔNG KẾT</a:t>
            </a:r>
            <a:endParaRPr lang="en-GB" sz="3200"/>
          </a:p>
        </p:txBody>
      </p:sp>
      <p:sp>
        <p:nvSpPr>
          <p:cNvPr id="4" name="Rectangle 3"/>
          <p:cNvSpPr/>
          <p:nvPr/>
        </p:nvSpPr>
        <p:spPr>
          <a:xfrm>
            <a:off x="4722848" y="421884"/>
            <a:ext cx="2032929" cy="483017"/>
          </a:xfrm>
          <a:prstGeom prst="rect">
            <a:avLst/>
          </a:prstGeom>
        </p:spPr>
        <p:txBody>
          <a:bodyPr wrap="none">
            <a:spAutoFit/>
          </a:bodyPr>
          <a:lstStyle/>
          <a:p>
            <a:pPr algn="just" fontAlgn="base">
              <a:lnSpc>
                <a:spcPct val="115000"/>
              </a:lnSpc>
              <a:spcAft>
                <a:spcPts val="0"/>
              </a:spcAft>
            </a:pPr>
            <a:r>
              <a:rPr lang="vi-VN" sz="2400" b="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1. Nghệ thuật</a:t>
            </a:r>
            <a:r>
              <a:rPr lang="vi-VN" sz="240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endParaRPr lang="en-GB" sz="2400">
              <a:effectLst/>
              <a:latin typeface="Times New Roman" panose="02020603050405020304" pitchFamily="18" charset="0"/>
              <a:ea typeface="Times New Roman" panose="02020603050405020304" pitchFamily="18" charset="0"/>
            </a:endParaRPr>
          </a:p>
        </p:txBody>
      </p:sp>
      <p:sp>
        <p:nvSpPr>
          <p:cNvPr id="6" name="Rectangle 5"/>
          <p:cNvSpPr/>
          <p:nvPr/>
        </p:nvSpPr>
        <p:spPr>
          <a:xfrm>
            <a:off x="4791971" y="1162201"/>
            <a:ext cx="1894682" cy="3401700"/>
          </a:xfrm>
          <a:prstGeom prst="rect">
            <a:avLst/>
          </a:prstGeom>
        </p:spPr>
        <p:txBody>
          <a:bodyPr wrap="square">
            <a:spAutoFit/>
          </a:bodyPr>
          <a:lstStyle/>
          <a:p>
            <a:pPr algn="just" fontAlgn="base">
              <a:lnSpc>
                <a:spcPct val="115000"/>
              </a:lnSpc>
              <a:spcAft>
                <a:spcPts val="0"/>
              </a:spcAft>
            </a:pPr>
            <a:r>
              <a:rPr lang="vi-VN" sz="170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Đây là một tác phẩm nghị luận xuất sắc, biểu tượng cho sức mạnh của dân tộc. Bài nghị luận có sự kết hợp giữa lập luận chặt chẽ, sắc bén với lời văn thống thiết, có sức lôi cuốn mạnh mẽ. </a:t>
            </a:r>
            <a:endParaRPr lang="en-GB" sz="1700">
              <a:solidFill>
                <a:schemeClr val="bg1"/>
              </a:solidFill>
              <a:effectLst/>
              <a:latin typeface="Times New Roman" panose="02020603050405020304" pitchFamily="18" charset="0"/>
              <a:ea typeface="Times New Roman" panose="02020603050405020304" pitchFamily="18" charset="0"/>
            </a:endParaRPr>
          </a:p>
        </p:txBody>
      </p:sp>
      <p:sp>
        <p:nvSpPr>
          <p:cNvPr id="7" name="Rectangle 6"/>
          <p:cNvSpPr/>
          <p:nvPr/>
        </p:nvSpPr>
        <p:spPr>
          <a:xfrm>
            <a:off x="7143234" y="421883"/>
            <a:ext cx="1776448" cy="483017"/>
          </a:xfrm>
          <a:prstGeom prst="rect">
            <a:avLst/>
          </a:prstGeom>
        </p:spPr>
        <p:txBody>
          <a:bodyPr wrap="none">
            <a:spAutoFit/>
          </a:bodyPr>
          <a:lstStyle/>
          <a:p>
            <a:pPr algn="just" fontAlgn="base">
              <a:lnSpc>
                <a:spcPct val="115000"/>
              </a:lnSpc>
              <a:spcAft>
                <a:spcPts val="0"/>
              </a:spcAft>
            </a:pPr>
            <a:r>
              <a:rPr lang="vi-VN" sz="2400" b="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2. Nội dung</a:t>
            </a:r>
            <a:r>
              <a:rPr lang="vi-VN" sz="240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endParaRPr lang="en-GB" sz="2400">
              <a:effectLst/>
              <a:latin typeface="Times New Roman" panose="02020603050405020304" pitchFamily="18" charset="0"/>
              <a:ea typeface="Times New Roman" panose="02020603050405020304" pitchFamily="18" charset="0"/>
            </a:endParaRPr>
          </a:p>
        </p:txBody>
      </p:sp>
      <p:sp>
        <p:nvSpPr>
          <p:cNvPr id="8" name="Rectangle 7"/>
          <p:cNvSpPr/>
          <p:nvPr/>
        </p:nvSpPr>
        <p:spPr>
          <a:xfrm>
            <a:off x="7012798" y="1162201"/>
            <a:ext cx="1974527" cy="3702552"/>
          </a:xfrm>
          <a:prstGeom prst="rect">
            <a:avLst/>
          </a:prstGeom>
        </p:spPr>
        <p:txBody>
          <a:bodyPr wrap="square">
            <a:spAutoFit/>
          </a:bodyPr>
          <a:lstStyle/>
          <a:p>
            <a:pPr algn="just" fontAlgn="base">
              <a:lnSpc>
                <a:spcPct val="115000"/>
              </a:lnSpc>
              <a:spcAft>
                <a:spcPts val="0"/>
              </a:spcAft>
            </a:pPr>
            <a:r>
              <a:rPr lang="vi-VN" sz="170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Bài hịch thể </a:t>
            </a:r>
            <a:r>
              <a:rPr lang="vi-VN" sz="1700" b="1">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hiện tinh thần yêu nước nồng nàn của dân tộc</a:t>
            </a:r>
            <a:r>
              <a:rPr lang="vi-VN" sz="170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 trong cuộc kháng chiến chống quân Mông- Nguyên, bộc lộ </a:t>
            </a:r>
            <a:r>
              <a:rPr lang="vi-VN" sz="1700" b="1">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lòng căm thù giặc sâu sắc, ý chí, quyết tâm</a:t>
            </a:r>
            <a:r>
              <a:rPr lang="vi-VN" sz="170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 rèn luyện để chiến thắng kẻ thù xâm lược. </a:t>
            </a:r>
            <a:endParaRPr lang="en-GB" sz="1700">
              <a:solidFill>
                <a:schemeClr val="bg1"/>
              </a:solidFill>
              <a:effectLst/>
              <a:latin typeface="Times New Roman" panose="02020603050405020304" pitchFamily="18" charset="0"/>
              <a:ea typeface="Times New Roman" panose="02020603050405020304" pitchFamily="18" charset="0"/>
            </a:endParaRPr>
          </a:p>
        </p:txBody>
      </p:sp>
      <p:sp>
        <p:nvSpPr>
          <p:cNvPr id="27" name="Freeform 3"/>
          <p:cNvSpPr/>
          <p:nvPr/>
        </p:nvSpPr>
        <p:spPr>
          <a:xfrm>
            <a:off x="0" y="988741"/>
            <a:ext cx="4438492" cy="4182067"/>
          </a:xfrm>
          <a:custGeom>
            <a:avLst/>
            <a:gdLst/>
            <a:ahLst/>
            <a:cxnLst/>
            <a:rect l="l" t="t" r="r" b="b"/>
            <a:pathLst>
              <a:path w="18288000" h="10965180">
                <a:moveTo>
                  <a:pt x="0" y="0"/>
                </a:moveTo>
                <a:lnTo>
                  <a:pt x="18288000" y="0"/>
                </a:lnTo>
                <a:lnTo>
                  <a:pt x="18288000" y="10965180"/>
                </a:lnTo>
                <a:lnTo>
                  <a:pt x="0" y="10965180"/>
                </a:lnTo>
                <a:lnTo>
                  <a:pt x="0" y="0"/>
                </a:lnTo>
                <a:close/>
              </a:path>
            </a:pathLst>
          </a:custGeom>
          <a:blipFill>
            <a:blip r:embed="rId4">
              <a:extLst>
                <a:ext uri="{96DAC541-7B7A-43D3-8B79-37D633B846F1}">
                  <asvg:svgBlip xmlns:asvg="http://schemas.microsoft.com/office/drawing/2016/SVG/main" xmlns="" r:embed="rId5"/>
                </a:ext>
              </a:extLst>
            </a:blip>
            <a:stretch>
              <a:fillRect/>
            </a:stretch>
          </a:blipFill>
        </p:spPr>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fade">
                                      <p:cBhvr>
                                        <p:cTn id="14" dur="1000"/>
                                        <p:tgtEl>
                                          <p:spTgt spid="4"/>
                                        </p:tgtEl>
                                      </p:cBhvr>
                                    </p:animEffect>
                                    <p:anim calcmode="lin" valueType="num">
                                      <p:cBhvr>
                                        <p:cTn id="15" dur="1000" fill="hold"/>
                                        <p:tgtEl>
                                          <p:spTgt spid="4"/>
                                        </p:tgtEl>
                                        <p:attrNameLst>
                                          <p:attrName>ppt_x</p:attrName>
                                        </p:attrNameLst>
                                      </p:cBhvr>
                                      <p:tavLst>
                                        <p:tav tm="0">
                                          <p:val>
                                            <p:strVal val="#ppt_x"/>
                                          </p:val>
                                        </p:tav>
                                        <p:tav tm="100000">
                                          <p:val>
                                            <p:strVal val="#ppt_x"/>
                                          </p:val>
                                        </p:tav>
                                      </p:tavLst>
                                    </p:anim>
                                    <p:anim calcmode="lin" valueType="num">
                                      <p:cBhvr>
                                        <p:cTn id="16"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6" presetClass="entr" presetSubtype="16" fill="hold" grpId="0" nodeType="click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circle(in)">
                                      <p:cBhvr>
                                        <p:cTn id="21" dur="2000"/>
                                        <p:tgtEl>
                                          <p:spTgt spid="6"/>
                                        </p:tgtEl>
                                      </p:cBhvr>
                                    </p:animEffect>
                                  </p:childTnLst>
                                </p:cTn>
                              </p:par>
                            </p:childTnLst>
                          </p:cTn>
                        </p:par>
                      </p:childTnLst>
                    </p:cTn>
                  </p:par>
                  <p:par>
                    <p:cTn id="22" fill="hold">
                      <p:stCondLst>
                        <p:cond delay="indefinite"/>
                      </p:stCondLst>
                      <p:childTnLst>
                        <p:par>
                          <p:cTn id="23" fill="hold">
                            <p:stCondLst>
                              <p:cond delay="0"/>
                            </p:stCondLst>
                            <p:childTnLst>
                              <p:par>
                                <p:cTn id="24" presetID="6" presetClass="entr" presetSubtype="16" fill="hold" grpId="0" nodeType="clickEffect">
                                  <p:stCondLst>
                                    <p:cond delay="0"/>
                                  </p:stCondLst>
                                  <p:childTnLst>
                                    <p:set>
                                      <p:cBhvr>
                                        <p:cTn id="25" dur="1" fill="hold">
                                          <p:stCondLst>
                                            <p:cond delay="0"/>
                                          </p:stCondLst>
                                        </p:cTn>
                                        <p:tgtEl>
                                          <p:spTgt spid="7"/>
                                        </p:tgtEl>
                                        <p:attrNameLst>
                                          <p:attrName>style.visibility</p:attrName>
                                        </p:attrNameLst>
                                      </p:cBhvr>
                                      <p:to>
                                        <p:strVal val="visible"/>
                                      </p:to>
                                    </p:set>
                                    <p:animEffect transition="in" filter="circle(in)">
                                      <p:cBhvr>
                                        <p:cTn id="26" dur="2000"/>
                                        <p:tgtEl>
                                          <p:spTgt spid="7"/>
                                        </p:tgtEl>
                                      </p:cBhvr>
                                    </p:animEffect>
                                  </p:childTnLst>
                                </p:cTn>
                              </p:par>
                            </p:childTnLst>
                          </p:cTn>
                        </p:par>
                      </p:childTnLst>
                    </p:cTn>
                  </p:par>
                  <p:par>
                    <p:cTn id="27" fill="hold">
                      <p:stCondLst>
                        <p:cond delay="indefinite"/>
                      </p:stCondLst>
                      <p:childTnLst>
                        <p:par>
                          <p:cTn id="28" fill="hold">
                            <p:stCondLst>
                              <p:cond delay="0"/>
                            </p:stCondLst>
                            <p:childTnLst>
                              <p:par>
                                <p:cTn id="29" presetID="6" presetClass="entr" presetSubtype="16" fill="hold" grpId="0" nodeType="click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circle(in)">
                                      <p:cBhvr>
                                        <p:cTn id="31"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6" grpId="0"/>
      <p:bldP spid="7" grpId="0"/>
      <p:bldP spid="8"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Freeform 1374"/>
          <p:cNvSpPr/>
          <p:nvPr/>
        </p:nvSpPr>
        <p:spPr bwMode="auto">
          <a:xfrm>
            <a:off x="763301" y="1641416"/>
            <a:ext cx="872729" cy="904875"/>
          </a:xfrm>
          <a:custGeom>
            <a:avLst/>
            <a:gdLst>
              <a:gd name="T0" fmla="*/ 367 w 367"/>
              <a:gd name="T1" fmla="*/ 190 h 380"/>
              <a:gd name="T2" fmla="*/ 367 w 367"/>
              <a:gd name="T3" fmla="*/ 192 h 380"/>
              <a:gd name="T4" fmla="*/ 366 w 367"/>
              <a:gd name="T5" fmla="*/ 194 h 380"/>
              <a:gd name="T6" fmla="*/ 366 w 367"/>
              <a:gd name="T7" fmla="*/ 195 h 380"/>
              <a:gd name="T8" fmla="*/ 366 w 367"/>
              <a:gd name="T9" fmla="*/ 195 h 380"/>
              <a:gd name="T10" fmla="*/ 350 w 367"/>
              <a:gd name="T11" fmla="*/ 207 h 380"/>
              <a:gd name="T12" fmla="*/ 308 w 367"/>
              <a:gd name="T13" fmla="*/ 213 h 380"/>
              <a:gd name="T14" fmla="*/ 255 w 367"/>
              <a:gd name="T15" fmla="*/ 212 h 380"/>
              <a:gd name="T16" fmla="*/ 222 w 367"/>
              <a:gd name="T17" fmla="*/ 255 h 380"/>
              <a:gd name="T18" fmla="*/ 229 w 367"/>
              <a:gd name="T19" fmla="*/ 255 h 380"/>
              <a:gd name="T20" fmla="*/ 239 w 367"/>
              <a:gd name="T21" fmla="*/ 265 h 380"/>
              <a:gd name="T22" fmla="*/ 229 w 367"/>
              <a:gd name="T23" fmla="*/ 275 h 380"/>
              <a:gd name="T24" fmla="*/ 206 w 367"/>
              <a:gd name="T25" fmla="*/ 275 h 380"/>
              <a:gd name="T26" fmla="*/ 180 w 367"/>
              <a:gd name="T27" fmla="*/ 307 h 380"/>
              <a:gd name="T28" fmla="*/ 197 w 367"/>
              <a:gd name="T29" fmla="*/ 307 h 380"/>
              <a:gd name="T30" fmla="*/ 207 w 367"/>
              <a:gd name="T31" fmla="*/ 317 h 380"/>
              <a:gd name="T32" fmla="*/ 197 w 367"/>
              <a:gd name="T33" fmla="*/ 327 h 380"/>
              <a:gd name="T34" fmla="*/ 165 w 367"/>
              <a:gd name="T35" fmla="*/ 327 h 380"/>
              <a:gd name="T36" fmla="*/ 123 w 367"/>
              <a:gd name="T37" fmla="*/ 380 h 380"/>
              <a:gd name="T38" fmla="*/ 105 w 367"/>
              <a:gd name="T39" fmla="*/ 370 h 380"/>
              <a:gd name="T40" fmla="*/ 181 w 367"/>
              <a:gd name="T41" fmla="*/ 210 h 380"/>
              <a:gd name="T42" fmla="*/ 58 w 367"/>
              <a:gd name="T43" fmla="*/ 206 h 380"/>
              <a:gd name="T44" fmla="*/ 23 w 367"/>
              <a:gd name="T45" fmla="*/ 250 h 380"/>
              <a:gd name="T46" fmla="*/ 0 w 367"/>
              <a:gd name="T47" fmla="*/ 250 h 380"/>
              <a:gd name="T48" fmla="*/ 19 w 367"/>
              <a:gd name="T49" fmla="*/ 190 h 380"/>
              <a:gd name="T50" fmla="*/ 0 w 367"/>
              <a:gd name="T51" fmla="*/ 131 h 380"/>
              <a:gd name="T52" fmla="*/ 23 w 367"/>
              <a:gd name="T53" fmla="*/ 131 h 380"/>
              <a:gd name="T54" fmla="*/ 58 w 367"/>
              <a:gd name="T55" fmla="*/ 174 h 380"/>
              <a:gd name="T56" fmla="*/ 181 w 367"/>
              <a:gd name="T57" fmla="*/ 171 h 380"/>
              <a:gd name="T58" fmla="*/ 105 w 367"/>
              <a:gd name="T59" fmla="*/ 11 h 380"/>
              <a:gd name="T60" fmla="*/ 123 w 367"/>
              <a:gd name="T61" fmla="*/ 0 h 380"/>
              <a:gd name="T62" fmla="*/ 165 w 367"/>
              <a:gd name="T63" fmla="*/ 54 h 380"/>
              <a:gd name="T64" fmla="*/ 197 w 367"/>
              <a:gd name="T65" fmla="*/ 54 h 380"/>
              <a:gd name="T66" fmla="*/ 207 w 367"/>
              <a:gd name="T67" fmla="*/ 64 h 380"/>
              <a:gd name="T68" fmla="*/ 197 w 367"/>
              <a:gd name="T69" fmla="*/ 74 h 380"/>
              <a:gd name="T70" fmla="*/ 180 w 367"/>
              <a:gd name="T71" fmla="*/ 74 h 380"/>
              <a:gd name="T72" fmla="*/ 206 w 367"/>
              <a:gd name="T73" fmla="*/ 106 h 380"/>
              <a:gd name="T74" fmla="*/ 229 w 367"/>
              <a:gd name="T75" fmla="*/ 106 h 380"/>
              <a:gd name="T76" fmla="*/ 239 w 367"/>
              <a:gd name="T77" fmla="*/ 116 h 380"/>
              <a:gd name="T78" fmla="*/ 229 w 367"/>
              <a:gd name="T79" fmla="*/ 126 h 380"/>
              <a:gd name="T80" fmla="*/ 222 w 367"/>
              <a:gd name="T81" fmla="*/ 126 h 380"/>
              <a:gd name="T82" fmla="*/ 255 w 367"/>
              <a:gd name="T83" fmla="*/ 169 h 380"/>
              <a:gd name="T84" fmla="*/ 308 w 367"/>
              <a:gd name="T85" fmla="*/ 168 h 380"/>
              <a:gd name="T86" fmla="*/ 350 w 367"/>
              <a:gd name="T87" fmla="*/ 174 h 380"/>
              <a:gd name="T88" fmla="*/ 366 w 367"/>
              <a:gd name="T89" fmla="*/ 186 h 380"/>
              <a:gd name="T90" fmla="*/ 366 w 367"/>
              <a:gd name="T91" fmla="*/ 186 h 380"/>
              <a:gd name="T92" fmla="*/ 366 w 367"/>
              <a:gd name="T93" fmla="*/ 187 h 380"/>
              <a:gd name="T94" fmla="*/ 367 w 367"/>
              <a:gd name="T95" fmla="*/ 189 h 380"/>
              <a:gd name="T96" fmla="*/ 367 w 367"/>
              <a:gd name="T97" fmla="*/ 190 h 3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67" h="380">
                <a:moveTo>
                  <a:pt x="367" y="190"/>
                </a:moveTo>
                <a:cubicBezTo>
                  <a:pt x="367" y="191"/>
                  <a:pt x="367" y="191"/>
                  <a:pt x="367" y="192"/>
                </a:cubicBezTo>
                <a:cubicBezTo>
                  <a:pt x="367" y="192"/>
                  <a:pt x="367" y="193"/>
                  <a:pt x="366" y="194"/>
                </a:cubicBezTo>
                <a:cubicBezTo>
                  <a:pt x="366" y="194"/>
                  <a:pt x="366" y="194"/>
                  <a:pt x="366" y="195"/>
                </a:cubicBezTo>
                <a:cubicBezTo>
                  <a:pt x="366" y="195"/>
                  <a:pt x="366" y="195"/>
                  <a:pt x="366" y="195"/>
                </a:cubicBezTo>
                <a:cubicBezTo>
                  <a:pt x="364" y="199"/>
                  <a:pt x="358" y="203"/>
                  <a:pt x="350" y="207"/>
                </a:cubicBezTo>
                <a:cubicBezTo>
                  <a:pt x="339" y="211"/>
                  <a:pt x="324" y="213"/>
                  <a:pt x="308" y="213"/>
                </a:cubicBezTo>
                <a:cubicBezTo>
                  <a:pt x="255" y="212"/>
                  <a:pt x="255" y="212"/>
                  <a:pt x="255" y="212"/>
                </a:cubicBezTo>
                <a:cubicBezTo>
                  <a:pt x="222" y="255"/>
                  <a:pt x="222" y="255"/>
                  <a:pt x="222" y="255"/>
                </a:cubicBezTo>
                <a:cubicBezTo>
                  <a:pt x="229" y="255"/>
                  <a:pt x="229" y="255"/>
                  <a:pt x="229" y="255"/>
                </a:cubicBezTo>
                <a:cubicBezTo>
                  <a:pt x="235" y="255"/>
                  <a:pt x="239" y="259"/>
                  <a:pt x="239" y="265"/>
                </a:cubicBezTo>
                <a:cubicBezTo>
                  <a:pt x="239" y="270"/>
                  <a:pt x="235" y="275"/>
                  <a:pt x="229" y="275"/>
                </a:cubicBezTo>
                <a:cubicBezTo>
                  <a:pt x="206" y="275"/>
                  <a:pt x="206" y="275"/>
                  <a:pt x="206" y="275"/>
                </a:cubicBezTo>
                <a:cubicBezTo>
                  <a:pt x="180" y="307"/>
                  <a:pt x="180" y="307"/>
                  <a:pt x="180" y="307"/>
                </a:cubicBezTo>
                <a:cubicBezTo>
                  <a:pt x="197" y="307"/>
                  <a:pt x="197" y="307"/>
                  <a:pt x="197" y="307"/>
                </a:cubicBezTo>
                <a:cubicBezTo>
                  <a:pt x="202" y="307"/>
                  <a:pt x="207" y="312"/>
                  <a:pt x="207" y="317"/>
                </a:cubicBezTo>
                <a:cubicBezTo>
                  <a:pt x="207" y="323"/>
                  <a:pt x="202" y="327"/>
                  <a:pt x="197" y="327"/>
                </a:cubicBezTo>
                <a:cubicBezTo>
                  <a:pt x="165" y="327"/>
                  <a:pt x="165" y="327"/>
                  <a:pt x="165" y="327"/>
                </a:cubicBezTo>
                <a:cubicBezTo>
                  <a:pt x="123" y="380"/>
                  <a:pt x="123" y="380"/>
                  <a:pt x="123" y="380"/>
                </a:cubicBezTo>
                <a:cubicBezTo>
                  <a:pt x="105" y="370"/>
                  <a:pt x="105" y="370"/>
                  <a:pt x="105" y="370"/>
                </a:cubicBezTo>
                <a:cubicBezTo>
                  <a:pt x="181" y="210"/>
                  <a:pt x="181" y="210"/>
                  <a:pt x="181" y="210"/>
                </a:cubicBezTo>
                <a:cubicBezTo>
                  <a:pt x="58" y="206"/>
                  <a:pt x="58" y="206"/>
                  <a:pt x="58" y="206"/>
                </a:cubicBezTo>
                <a:cubicBezTo>
                  <a:pt x="23" y="250"/>
                  <a:pt x="23" y="250"/>
                  <a:pt x="23" y="250"/>
                </a:cubicBezTo>
                <a:cubicBezTo>
                  <a:pt x="0" y="250"/>
                  <a:pt x="0" y="250"/>
                  <a:pt x="0" y="250"/>
                </a:cubicBezTo>
                <a:cubicBezTo>
                  <a:pt x="19" y="190"/>
                  <a:pt x="19" y="190"/>
                  <a:pt x="19" y="190"/>
                </a:cubicBezTo>
                <a:cubicBezTo>
                  <a:pt x="0" y="131"/>
                  <a:pt x="0" y="131"/>
                  <a:pt x="0" y="131"/>
                </a:cubicBezTo>
                <a:cubicBezTo>
                  <a:pt x="23" y="131"/>
                  <a:pt x="23" y="131"/>
                  <a:pt x="23" y="131"/>
                </a:cubicBezTo>
                <a:cubicBezTo>
                  <a:pt x="58" y="174"/>
                  <a:pt x="58" y="174"/>
                  <a:pt x="58" y="174"/>
                </a:cubicBezTo>
                <a:cubicBezTo>
                  <a:pt x="181" y="171"/>
                  <a:pt x="181" y="171"/>
                  <a:pt x="181" y="171"/>
                </a:cubicBezTo>
                <a:cubicBezTo>
                  <a:pt x="105" y="11"/>
                  <a:pt x="105" y="11"/>
                  <a:pt x="105" y="11"/>
                </a:cubicBezTo>
                <a:cubicBezTo>
                  <a:pt x="123" y="0"/>
                  <a:pt x="123" y="0"/>
                  <a:pt x="123" y="0"/>
                </a:cubicBezTo>
                <a:cubicBezTo>
                  <a:pt x="165" y="54"/>
                  <a:pt x="165" y="54"/>
                  <a:pt x="165" y="54"/>
                </a:cubicBezTo>
                <a:cubicBezTo>
                  <a:pt x="197" y="54"/>
                  <a:pt x="197" y="54"/>
                  <a:pt x="197" y="54"/>
                </a:cubicBezTo>
                <a:cubicBezTo>
                  <a:pt x="202" y="54"/>
                  <a:pt x="207" y="58"/>
                  <a:pt x="207" y="64"/>
                </a:cubicBezTo>
                <a:cubicBezTo>
                  <a:pt x="207" y="69"/>
                  <a:pt x="202" y="74"/>
                  <a:pt x="197" y="74"/>
                </a:cubicBezTo>
                <a:cubicBezTo>
                  <a:pt x="180" y="74"/>
                  <a:pt x="180" y="74"/>
                  <a:pt x="180" y="74"/>
                </a:cubicBezTo>
                <a:cubicBezTo>
                  <a:pt x="206" y="106"/>
                  <a:pt x="206" y="106"/>
                  <a:pt x="206" y="106"/>
                </a:cubicBezTo>
                <a:cubicBezTo>
                  <a:pt x="229" y="106"/>
                  <a:pt x="229" y="106"/>
                  <a:pt x="229" y="106"/>
                </a:cubicBezTo>
                <a:cubicBezTo>
                  <a:pt x="235" y="106"/>
                  <a:pt x="239" y="111"/>
                  <a:pt x="239" y="116"/>
                </a:cubicBezTo>
                <a:cubicBezTo>
                  <a:pt x="239" y="122"/>
                  <a:pt x="235" y="126"/>
                  <a:pt x="229" y="126"/>
                </a:cubicBezTo>
                <a:cubicBezTo>
                  <a:pt x="222" y="126"/>
                  <a:pt x="222" y="126"/>
                  <a:pt x="222" y="126"/>
                </a:cubicBezTo>
                <a:cubicBezTo>
                  <a:pt x="255" y="169"/>
                  <a:pt x="255" y="169"/>
                  <a:pt x="255" y="169"/>
                </a:cubicBezTo>
                <a:cubicBezTo>
                  <a:pt x="308" y="168"/>
                  <a:pt x="308" y="168"/>
                  <a:pt x="308" y="168"/>
                </a:cubicBezTo>
                <a:cubicBezTo>
                  <a:pt x="324" y="167"/>
                  <a:pt x="339" y="170"/>
                  <a:pt x="350" y="174"/>
                </a:cubicBezTo>
                <a:cubicBezTo>
                  <a:pt x="358" y="177"/>
                  <a:pt x="364" y="182"/>
                  <a:pt x="366" y="186"/>
                </a:cubicBezTo>
                <a:cubicBezTo>
                  <a:pt x="366" y="186"/>
                  <a:pt x="366" y="186"/>
                  <a:pt x="366" y="186"/>
                </a:cubicBezTo>
                <a:cubicBezTo>
                  <a:pt x="366" y="186"/>
                  <a:pt x="366" y="187"/>
                  <a:pt x="366" y="187"/>
                </a:cubicBezTo>
                <a:cubicBezTo>
                  <a:pt x="367" y="188"/>
                  <a:pt x="367" y="189"/>
                  <a:pt x="367" y="189"/>
                </a:cubicBezTo>
                <a:cubicBezTo>
                  <a:pt x="367" y="190"/>
                  <a:pt x="367" y="190"/>
                  <a:pt x="367" y="190"/>
                </a:cubicBezTo>
                <a:close/>
              </a:path>
            </a:pathLst>
          </a:custGeom>
          <a:solidFill>
            <a:srgbClr val="753D13"/>
          </a:solidFill>
          <a:ln>
            <a:noFill/>
          </a:ln>
        </p:spPr>
        <p:txBody>
          <a:bodyPr vert="horz" wrap="square" lIns="68580" tIns="34290" rIns="68580" bIns="34290" numCol="1" anchor="t" anchorCtr="0" compatLnSpc="1"/>
          <a:lstStyle/>
          <a:p>
            <a:endParaRPr lang="en-US">
              <a:solidFill>
                <a:srgbClr val="000000"/>
              </a:solidFill>
            </a:endParaRPr>
          </a:p>
        </p:txBody>
      </p:sp>
      <p:sp>
        <p:nvSpPr>
          <p:cNvPr id="25" name="Freeform 1376"/>
          <p:cNvSpPr/>
          <p:nvPr/>
        </p:nvSpPr>
        <p:spPr bwMode="auto">
          <a:xfrm>
            <a:off x="1056791" y="1875097"/>
            <a:ext cx="142875" cy="450056"/>
          </a:xfrm>
          <a:custGeom>
            <a:avLst/>
            <a:gdLst>
              <a:gd name="T0" fmla="*/ 0 w 60"/>
              <a:gd name="T1" fmla="*/ 7 h 189"/>
              <a:gd name="T2" fmla="*/ 1 w 60"/>
              <a:gd name="T3" fmla="*/ 10 h 189"/>
              <a:gd name="T4" fmla="*/ 42 w 60"/>
              <a:gd name="T5" fmla="*/ 80 h 189"/>
              <a:gd name="T6" fmla="*/ 42 w 60"/>
              <a:gd name="T7" fmla="*/ 108 h 189"/>
              <a:gd name="T8" fmla="*/ 1 w 60"/>
              <a:gd name="T9" fmla="*/ 179 h 189"/>
              <a:gd name="T10" fmla="*/ 3 w 60"/>
              <a:gd name="T11" fmla="*/ 187 h 189"/>
              <a:gd name="T12" fmla="*/ 12 w 60"/>
              <a:gd name="T13" fmla="*/ 185 h 189"/>
              <a:gd name="T14" fmla="*/ 52 w 60"/>
              <a:gd name="T15" fmla="*/ 114 h 189"/>
              <a:gd name="T16" fmla="*/ 52 w 60"/>
              <a:gd name="T17" fmla="*/ 74 h 189"/>
              <a:gd name="T18" fmla="*/ 12 w 60"/>
              <a:gd name="T19" fmla="*/ 4 h 189"/>
              <a:gd name="T20" fmla="*/ 3 w 60"/>
              <a:gd name="T21" fmla="*/ 2 h 189"/>
              <a:gd name="T22" fmla="*/ 0 w 60"/>
              <a:gd name="T23" fmla="*/ 7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0" h="189">
                <a:moveTo>
                  <a:pt x="0" y="7"/>
                </a:moveTo>
                <a:cubicBezTo>
                  <a:pt x="0" y="8"/>
                  <a:pt x="1" y="9"/>
                  <a:pt x="1" y="10"/>
                </a:cubicBezTo>
                <a:cubicBezTo>
                  <a:pt x="42" y="80"/>
                  <a:pt x="42" y="80"/>
                  <a:pt x="42" y="80"/>
                </a:cubicBezTo>
                <a:cubicBezTo>
                  <a:pt x="47" y="89"/>
                  <a:pt x="47" y="100"/>
                  <a:pt x="42" y="108"/>
                </a:cubicBezTo>
                <a:cubicBezTo>
                  <a:pt x="1" y="179"/>
                  <a:pt x="1" y="179"/>
                  <a:pt x="1" y="179"/>
                </a:cubicBezTo>
                <a:cubicBezTo>
                  <a:pt x="0" y="182"/>
                  <a:pt x="1" y="186"/>
                  <a:pt x="3" y="187"/>
                </a:cubicBezTo>
                <a:cubicBezTo>
                  <a:pt x="6" y="189"/>
                  <a:pt x="10" y="188"/>
                  <a:pt x="12" y="185"/>
                </a:cubicBezTo>
                <a:cubicBezTo>
                  <a:pt x="52" y="114"/>
                  <a:pt x="52" y="114"/>
                  <a:pt x="52" y="114"/>
                </a:cubicBezTo>
                <a:cubicBezTo>
                  <a:pt x="60" y="102"/>
                  <a:pt x="60" y="87"/>
                  <a:pt x="52" y="74"/>
                </a:cubicBezTo>
                <a:cubicBezTo>
                  <a:pt x="12" y="4"/>
                  <a:pt x="12" y="4"/>
                  <a:pt x="12" y="4"/>
                </a:cubicBezTo>
                <a:cubicBezTo>
                  <a:pt x="10" y="1"/>
                  <a:pt x="6" y="0"/>
                  <a:pt x="3" y="2"/>
                </a:cubicBezTo>
                <a:cubicBezTo>
                  <a:pt x="2" y="3"/>
                  <a:pt x="0" y="5"/>
                  <a:pt x="0" y="7"/>
                </a:cubicBezTo>
                <a:close/>
              </a:path>
            </a:pathLst>
          </a:custGeom>
          <a:solidFill>
            <a:srgbClr val="753D13"/>
          </a:solidFill>
          <a:ln>
            <a:noFill/>
          </a:ln>
        </p:spPr>
        <p:txBody>
          <a:bodyPr vert="horz" wrap="square" lIns="68580" tIns="34290" rIns="68580" bIns="34290" numCol="1" anchor="t" anchorCtr="0" compatLnSpc="1"/>
          <a:lstStyle/>
          <a:p>
            <a:endParaRPr lang="en-US">
              <a:solidFill>
                <a:srgbClr val="000000"/>
              </a:solidFill>
            </a:endParaRPr>
          </a:p>
        </p:txBody>
      </p:sp>
      <p:sp>
        <p:nvSpPr>
          <p:cNvPr id="26" name="Freeform 1378"/>
          <p:cNvSpPr/>
          <p:nvPr/>
        </p:nvSpPr>
        <p:spPr bwMode="auto">
          <a:xfrm>
            <a:off x="4927215" y="1646497"/>
            <a:ext cx="873919" cy="904875"/>
          </a:xfrm>
          <a:custGeom>
            <a:avLst/>
            <a:gdLst>
              <a:gd name="T0" fmla="*/ 367 w 367"/>
              <a:gd name="T1" fmla="*/ 190 h 380"/>
              <a:gd name="T2" fmla="*/ 367 w 367"/>
              <a:gd name="T3" fmla="*/ 192 h 380"/>
              <a:gd name="T4" fmla="*/ 367 w 367"/>
              <a:gd name="T5" fmla="*/ 194 h 380"/>
              <a:gd name="T6" fmla="*/ 366 w 367"/>
              <a:gd name="T7" fmla="*/ 195 h 380"/>
              <a:gd name="T8" fmla="*/ 366 w 367"/>
              <a:gd name="T9" fmla="*/ 195 h 380"/>
              <a:gd name="T10" fmla="*/ 350 w 367"/>
              <a:gd name="T11" fmla="*/ 207 h 380"/>
              <a:gd name="T12" fmla="*/ 309 w 367"/>
              <a:gd name="T13" fmla="*/ 213 h 380"/>
              <a:gd name="T14" fmla="*/ 256 w 367"/>
              <a:gd name="T15" fmla="*/ 212 h 380"/>
              <a:gd name="T16" fmla="*/ 222 w 367"/>
              <a:gd name="T17" fmla="*/ 255 h 380"/>
              <a:gd name="T18" fmla="*/ 230 w 367"/>
              <a:gd name="T19" fmla="*/ 255 h 380"/>
              <a:gd name="T20" fmla="*/ 240 w 367"/>
              <a:gd name="T21" fmla="*/ 265 h 380"/>
              <a:gd name="T22" fmla="*/ 230 w 367"/>
              <a:gd name="T23" fmla="*/ 275 h 380"/>
              <a:gd name="T24" fmla="*/ 206 w 367"/>
              <a:gd name="T25" fmla="*/ 275 h 380"/>
              <a:gd name="T26" fmla="*/ 181 w 367"/>
              <a:gd name="T27" fmla="*/ 307 h 380"/>
              <a:gd name="T28" fmla="*/ 197 w 367"/>
              <a:gd name="T29" fmla="*/ 307 h 380"/>
              <a:gd name="T30" fmla="*/ 207 w 367"/>
              <a:gd name="T31" fmla="*/ 317 h 380"/>
              <a:gd name="T32" fmla="*/ 197 w 367"/>
              <a:gd name="T33" fmla="*/ 327 h 380"/>
              <a:gd name="T34" fmla="*/ 165 w 367"/>
              <a:gd name="T35" fmla="*/ 327 h 380"/>
              <a:gd name="T36" fmla="*/ 123 w 367"/>
              <a:gd name="T37" fmla="*/ 380 h 380"/>
              <a:gd name="T38" fmla="*/ 105 w 367"/>
              <a:gd name="T39" fmla="*/ 370 h 380"/>
              <a:gd name="T40" fmla="*/ 181 w 367"/>
              <a:gd name="T41" fmla="*/ 210 h 380"/>
              <a:gd name="T42" fmla="*/ 58 w 367"/>
              <a:gd name="T43" fmla="*/ 206 h 380"/>
              <a:gd name="T44" fmla="*/ 23 w 367"/>
              <a:gd name="T45" fmla="*/ 250 h 380"/>
              <a:gd name="T46" fmla="*/ 0 w 367"/>
              <a:gd name="T47" fmla="*/ 250 h 380"/>
              <a:gd name="T48" fmla="*/ 19 w 367"/>
              <a:gd name="T49" fmla="*/ 190 h 380"/>
              <a:gd name="T50" fmla="*/ 0 w 367"/>
              <a:gd name="T51" fmla="*/ 131 h 380"/>
              <a:gd name="T52" fmla="*/ 23 w 367"/>
              <a:gd name="T53" fmla="*/ 131 h 380"/>
              <a:gd name="T54" fmla="*/ 58 w 367"/>
              <a:gd name="T55" fmla="*/ 174 h 380"/>
              <a:gd name="T56" fmla="*/ 181 w 367"/>
              <a:gd name="T57" fmla="*/ 171 h 380"/>
              <a:gd name="T58" fmla="*/ 105 w 367"/>
              <a:gd name="T59" fmla="*/ 11 h 380"/>
              <a:gd name="T60" fmla="*/ 123 w 367"/>
              <a:gd name="T61" fmla="*/ 0 h 380"/>
              <a:gd name="T62" fmla="*/ 165 w 367"/>
              <a:gd name="T63" fmla="*/ 54 h 380"/>
              <a:gd name="T64" fmla="*/ 197 w 367"/>
              <a:gd name="T65" fmla="*/ 54 h 380"/>
              <a:gd name="T66" fmla="*/ 207 w 367"/>
              <a:gd name="T67" fmla="*/ 64 h 380"/>
              <a:gd name="T68" fmla="*/ 197 w 367"/>
              <a:gd name="T69" fmla="*/ 74 h 380"/>
              <a:gd name="T70" fmla="*/ 181 w 367"/>
              <a:gd name="T71" fmla="*/ 74 h 380"/>
              <a:gd name="T72" fmla="*/ 206 w 367"/>
              <a:gd name="T73" fmla="*/ 106 h 380"/>
              <a:gd name="T74" fmla="*/ 230 w 367"/>
              <a:gd name="T75" fmla="*/ 106 h 380"/>
              <a:gd name="T76" fmla="*/ 240 w 367"/>
              <a:gd name="T77" fmla="*/ 116 h 380"/>
              <a:gd name="T78" fmla="*/ 230 w 367"/>
              <a:gd name="T79" fmla="*/ 126 h 380"/>
              <a:gd name="T80" fmla="*/ 222 w 367"/>
              <a:gd name="T81" fmla="*/ 126 h 380"/>
              <a:gd name="T82" fmla="*/ 256 w 367"/>
              <a:gd name="T83" fmla="*/ 169 h 380"/>
              <a:gd name="T84" fmla="*/ 309 w 367"/>
              <a:gd name="T85" fmla="*/ 168 h 380"/>
              <a:gd name="T86" fmla="*/ 350 w 367"/>
              <a:gd name="T87" fmla="*/ 174 h 380"/>
              <a:gd name="T88" fmla="*/ 366 w 367"/>
              <a:gd name="T89" fmla="*/ 186 h 380"/>
              <a:gd name="T90" fmla="*/ 366 w 367"/>
              <a:gd name="T91" fmla="*/ 186 h 380"/>
              <a:gd name="T92" fmla="*/ 367 w 367"/>
              <a:gd name="T93" fmla="*/ 187 h 380"/>
              <a:gd name="T94" fmla="*/ 367 w 367"/>
              <a:gd name="T95" fmla="*/ 189 h 380"/>
              <a:gd name="T96" fmla="*/ 367 w 367"/>
              <a:gd name="T97" fmla="*/ 190 h 3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67" h="380">
                <a:moveTo>
                  <a:pt x="367" y="190"/>
                </a:moveTo>
                <a:cubicBezTo>
                  <a:pt x="367" y="191"/>
                  <a:pt x="367" y="191"/>
                  <a:pt x="367" y="192"/>
                </a:cubicBezTo>
                <a:cubicBezTo>
                  <a:pt x="367" y="192"/>
                  <a:pt x="367" y="193"/>
                  <a:pt x="367" y="194"/>
                </a:cubicBezTo>
                <a:cubicBezTo>
                  <a:pt x="367" y="194"/>
                  <a:pt x="366" y="194"/>
                  <a:pt x="366" y="195"/>
                </a:cubicBezTo>
                <a:cubicBezTo>
                  <a:pt x="366" y="195"/>
                  <a:pt x="366" y="195"/>
                  <a:pt x="366" y="195"/>
                </a:cubicBezTo>
                <a:cubicBezTo>
                  <a:pt x="364" y="199"/>
                  <a:pt x="358" y="203"/>
                  <a:pt x="350" y="207"/>
                </a:cubicBezTo>
                <a:cubicBezTo>
                  <a:pt x="339" y="211"/>
                  <a:pt x="324" y="213"/>
                  <a:pt x="309" y="213"/>
                </a:cubicBezTo>
                <a:cubicBezTo>
                  <a:pt x="256" y="212"/>
                  <a:pt x="256" y="212"/>
                  <a:pt x="256" y="212"/>
                </a:cubicBezTo>
                <a:cubicBezTo>
                  <a:pt x="222" y="255"/>
                  <a:pt x="222" y="255"/>
                  <a:pt x="222" y="255"/>
                </a:cubicBezTo>
                <a:cubicBezTo>
                  <a:pt x="230" y="255"/>
                  <a:pt x="230" y="255"/>
                  <a:pt x="230" y="255"/>
                </a:cubicBezTo>
                <a:cubicBezTo>
                  <a:pt x="235" y="255"/>
                  <a:pt x="240" y="259"/>
                  <a:pt x="240" y="265"/>
                </a:cubicBezTo>
                <a:cubicBezTo>
                  <a:pt x="240" y="270"/>
                  <a:pt x="235" y="275"/>
                  <a:pt x="230" y="275"/>
                </a:cubicBezTo>
                <a:cubicBezTo>
                  <a:pt x="206" y="275"/>
                  <a:pt x="206" y="275"/>
                  <a:pt x="206" y="275"/>
                </a:cubicBezTo>
                <a:cubicBezTo>
                  <a:pt x="181" y="307"/>
                  <a:pt x="181" y="307"/>
                  <a:pt x="181" y="307"/>
                </a:cubicBezTo>
                <a:cubicBezTo>
                  <a:pt x="197" y="307"/>
                  <a:pt x="197" y="307"/>
                  <a:pt x="197" y="307"/>
                </a:cubicBezTo>
                <a:cubicBezTo>
                  <a:pt x="202" y="307"/>
                  <a:pt x="207" y="312"/>
                  <a:pt x="207" y="317"/>
                </a:cubicBezTo>
                <a:cubicBezTo>
                  <a:pt x="207" y="323"/>
                  <a:pt x="202" y="327"/>
                  <a:pt x="197" y="327"/>
                </a:cubicBezTo>
                <a:cubicBezTo>
                  <a:pt x="165" y="327"/>
                  <a:pt x="165" y="327"/>
                  <a:pt x="165" y="327"/>
                </a:cubicBezTo>
                <a:cubicBezTo>
                  <a:pt x="123" y="380"/>
                  <a:pt x="123" y="380"/>
                  <a:pt x="123" y="380"/>
                </a:cubicBezTo>
                <a:cubicBezTo>
                  <a:pt x="105" y="370"/>
                  <a:pt x="105" y="370"/>
                  <a:pt x="105" y="370"/>
                </a:cubicBezTo>
                <a:cubicBezTo>
                  <a:pt x="181" y="210"/>
                  <a:pt x="181" y="210"/>
                  <a:pt x="181" y="210"/>
                </a:cubicBezTo>
                <a:cubicBezTo>
                  <a:pt x="58" y="206"/>
                  <a:pt x="58" y="206"/>
                  <a:pt x="58" y="206"/>
                </a:cubicBezTo>
                <a:cubicBezTo>
                  <a:pt x="23" y="250"/>
                  <a:pt x="23" y="250"/>
                  <a:pt x="23" y="250"/>
                </a:cubicBezTo>
                <a:cubicBezTo>
                  <a:pt x="0" y="250"/>
                  <a:pt x="0" y="250"/>
                  <a:pt x="0" y="250"/>
                </a:cubicBezTo>
                <a:cubicBezTo>
                  <a:pt x="19" y="190"/>
                  <a:pt x="19" y="190"/>
                  <a:pt x="19" y="190"/>
                </a:cubicBezTo>
                <a:cubicBezTo>
                  <a:pt x="0" y="131"/>
                  <a:pt x="0" y="131"/>
                  <a:pt x="0" y="131"/>
                </a:cubicBezTo>
                <a:cubicBezTo>
                  <a:pt x="23" y="131"/>
                  <a:pt x="23" y="131"/>
                  <a:pt x="23" y="131"/>
                </a:cubicBezTo>
                <a:cubicBezTo>
                  <a:pt x="58" y="174"/>
                  <a:pt x="58" y="174"/>
                  <a:pt x="58" y="174"/>
                </a:cubicBezTo>
                <a:cubicBezTo>
                  <a:pt x="181" y="171"/>
                  <a:pt x="181" y="171"/>
                  <a:pt x="181" y="171"/>
                </a:cubicBezTo>
                <a:cubicBezTo>
                  <a:pt x="105" y="11"/>
                  <a:pt x="105" y="11"/>
                  <a:pt x="105" y="11"/>
                </a:cubicBezTo>
                <a:cubicBezTo>
                  <a:pt x="123" y="0"/>
                  <a:pt x="123" y="0"/>
                  <a:pt x="123" y="0"/>
                </a:cubicBezTo>
                <a:cubicBezTo>
                  <a:pt x="165" y="54"/>
                  <a:pt x="165" y="54"/>
                  <a:pt x="165" y="54"/>
                </a:cubicBezTo>
                <a:cubicBezTo>
                  <a:pt x="197" y="54"/>
                  <a:pt x="197" y="54"/>
                  <a:pt x="197" y="54"/>
                </a:cubicBezTo>
                <a:cubicBezTo>
                  <a:pt x="202" y="54"/>
                  <a:pt x="207" y="58"/>
                  <a:pt x="207" y="64"/>
                </a:cubicBezTo>
                <a:cubicBezTo>
                  <a:pt x="207" y="69"/>
                  <a:pt x="202" y="74"/>
                  <a:pt x="197" y="74"/>
                </a:cubicBezTo>
                <a:cubicBezTo>
                  <a:pt x="181" y="74"/>
                  <a:pt x="181" y="74"/>
                  <a:pt x="181" y="74"/>
                </a:cubicBezTo>
                <a:cubicBezTo>
                  <a:pt x="206" y="106"/>
                  <a:pt x="206" y="106"/>
                  <a:pt x="206" y="106"/>
                </a:cubicBezTo>
                <a:cubicBezTo>
                  <a:pt x="230" y="106"/>
                  <a:pt x="230" y="106"/>
                  <a:pt x="230" y="106"/>
                </a:cubicBezTo>
                <a:cubicBezTo>
                  <a:pt x="235" y="106"/>
                  <a:pt x="240" y="111"/>
                  <a:pt x="240" y="116"/>
                </a:cubicBezTo>
                <a:cubicBezTo>
                  <a:pt x="240" y="122"/>
                  <a:pt x="235" y="126"/>
                  <a:pt x="230" y="126"/>
                </a:cubicBezTo>
                <a:cubicBezTo>
                  <a:pt x="222" y="126"/>
                  <a:pt x="222" y="126"/>
                  <a:pt x="222" y="126"/>
                </a:cubicBezTo>
                <a:cubicBezTo>
                  <a:pt x="256" y="169"/>
                  <a:pt x="256" y="169"/>
                  <a:pt x="256" y="169"/>
                </a:cubicBezTo>
                <a:cubicBezTo>
                  <a:pt x="309" y="168"/>
                  <a:pt x="309" y="168"/>
                  <a:pt x="309" y="168"/>
                </a:cubicBezTo>
                <a:cubicBezTo>
                  <a:pt x="324" y="167"/>
                  <a:pt x="339" y="170"/>
                  <a:pt x="350" y="174"/>
                </a:cubicBezTo>
                <a:cubicBezTo>
                  <a:pt x="358" y="177"/>
                  <a:pt x="364" y="182"/>
                  <a:pt x="366" y="186"/>
                </a:cubicBezTo>
                <a:cubicBezTo>
                  <a:pt x="366" y="186"/>
                  <a:pt x="366" y="186"/>
                  <a:pt x="366" y="186"/>
                </a:cubicBezTo>
                <a:cubicBezTo>
                  <a:pt x="366" y="186"/>
                  <a:pt x="367" y="187"/>
                  <a:pt x="367" y="187"/>
                </a:cubicBezTo>
                <a:cubicBezTo>
                  <a:pt x="367" y="188"/>
                  <a:pt x="367" y="189"/>
                  <a:pt x="367" y="189"/>
                </a:cubicBezTo>
                <a:cubicBezTo>
                  <a:pt x="367" y="190"/>
                  <a:pt x="367" y="190"/>
                  <a:pt x="367" y="190"/>
                </a:cubicBezTo>
                <a:close/>
              </a:path>
            </a:pathLst>
          </a:custGeom>
          <a:solidFill>
            <a:srgbClr val="EFE9DD"/>
          </a:solidFill>
          <a:ln>
            <a:noFill/>
          </a:ln>
        </p:spPr>
        <p:txBody>
          <a:bodyPr vert="horz" wrap="square" lIns="68580" tIns="34290" rIns="68580" bIns="34290" numCol="1" anchor="t" anchorCtr="0" compatLnSpc="1"/>
          <a:lstStyle/>
          <a:p>
            <a:endParaRPr lang="en-US" dirty="0">
              <a:solidFill>
                <a:srgbClr val="000000"/>
              </a:solidFill>
            </a:endParaRPr>
          </a:p>
        </p:txBody>
      </p:sp>
      <p:sp>
        <p:nvSpPr>
          <p:cNvPr id="27" name="Freeform 1380"/>
          <p:cNvSpPr/>
          <p:nvPr/>
        </p:nvSpPr>
        <p:spPr bwMode="auto">
          <a:xfrm>
            <a:off x="4598602" y="1875097"/>
            <a:ext cx="142875" cy="450056"/>
          </a:xfrm>
          <a:custGeom>
            <a:avLst/>
            <a:gdLst>
              <a:gd name="T0" fmla="*/ 1 w 60"/>
              <a:gd name="T1" fmla="*/ 7 h 189"/>
              <a:gd name="T2" fmla="*/ 2 w 60"/>
              <a:gd name="T3" fmla="*/ 10 h 189"/>
              <a:gd name="T4" fmla="*/ 42 w 60"/>
              <a:gd name="T5" fmla="*/ 80 h 189"/>
              <a:gd name="T6" fmla="*/ 42 w 60"/>
              <a:gd name="T7" fmla="*/ 108 h 189"/>
              <a:gd name="T8" fmla="*/ 2 w 60"/>
              <a:gd name="T9" fmla="*/ 179 h 189"/>
              <a:gd name="T10" fmla="*/ 4 w 60"/>
              <a:gd name="T11" fmla="*/ 187 h 189"/>
              <a:gd name="T12" fmla="*/ 12 w 60"/>
              <a:gd name="T13" fmla="*/ 185 h 189"/>
              <a:gd name="T14" fmla="*/ 53 w 60"/>
              <a:gd name="T15" fmla="*/ 114 h 189"/>
              <a:gd name="T16" fmla="*/ 53 w 60"/>
              <a:gd name="T17" fmla="*/ 74 h 189"/>
              <a:gd name="T18" fmla="*/ 12 w 60"/>
              <a:gd name="T19" fmla="*/ 4 h 189"/>
              <a:gd name="T20" fmla="*/ 4 w 60"/>
              <a:gd name="T21" fmla="*/ 2 h 189"/>
              <a:gd name="T22" fmla="*/ 1 w 60"/>
              <a:gd name="T23" fmla="*/ 7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0" h="189">
                <a:moveTo>
                  <a:pt x="1" y="7"/>
                </a:moveTo>
                <a:cubicBezTo>
                  <a:pt x="1" y="8"/>
                  <a:pt x="1" y="9"/>
                  <a:pt x="2" y="10"/>
                </a:cubicBezTo>
                <a:cubicBezTo>
                  <a:pt x="42" y="80"/>
                  <a:pt x="42" y="80"/>
                  <a:pt x="42" y="80"/>
                </a:cubicBezTo>
                <a:cubicBezTo>
                  <a:pt x="47" y="89"/>
                  <a:pt x="47" y="100"/>
                  <a:pt x="42" y="108"/>
                </a:cubicBezTo>
                <a:cubicBezTo>
                  <a:pt x="2" y="179"/>
                  <a:pt x="2" y="179"/>
                  <a:pt x="2" y="179"/>
                </a:cubicBezTo>
                <a:cubicBezTo>
                  <a:pt x="0" y="182"/>
                  <a:pt x="1" y="186"/>
                  <a:pt x="4" y="187"/>
                </a:cubicBezTo>
                <a:cubicBezTo>
                  <a:pt x="7" y="189"/>
                  <a:pt x="10" y="188"/>
                  <a:pt x="12" y="185"/>
                </a:cubicBezTo>
                <a:cubicBezTo>
                  <a:pt x="53" y="114"/>
                  <a:pt x="53" y="114"/>
                  <a:pt x="53" y="114"/>
                </a:cubicBezTo>
                <a:cubicBezTo>
                  <a:pt x="60" y="102"/>
                  <a:pt x="60" y="87"/>
                  <a:pt x="53" y="74"/>
                </a:cubicBezTo>
                <a:cubicBezTo>
                  <a:pt x="12" y="4"/>
                  <a:pt x="12" y="4"/>
                  <a:pt x="12" y="4"/>
                </a:cubicBezTo>
                <a:cubicBezTo>
                  <a:pt x="10" y="1"/>
                  <a:pt x="7" y="0"/>
                  <a:pt x="4" y="2"/>
                </a:cubicBezTo>
                <a:cubicBezTo>
                  <a:pt x="2" y="3"/>
                  <a:pt x="1" y="5"/>
                  <a:pt x="1" y="7"/>
                </a:cubicBezTo>
                <a:close/>
              </a:path>
            </a:pathLst>
          </a:custGeom>
          <a:solidFill>
            <a:srgbClr val="EFE9DD"/>
          </a:solidFill>
          <a:ln>
            <a:noFill/>
          </a:ln>
        </p:spPr>
        <p:txBody>
          <a:bodyPr vert="horz" wrap="square" lIns="68580" tIns="34290" rIns="68580" bIns="34290" numCol="1" anchor="t" anchorCtr="0" compatLnSpc="1"/>
          <a:lstStyle/>
          <a:p>
            <a:endParaRPr lang="en-US" dirty="0">
              <a:solidFill>
                <a:srgbClr val="000000"/>
              </a:solidFill>
            </a:endParaRPr>
          </a:p>
        </p:txBody>
      </p:sp>
      <p:sp>
        <p:nvSpPr>
          <p:cNvPr id="28" name="Freeform 1382"/>
          <p:cNvSpPr/>
          <p:nvPr/>
        </p:nvSpPr>
        <p:spPr bwMode="auto">
          <a:xfrm>
            <a:off x="3360144" y="3052722"/>
            <a:ext cx="876300" cy="904875"/>
          </a:xfrm>
          <a:custGeom>
            <a:avLst/>
            <a:gdLst>
              <a:gd name="T0" fmla="*/ 368 w 368"/>
              <a:gd name="T1" fmla="*/ 190 h 380"/>
              <a:gd name="T2" fmla="*/ 368 w 368"/>
              <a:gd name="T3" fmla="*/ 191 h 380"/>
              <a:gd name="T4" fmla="*/ 367 w 368"/>
              <a:gd name="T5" fmla="*/ 193 h 380"/>
              <a:gd name="T6" fmla="*/ 367 w 368"/>
              <a:gd name="T7" fmla="*/ 194 h 380"/>
              <a:gd name="T8" fmla="*/ 367 w 368"/>
              <a:gd name="T9" fmla="*/ 194 h 380"/>
              <a:gd name="T10" fmla="*/ 350 w 368"/>
              <a:gd name="T11" fmla="*/ 206 h 380"/>
              <a:gd name="T12" fmla="*/ 309 w 368"/>
              <a:gd name="T13" fmla="*/ 213 h 380"/>
              <a:gd name="T14" fmla="*/ 256 w 368"/>
              <a:gd name="T15" fmla="*/ 211 h 380"/>
              <a:gd name="T16" fmla="*/ 222 w 368"/>
              <a:gd name="T17" fmla="*/ 254 h 380"/>
              <a:gd name="T18" fmla="*/ 230 w 368"/>
              <a:gd name="T19" fmla="*/ 254 h 380"/>
              <a:gd name="T20" fmla="*/ 240 w 368"/>
              <a:gd name="T21" fmla="*/ 264 h 380"/>
              <a:gd name="T22" fmla="*/ 230 w 368"/>
              <a:gd name="T23" fmla="*/ 274 h 380"/>
              <a:gd name="T24" fmla="*/ 206 w 368"/>
              <a:gd name="T25" fmla="*/ 274 h 380"/>
              <a:gd name="T26" fmla="*/ 181 w 368"/>
              <a:gd name="T27" fmla="*/ 307 h 380"/>
              <a:gd name="T28" fmla="*/ 197 w 368"/>
              <a:gd name="T29" fmla="*/ 307 h 380"/>
              <a:gd name="T30" fmla="*/ 207 w 368"/>
              <a:gd name="T31" fmla="*/ 317 h 380"/>
              <a:gd name="T32" fmla="*/ 197 w 368"/>
              <a:gd name="T33" fmla="*/ 327 h 380"/>
              <a:gd name="T34" fmla="*/ 165 w 368"/>
              <a:gd name="T35" fmla="*/ 327 h 380"/>
              <a:gd name="T36" fmla="*/ 123 w 368"/>
              <a:gd name="T37" fmla="*/ 380 h 380"/>
              <a:gd name="T38" fmla="*/ 105 w 368"/>
              <a:gd name="T39" fmla="*/ 369 h 380"/>
              <a:gd name="T40" fmla="*/ 182 w 368"/>
              <a:gd name="T41" fmla="*/ 209 h 380"/>
              <a:gd name="T42" fmla="*/ 59 w 368"/>
              <a:gd name="T43" fmla="*/ 206 h 380"/>
              <a:gd name="T44" fmla="*/ 23 w 368"/>
              <a:gd name="T45" fmla="*/ 249 h 380"/>
              <a:gd name="T46" fmla="*/ 0 w 368"/>
              <a:gd name="T47" fmla="*/ 249 h 380"/>
              <a:gd name="T48" fmla="*/ 19 w 368"/>
              <a:gd name="T49" fmla="*/ 190 h 380"/>
              <a:gd name="T50" fmla="*/ 0 w 368"/>
              <a:gd name="T51" fmla="*/ 131 h 380"/>
              <a:gd name="T52" fmla="*/ 23 w 368"/>
              <a:gd name="T53" fmla="*/ 131 h 380"/>
              <a:gd name="T54" fmla="*/ 59 w 368"/>
              <a:gd name="T55" fmla="*/ 174 h 380"/>
              <a:gd name="T56" fmla="*/ 182 w 368"/>
              <a:gd name="T57" fmla="*/ 171 h 380"/>
              <a:gd name="T58" fmla="*/ 105 w 368"/>
              <a:gd name="T59" fmla="*/ 11 h 380"/>
              <a:gd name="T60" fmla="*/ 123 w 368"/>
              <a:gd name="T61" fmla="*/ 0 h 380"/>
              <a:gd name="T62" fmla="*/ 165 w 368"/>
              <a:gd name="T63" fmla="*/ 53 h 380"/>
              <a:gd name="T64" fmla="*/ 197 w 368"/>
              <a:gd name="T65" fmla="*/ 53 h 380"/>
              <a:gd name="T66" fmla="*/ 207 w 368"/>
              <a:gd name="T67" fmla="*/ 63 h 380"/>
              <a:gd name="T68" fmla="*/ 197 w 368"/>
              <a:gd name="T69" fmla="*/ 73 h 380"/>
              <a:gd name="T70" fmla="*/ 181 w 368"/>
              <a:gd name="T71" fmla="*/ 73 h 380"/>
              <a:gd name="T72" fmla="*/ 206 w 368"/>
              <a:gd name="T73" fmla="*/ 106 h 380"/>
              <a:gd name="T74" fmla="*/ 230 w 368"/>
              <a:gd name="T75" fmla="*/ 106 h 380"/>
              <a:gd name="T76" fmla="*/ 240 w 368"/>
              <a:gd name="T77" fmla="*/ 116 h 380"/>
              <a:gd name="T78" fmla="*/ 230 w 368"/>
              <a:gd name="T79" fmla="*/ 126 h 380"/>
              <a:gd name="T80" fmla="*/ 222 w 368"/>
              <a:gd name="T81" fmla="*/ 126 h 380"/>
              <a:gd name="T82" fmla="*/ 256 w 368"/>
              <a:gd name="T83" fmla="*/ 169 h 380"/>
              <a:gd name="T84" fmla="*/ 309 w 368"/>
              <a:gd name="T85" fmla="*/ 167 h 380"/>
              <a:gd name="T86" fmla="*/ 350 w 368"/>
              <a:gd name="T87" fmla="*/ 174 h 380"/>
              <a:gd name="T88" fmla="*/ 367 w 368"/>
              <a:gd name="T89" fmla="*/ 186 h 380"/>
              <a:gd name="T90" fmla="*/ 367 w 368"/>
              <a:gd name="T91" fmla="*/ 186 h 380"/>
              <a:gd name="T92" fmla="*/ 367 w 368"/>
              <a:gd name="T93" fmla="*/ 187 h 380"/>
              <a:gd name="T94" fmla="*/ 368 w 368"/>
              <a:gd name="T95" fmla="*/ 189 h 380"/>
              <a:gd name="T96" fmla="*/ 368 w 368"/>
              <a:gd name="T97" fmla="*/ 190 h 3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68" h="380">
                <a:moveTo>
                  <a:pt x="368" y="190"/>
                </a:moveTo>
                <a:cubicBezTo>
                  <a:pt x="368" y="190"/>
                  <a:pt x="368" y="191"/>
                  <a:pt x="368" y="191"/>
                </a:cubicBezTo>
                <a:cubicBezTo>
                  <a:pt x="368" y="192"/>
                  <a:pt x="367" y="193"/>
                  <a:pt x="367" y="193"/>
                </a:cubicBezTo>
                <a:cubicBezTo>
                  <a:pt x="367" y="194"/>
                  <a:pt x="367" y="194"/>
                  <a:pt x="367" y="194"/>
                </a:cubicBezTo>
                <a:cubicBezTo>
                  <a:pt x="367" y="194"/>
                  <a:pt x="367" y="194"/>
                  <a:pt x="367" y="194"/>
                </a:cubicBezTo>
                <a:cubicBezTo>
                  <a:pt x="364" y="199"/>
                  <a:pt x="359" y="203"/>
                  <a:pt x="350" y="206"/>
                </a:cubicBezTo>
                <a:cubicBezTo>
                  <a:pt x="339" y="211"/>
                  <a:pt x="324" y="213"/>
                  <a:pt x="309" y="213"/>
                </a:cubicBezTo>
                <a:cubicBezTo>
                  <a:pt x="256" y="211"/>
                  <a:pt x="256" y="211"/>
                  <a:pt x="256" y="211"/>
                </a:cubicBezTo>
                <a:cubicBezTo>
                  <a:pt x="222" y="254"/>
                  <a:pt x="222" y="254"/>
                  <a:pt x="222" y="254"/>
                </a:cubicBezTo>
                <a:cubicBezTo>
                  <a:pt x="230" y="254"/>
                  <a:pt x="230" y="254"/>
                  <a:pt x="230" y="254"/>
                </a:cubicBezTo>
                <a:cubicBezTo>
                  <a:pt x="235" y="254"/>
                  <a:pt x="240" y="259"/>
                  <a:pt x="240" y="264"/>
                </a:cubicBezTo>
                <a:cubicBezTo>
                  <a:pt x="240" y="270"/>
                  <a:pt x="235" y="274"/>
                  <a:pt x="230" y="274"/>
                </a:cubicBezTo>
                <a:cubicBezTo>
                  <a:pt x="206" y="274"/>
                  <a:pt x="206" y="274"/>
                  <a:pt x="206" y="274"/>
                </a:cubicBezTo>
                <a:cubicBezTo>
                  <a:pt x="181" y="307"/>
                  <a:pt x="181" y="307"/>
                  <a:pt x="181" y="307"/>
                </a:cubicBezTo>
                <a:cubicBezTo>
                  <a:pt x="197" y="307"/>
                  <a:pt x="197" y="307"/>
                  <a:pt x="197" y="307"/>
                </a:cubicBezTo>
                <a:cubicBezTo>
                  <a:pt x="203" y="307"/>
                  <a:pt x="207" y="311"/>
                  <a:pt x="207" y="317"/>
                </a:cubicBezTo>
                <a:cubicBezTo>
                  <a:pt x="207" y="322"/>
                  <a:pt x="203" y="327"/>
                  <a:pt x="197" y="327"/>
                </a:cubicBezTo>
                <a:cubicBezTo>
                  <a:pt x="165" y="327"/>
                  <a:pt x="165" y="327"/>
                  <a:pt x="165" y="327"/>
                </a:cubicBezTo>
                <a:cubicBezTo>
                  <a:pt x="123" y="380"/>
                  <a:pt x="123" y="380"/>
                  <a:pt x="123" y="380"/>
                </a:cubicBezTo>
                <a:cubicBezTo>
                  <a:pt x="105" y="369"/>
                  <a:pt x="105" y="369"/>
                  <a:pt x="105" y="369"/>
                </a:cubicBezTo>
                <a:cubicBezTo>
                  <a:pt x="182" y="209"/>
                  <a:pt x="182" y="209"/>
                  <a:pt x="182" y="209"/>
                </a:cubicBezTo>
                <a:cubicBezTo>
                  <a:pt x="59" y="206"/>
                  <a:pt x="59" y="206"/>
                  <a:pt x="59" y="206"/>
                </a:cubicBezTo>
                <a:cubicBezTo>
                  <a:pt x="23" y="249"/>
                  <a:pt x="23" y="249"/>
                  <a:pt x="23" y="249"/>
                </a:cubicBezTo>
                <a:cubicBezTo>
                  <a:pt x="0" y="249"/>
                  <a:pt x="0" y="249"/>
                  <a:pt x="0" y="249"/>
                </a:cubicBezTo>
                <a:cubicBezTo>
                  <a:pt x="19" y="190"/>
                  <a:pt x="19" y="190"/>
                  <a:pt x="19" y="190"/>
                </a:cubicBezTo>
                <a:cubicBezTo>
                  <a:pt x="0" y="131"/>
                  <a:pt x="0" y="131"/>
                  <a:pt x="0" y="131"/>
                </a:cubicBezTo>
                <a:cubicBezTo>
                  <a:pt x="23" y="131"/>
                  <a:pt x="23" y="131"/>
                  <a:pt x="23" y="131"/>
                </a:cubicBezTo>
                <a:cubicBezTo>
                  <a:pt x="59" y="174"/>
                  <a:pt x="59" y="174"/>
                  <a:pt x="59" y="174"/>
                </a:cubicBezTo>
                <a:cubicBezTo>
                  <a:pt x="182" y="171"/>
                  <a:pt x="182" y="171"/>
                  <a:pt x="182" y="171"/>
                </a:cubicBezTo>
                <a:cubicBezTo>
                  <a:pt x="105" y="11"/>
                  <a:pt x="105" y="11"/>
                  <a:pt x="105" y="11"/>
                </a:cubicBezTo>
                <a:cubicBezTo>
                  <a:pt x="123" y="0"/>
                  <a:pt x="123" y="0"/>
                  <a:pt x="123" y="0"/>
                </a:cubicBezTo>
                <a:cubicBezTo>
                  <a:pt x="165" y="53"/>
                  <a:pt x="165" y="53"/>
                  <a:pt x="165" y="53"/>
                </a:cubicBezTo>
                <a:cubicBezTo>
                  <a:pt x="197" y="53"/>
                  <a:pt x="197" y="53"/>
                  <a:pt x="197" y="53"/>
                </a:cubicBezTo>
                <a:cubicBezTo>
                  <a:pt x="203" y="53"/>
                  <a:pt x="207" y="58"/>
                  <a:pt x="207" y="63"/>
                </a:cubicBezTo>
                <a:cubicBezTo>
                  <a:pt x="207" y="69"/>
                  <a:pt x="203" y="73"/>
                  <a:pt x="197" y="73"/>
                </a:cubicBezTo>
                <a:cubicBezTo>
                  <a:pt x="181" y="73"/>
                  <a:pt x="181" y="73"/>
                  <a:pt x="181" y="73"/>
                </a:cubicBezTo>
                <a:cubicBezTo>
                  <a:pt x="206" y="106"/>
                  <a:pt x="206" y="106"/>
                  <a:pt x="206" y="106"/>
                </a:cubicBezTo>
                <a:cubicBezTo>
                  <a:pt x="230" y="106"/>
                  <a:pt x="230" y="106"/>
                  <a:pt x="230" y="106"/>
                </a:cubicBezTo>
                <a:cubicBezTo>
                  <a:pt x="235" y="106"/>
                  <a:pt x="240" y="110"/>
                  <a:pt x="240" y="116"/>
                </a:cubicBezTo>
                <a:cubicBezTo>
                  <a:pt x="240" y="121"/>
                  <a:pt x="235" y="126"/>
                  <a:pt x="230" y="126"/>
                </a:cubicBezTo>
                <a:cubicBezTo>
                  <a:pt x="222" y="126"/>
                  <a:pt x="222" y="126"/>
                  <a:pt x="222" y="126"/>
                </a:cubicBezTo>
                <a:cubicBezTo>
                  <a:pt x="256" y="169"/>
                  <a:pt x="256" y="169"/>
                  <a:pt x="256" y="169"/>
                </a:cubicBezTo>
                <a:cubicBezTo>
                  <a:pt x="309" y="167"/>
                  <a:pt x="309" y="167"/>
                  <a:pt x="309" y="167"/>
                </a:cubicBezTo>
                <a:cubicBezTo>
                  <a:pt x="324" y="167"/>
                  <a:pt x="339" y="169"/>
                  <a:pt x="350" y="174"/>
                </a:cubicBezTo>
                <a:cubicBezTo>
                  <a:pt x="359" y="177"/>
                  <a:pt x="364" y="181"/>
                  <a:pt x="367" y="186"/>
                </a:cubicBezTo>
                <a:cubicBezTo>
                  <a:pt x="367" y="186"/>
                  <a:pt x="367" y="186"/>
                  <a:pt x="367" y="186"/>
                </a:cubicBezTo>
                <a:cubicBezTo>
                  <a:pt x="367" y="186"/>
                  <a:pt x="367" y="186"/>
                  <a:pt x="367" y="187"/>
                </a:cubicBezTo>
                <a:cubicBezTo>
                  <a:pt x="367" y="187"/>
                  <a:pt x="368" y="188"/>
                  <a:pt x="368" y="189"/>
                </a:cubicBezTo>
                <a:cubicBezTo>
                  <a:pt x="368" y="189"/>
                  <a:pt x="368" y="190"/>
                  <a:pt x="368" y="190"/>
                </a:cubicBezTo>
                <a:close/>
              </a:path>
            </a:pathLst>
          </a:custGeom>
          <a:solidFill>
            <a:srgbClr val="753D13"/>
          </a:solidFill>
          <a:ln>
            <a:noFill/>
          </a:ln>
        </p:spPr>
        <p:txBody>
          <a:bodyPr vert="horz" wrap="square" lIns="68580" tIns="34290" rIns="68580" bIns="34290" numCol="1" anchor="t" anchorCtr="0" compatLnSpc="1"/>
          <a:lstStyle/>
          <a:p>
            <a:endParaRPr lang="en-US" dirty="0">
              <a:solidFill>
                <a:srgbClr val="000000"/>
              </a:solidFill>
            </a:endParaRPr>
          </a:p>
        </p:txBody>
      </p:sp>
      <p:sp>
        <p:nvSpPr>
          <p:cNvPr id="29" name="Freeform 1384"/>
          <p:cNvSpPr/>
          <p:nvPr/>
        </p:nvSpPr>
        <p:spPr bwMode="auto">
          <a:xfrm>
            <a:off x="2701232" y="3277102"/>
            <a:ext cx="142875" cy="452438"/>
          </a:xfrm>
          <a:custGeom>
            <a:avLst/>
            <a:gdLst>
              <a:gd name="T0" fmla="*/ 1 w 60"/>
              <a:gd name="T1" fmla="*/ 7 h 190"/>
              <a:gd name="T2" fmla="*/ 2 w 60"/>
              <a:gd name="T3" fmla="*/ 10 h 190"/>
              <a:gd name="T4" fmla="*/ 43 w 60"/>
              <a:gd name="T5" fmla="*/ 81 h 190"/>
              <a:gd name="T6" fmla="*/ 43 w 60"/>
              <a:gd name="T7" fmla="*/ 109 h 190"/>
              <a:gd name="T8" fmla="*/ 2 w 60"/>
              <a:gd name="T9" fmla="*/ 180 h 190"/>
              <a:gd name="T10" fmla="*/ 4 w 60"/>
              <a:gd name="T11" fmla="*/ 188 h 190"/>
              <a:gd name="T12" fmla="*/ 12 w 60"/>
              <a:gd name="T13" fmla="*/ 186 h 190"/>
              <a:gd name="T14" fmla="*/ 53 w 60"/>
              <a:gd name="T15" fmla="*/ 115 h 190"/>
              <a:gd name="T16" fmla="*/ 53 w 60"/>
              <a:gd name="T17" fmla="*/ 75 h 190"/>
              <a:gd name="T18" fmla="*/ 12 w 60"/>
              <a:gd name="T19" fmla="*/ 4 h 190"/>
              <a:gd name="T20" fmla="*/ 4 w 60"/>
              <a:gd name="T21" fmla="*/ 2 h 190"/>
              <a:gd name="T22" fmla="*/ 1 w 60"/>
              <a:gd name="T23" fmla="*/ 7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0" h="190">
                <a:moveTo>
                  <a:pt x="1" y="7"/>
                </a:moveTo>
                <a:cubicBezTo>
                  <a:pt x="1" y="8"/>
                  <a:pt x="1" y="9"/>
                  <a:pt x="2" y="10"/>
                </a:cubicBezTo>
                <a:cubicBezTo>
                  <a:pt x="43" y="81"/>
                  <a:pt x="43" y="81"/>
                  <a:pt x="43" y="81"/>
                </a:cubicBezTo>
                <a:cubicBezTo>
                  <a:pt x="48" y="90"/>
                  <a:pt x="48" y="100"/>
                  <a:pt x="43" y="109"/>
                </a:cubicBezTo>
                <a:cubicBezTo>
                  <a:pt x="2" y="180"/>
                  <a:pt x="2" y="180"/>
                  <a:pt x="2" y="180"/>
                </a:cubicBezTo>
                <a:cubicBezTo>
                  <a:pt x="0" y="183"/>
                  <a:pt x="1" y="186"/>
                  <a:pt x="4" y="188"/>
                </a:cubicBezTo>
                <a:cubicBezTo>
                  <a:pt x="7" y="190"/>
                  <a:pt x="11" y="189"/>
                  <a:pt x="12" y="186"/>
                </a:cubicBezTo>
                <a:cubicBezTo>
                  <a:pt x="53" y="115"/>
                  <a:pt x="53" y="115"/>
                  <a:pt x="53" y="115"/>
                </a:cubicBezTo>
                <a:cubicBezTo>
                  <a:pt x="60" y="103"/>
                  <a:pt x="60" y="87"/>
                  <a:pt x="53" y="75"/>
                </a:cubicBezTo>
                <a:cubicBezTo>
                  <a:pt x="12" y="4"/>
                  <a:pt x="12" y="4"/>
                  <a:pt x="12" y="4"/>
                </a:cubicBezTo>
                <a:cubicBezTo>
                  <a:pt x="11" y="1"/>
                  <a:pt x="7" y="0"/>
                  <a:pt x="4" y="2"/>
                </a:cubicBezTo>
                <a:cubicBezTo>
                  <a:pt x="2" y="3"/>
                  <a:pt x="1" y="5"/>
                  <a:pt x="1" y="7"/>
                </a:cubicBezTo>
                <a:close/>
              </a:path>
            </a:pathLst>
          </a:custGeom>
          <a:solidFill>
            <a:srgbClr val="753D13"/>
          </a:solidFill>
          <a:ln>
            <a:noFill/>
          </a:ln>
        </p:spPr>
        <p:txBody>
          <a:bodyPr vert="horz" wrap="square" lIns="68580" tIns="34290" rIns="68580" bIns="34290" numCol="1" anchor="t" anchorCtr="0" compatLnSpc="1"/>
          <a:lstStyle/>
          <a:p>
            <a:endParaRPr lang="en-US">
              <a:solidFill>
                <a:srgbClr val="000000"/>
              </a:solidFill>
            </a:endParaRPr>
          </a:p>
        </p:txBody>
      </p:sp>
      <p:sp>
        <p:nvSpPr>
          <p:cNvPr id="30" name="Freeform 1386"/>
          <p:cNvSpPr/>
          <p:nvPr/>
        </p:nvSpPr>
        <p:spPr bwMode="auto">
          <a:xfrm>
            <a:off x="6452870" y="3050884"/>
            <a:ext cx="873919" cy="904875"/>
          </a:xfrm>
          <a:custGeom>
            <a:avLst/>
            <a:gdLst>
              <a:gd name="T0" fmla="*/ 367 w 367"/>
              <a:gd name="T1" fmla="*/ 190 h 380"/>
              <a:gd name="T2" fmla="*/ 367 w 367"/>
              <a:gd name="T3" fmla="*/ 191 h 380"/>
              <a:gd name="T4" fmla="*/ 366 w 367"/>
              <a:gd name="T5" fmla="*/ 193 h 380"/>
              <a:gd name="T6" fmla="*/ 366 w 367"/>
              <a:gd name="T7" fmla="*/ 194 h 380"/>
              <a:gd name="T8" fmla="*/ 366 w 367"/>
              <a:gd name="T9" fmla="*/ 194 h 380"/>
              <a:gd name="T10" fmla="*/ 350 w 367"/>
              <a:gd name="T11" fmla="*/ 206 h 380"/>
              <a:gd name="T12" fmla="*/ 308 w 367"/>
              <a:gd name="T13" fmla="*/ 213 h 380"/>
              <a:gd name="T14" fmla="*/ 255 w 367"/>
              <a:gd name="T15" fmla="*/ 211 h 380"/>
              <a:gd name="T16" fmla="*/ 221 w 367"/>
              <a:gd name="T17" fmla="*/ 254 h 380"/>
              <a:gd name="T18" fmla="*/ 229 w 367"/>
              <a:gd name="T19" fmla="*/ 254 h 380"/>
              <a:gd name="T20" fmla="*/ 239 w 367"/>
              <a:gd name="T21" fmla="*/ 264 h 380"/>
              <a:gd name="T22" fmla="*/ 229 w 367"/>
              <a:gd name="T23" fmla="*/ 274 h 380"/>
              <a:gd name="T24" fmla="*/ 206 w 367"/>
              <a:gd name="T25" fmla="*/ 274 h 380"/>
              <a:gd name="T26" fmla="*/ 180 w 367"/>
              <a:gd name="T27" fmla="*/ 307 h 380"/>
              <a:gd name="T28" fmla="*/ 197 w 367"/>
              <a:gd name="T29" fmla="*/ 307 h 380"/>
              <a:gd name="T30" fmla="*/ 207 w 367"/>
              <a:gd name="T31" fmla="*/ 317 h 380"/>
              <a:gd name="T32" fmla="*/ 197 w 367"/>
              <a:gd name="T33" fmla="*/ 327 h 380"/>
              <a:gd name="T34" fmla="*/ 164 w 367"/>
              <a:gd name="T35" fmla="*/ 327 h 380"/>
              <a:gd name="T36" fmla="*/ 123 w 367"/>
              <a:gd name="T37" fmla="*/ 380 h 380"/>
              <a:gd name="T38" fmla="*/ 104 w 367"/>
              <a:gd name="T39" fmla="*/ 369 h 380"/>
              <a:gd name="T40" fmla="*/ 181 w 367"/>
              <a:gd name="T41" fmla="*/ 209 h 380"/>
              <a:gd name="T42" fmla="*/ 58 w 367"/>
              <a:gd name="T43" fmla="*/ 206 h 380"/>
              <a:gd name="T44" fmla="*/ 23 w 367"/>
              <a:gd name="T45" fmla="*/ 249 h 380"/>
              <a:gd name="T46" fmla="*/ 0 w 367"/>
              <a:gd name="T47" fmla="*/ 249 h 380"/>
              <a:gd name="T48" fmla="*/ 19 w 367"/>
              <a:gd name="T49" fmla="*/ 190 h 380"/>
              <a:gd name="T50" fmla="*/ 0 w 367"/>
              <a:gd name="T51" fmla="*/ 131 h 380"/>
              <a:gd name="T52" fmla="*/ 23 w 367"/>
              <a:gd name="T53" fmla="*/ 131 h 380"/>
              <a:gd name="T54" fmla="*/ 58 w 367"/>
              <a:gd name="T55" fmla="*/ 174 h 380"/>
              <a:gd name="T56" fmla="*/ 181 w 367"/>
              <a:gd name="T57" fmla="*/ 171 h 380"/>
              <a:gd name="T58" fmla="*/ 104 w 367"/>
              <a:gd name="T59" fmla="*/ 11 h 380"/>
              <a:gd name="T60" fmla="*/ 123 w 367"/>
              <a:gd name="T61" fmla="*/ 0 h 380"/>
              <a:gd name="T62" fmla="*/ 164 w 367"/>
              <a:gd name="T63" fmla="*/ 53 h 380"/>
              <a:gd name="T64" fmla="*/ 197 w 367"/>
              <a:gd name="T65" fmla="*/ 53 h 380"/>
              <a:gd name="T66" fmla="*/ 207 w 367"/>
              <a:gd name="T67" fmla="*/ 63 h 380"/>
              <a:gd name="T68" fmla="*/ 197 w 367"/>
              <a:gd name="T69" fmla="*/ 73 h 380"/>
              <a:gd name="T70" fmla="*/ 180 w 367"/>
              <a:gd name="T71" fmla="*/ 73 h 380"/>
              <a:gd name="T72" fmla="*/ 206 w 367"/>
              <a:gd name="T73" fmla="*/ 106 h 380"/>
              <a:gd name="T74" fmla="*/ 229 w 367"/>
              <a:gd name="T75" fmla="*/ 106 h 380"/>
              <a:gd name="T76" fmla="*/ 239 w 367"/>
              <a:gd name="T77" fmla="*/ 116 h 380"/>
              <a:gd name="T78" fmla="*/ 229 w 367"/>
              <a:gd name="T79" fmla="*/ 126 h 380"/>
              <a:gd name="T80" fmla="*/ 221 w 367"/>
              <a:gd name="T81" fmla="*/ 126 h 380"/>
              <a:gd name="T82" fmla="*/ 255 w 367"/>
              <a:gd name="T83" fmla="*/ 169 h 380"/>
              <a:gd name="T84" fmla="*/ 308 w 367"/>
              <a:gd name="T85" fmla="*/ 167 h 380"/>
              <a:gd name="T86" fmla="*/ 350 w 367"/>
              <a:gd name="T87" fmla="*/ 174 h 380"/>
              <a:gd name="T88" fmla="*/ 366 w 367"/>
              <a:gd name="T89" fmla="*/ 186 h 380"/>
              <a:gd name="T90" fmla="*/ 366 w 367"/>
              <a:gd name="T91" fmla="*/ 186 h 380"/>
              <a:gd name="T92" fmla="*/ 366 w 367"/>
              <a:gd name="T93" fmla="*/ 187 h 380"/>
              <a:gd name="T94" fmla="*/ 367 w 367"/>
              <a:gd name="T95" fmla="*/ 189 h 380"/>
              <a:gd name="T96" fmla="*/ 367 w 367"/>
              <a:gd name="T97" fmla="*/ 190 h 3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67" h="380">
                <a:moveTo>
                  <a:pt x="367" y="190"/>
                </a:moveTo>
                <a:cubicBezTo>
                  <a:pt x="367" y="190"/>
                  <a:pt x="367" y="191"/>
                  <a:pt x="367" y="191"/>
                </a:cubicBezTo>
                <a:cubicBezTo>
                  <a:pt x="367" y="192"/>
                  <a:pt x="367" y="193"/>
                  <a:pt x="366" y="193"/>
                </a:cubicBezTo>
                <a:cubicBezTo>
                  <a:pt x="366" y="194"/>
                  <a:pt x="366" y="194"/>
                  <a:pt x="366" y="194"/>
                </a:cubicBezTo>
                <a:cubicBezTo>
                  <a:pt x="366" y="194"/>
                  <a:pt x="366" y="194"/>
                  <a:pt x="366" y="194"/>
                </a:cubicBezTo>
                <a:cubicBezTo>
                  <a:pt x="364" y="199"/>
                  <a:pt x="358" y="203"/>
                  <a:pt x="350" y="206"/>
                </a:cubicBezTo>
                <a:cubicBezTo>
                  <a:pt x="339" y="211"/>
                  <a:pt x="324" y="213"/>
                  <a:pt x="308" y="213"/>
                </a:cubicBezTo>
                <a:cubicBezTo>
                  <a:pt x="255" y="211"/>
                  <a:pt x="255" y="211"/>
                  <a:pt x="255" y="211"/>
                </a:cubicBezTo>
                <a:cubicBezTo>
                  <a:pt x="221" y="254"/>
                  <a:pt x="221" y="254"/>
                  <a:pt x="221" y="254"/>
                </a:cubicBezTo>
                <a:cubicBezTo>
                  <a:pt x="229" y="254"/>
                  <a:pt x="229" y="254"/>
                  <a:pt x="229" y="254"/>
                </a:cubicBezTo>
                <a:cubicBezTo>
                  <a:pt x="235" y="254"/>
                  <a:pt x="239" y="259"/>
                  <a:pt x="239" y="264"/>
                </a:cubicBezTo>
                <a:cubicBezTo>
                  <a:pt x="239" y="270"/>
                  <a:pt x="235" y="274"/>
                  <a:pt x="229" y="274"/>
                </a:cubicBezTo>
                <a:cubicBezTo>
                  <a:pt x="206" y="274"/>
                  <a:pt x="206" y="274"/>
                  <a:pt x="206" y="274"/>
                </a:cubicBezTo>
                <a:cubicBezTo>
                  <a:pt x="180" y="307"/>
                  <a:pt x="180" y="307"/>
                  <a:pt x="180" y="307"/>
                </a:cubicBezTo>
                <a:cubicBezTo>
                  <a:pt x="197" y="307"/>
                  <a:pt x="197" y="307"/>
                  <a:pt x="197" y="307"/>
                </a:cubicBezTo>
                <a:cubicBezTo>
                  <a:pt x="202" y="307"/>
                  <a:pt x="207" y="311"/>
                  <a:pt x="207" y="317"/>
                </a:cubicBezTo>
                <a:cubicBezTo>
                  <a:pt x="207" y="322"/>
                  <a:pt x="202" y="327"/>
                  <a:pt x="197" y="327"/>
                </a:cubicBezTo>
                <a:cubicBezTo>
                  <a:pt x="164" y="327"/>
                  <a:pt x="164" y="327"/>
                  <a:pt x="164" y="327"/>
                </a:cubicBezTo>
                <a:cubicBezTo>
                  <a:pt x="123" y="380"/>
                  <a:pt x="123" y="380"/>
                  <a:pt x="123" y="380"/>
                </a:cubicBezTo>
                <a:cubicBezTo>
                  <a:pt x="104" y="369"/>
                  <a:pt x="104" y="369"/>
                  <a:pt x="104" y="369"/>
                </a:cubicBezTo>
                <a:cubicBezTo>
                  <a:pt x="181" y="209"/>
                  <a:pt x="181" y="209"/>
                  <a:pt x="181" y="209"/>
                </a:cubicBezTo>
                <a:cubicBezTo>
                  <a:pt x="58" y="206"/>
                  <a:pt x="58" y="206"/>
                  <a:pt x="58" y="206"/>
                </a:cubicBezTo>
                <a:cubicBezTo>
                  <a:pt x="23" y="249"/>
                  <a:pt x="23" y="249"/>
                  <a:pt x="23" y="249"/>
                </a:cubicBezTo>
                <a:cubicBezTo>
                  <a:pt x="0" y="249"/>
                  <a:pt x="0" y="249"/>
                  <a:pt x="0" y="249"/>
                </a:cubicBezTo>
                <a:cubicBezTo>
                  <a:pt x="19" y="190"/>
                  <a:pt x="19" y="190"/>
                  <a:pt x="19" y="190"/>
                </a:cubicBezTo>
                <a:cubicBezTo>
                  <a:pt x="0" y="131"/>
                  <a:pt x="0" y="131"/>
                  <a:pt x="0" y="131"/>
                </a:cubicBezTo>
                <a:cubicBezTo>
                  <a:pt x="23" y="131"/>
                  <a:pt x="23" y="131"/>
                  <a:pt x="23" y="131"/>
                </a:cubicBezTo>
                <a:cubicBezTo>
                  <a:pt x="58" y="174"/>
                  <a:pt x="58" y="174"/>
                  <a:pt x="58" y="174"/>
                </a:cubicBezTo>
                <a:cubicBezTo>
                  <a:pt x="181" y="171"/>
                  <a:pt x="181" y="171"/>
                  <a:pt x="181" y="171"/>
                </a:cubicBezTo>
                <a:cubicBezTo>
                  <a:pt x="104" y="11"/>
                  <a:pt x="104" y="11"/>
                  <a:pt x="104" y="11"/>
                </a:cubicBezTo>
                <a:cubicBezTo>
                  <a:pt x="123" y="0"/>
                  <a:pt x="123" y="0"/>
                  <a:pt x="123" y="0"/>
                </a:cubicBezTo>
                <a:cubicBezTo>
                  <a:pt x="164" y="53"/>
                  <a:pt x="164" y="53"/>
                  <a:pt x="164" y="53"/>
                </a:cubicBezTo>
                <a:cubicBezTo>
                  <a:pt x="197" y="53"/>
                  <a:pt x="197" y="53"/>
                  <a:pt x="197" y="53"/>
                </a:cubicBezTo>
                <a:cubicBezTo>
                  <a:pt x="202" y="53"/>
                  <a:pt x="207" y="58"/>
                  <a:pt x="207" y="63"/>
                </a:cubicBezTo>
                <a:cubicBezTo>
                  <a:pt x="207" y="69"/>
                  <a:pt x="202" y="73"/>
                  <a:pt x="197" y="73"/>
                </a:cubicBezTo>
                <a:cubicBezTo>
                  <a:pt x="180" y="73"/>
                  <a:pt x="180" y="73"/>
                  <a:pt x="180" y="73"/>
                </a:cubicBezTo>
                <a:cubicBezTo>
                  <a:pt x="206" y="106"/>
                  <a:pt x="206" y="106"/>
                  <a:pt x="206" y="106"/>
                </a:cubicBezTo>
                <a:cubicBezTo>
                  <a:pt x="229" y="106"/>
                  <a:pt x="229" y="106"/>
                  <a:pt x="229" y="106"/>
                </a:cubicBezTo>
                <a:cubicBezTo>
                  <a:pt x="235" y="106"/>
                  <a:pt x="239" y="110"/>
                  <a:pt x="239" y="116"/>
                </a:cubicBezTo>
                <a:cubicBezTo>
                  <a:pt x="239" y="121"/>
                  <a:pt x="235" y="126"/>
                  <a:pt x="229" y="126"/>
                </a:cubicBezTo>
                <a:cubicBezTo>
                  <a:pt x="221" y="126"/>
                  <a:pt x="221" y="126"/>
                  <a:pt x="221" y="126"/>
                </a:cubicBezTo>
                <a:cubicBezTo>
                  <a:pt x="255" y="169"/>
                  <a:pt x="255" y="169"/>
                  <a:pt x="255" y="169"/>
                </a:cubicBezTo>
                <a:cubicBezTo>
                  <a:pt x="308" y="167"/>
                  <a:pt x="308" y="167"/>
                  <a:pt x="308" y="167"/>
                </a:cubicBezTo>
                <a:cubicBezTo>
                  <a:pt x="324" y="167"/>
                  <a:pt x="339" y="169"/>
                  <a:pt x="350" y="174"/>
                </a:cubicBezTo>
                <a:cubicBezTo>
                  <a:pt x="358" y="177"/>
                  <a:pt x="364" y="181"/>
                  <a:pt x="366" y="186"/>
                </a:cubicBezTo>
                <a:cubicBezTo>
                  <a:pt x="366" y="186"/>
                  <a:pt x="366" y="186"/>
                  <a:pt x="366" y="186"/>
                </a:cubicBezTo>
                <a:cubicBezTo>
                  <a:pt x="366" y="186"/>
                  <a:pt x="366" y="186"/>
                  <a:pt x="366" y="187"/>
                </a:cubicBezTo>
                <a:cubicBezTo>
                  <a:pt x="367" y="187"/>
                  <a:pt x="367" y="188"/>
                  <a:pt x="367" y="189"/>
                </a:cubicBezTo>
                <a:cubicBezTo>
                  <a:pt x="367" y="189"/>
                  <a:pt x="367" y="190"/>
                  <a:pt x="367" y="190"/>
                </a:cubicBezTo>
                <a:close/>
              </a:path>
            </a:pathLst>
          </a:custGeom>
          <a:solidFill>
            <a:srgbClr val="EFE9DD"/>
          </a:solidFill>
          <a:ln>
            <a:noFill/>
          </a:ln>
        </p:spPr>
        <p:txBody>
          <a:bodyPr vert="horz" wrap="square" lIns="68580" tIns="34290" rIns="68580" bIns="34290" numCol="1" anchor="t" anchorCtr="0" compatLnSpc="1"/>
          <a:lstStyle/>
          <a:p>
            <a:endParaRPr lang="en-US" dirty="0">
              <a:solidFill>
                <a:srgbClr val="000000"/>
              </a:solidFill>
            </a:endParaRPr>
          </a:p>
        </p:txBody>
      </p:sp>
      <p:sp>
        <p:nvSpPr>
          <p:cNvPr id="31" name="Freeform 1388"/>
          <p:cNvSpPr/>
          <p:nvPr/>
        </p:nvSpPr>
        <p:spPr bwMode="auto">
          <a:xfrm>
            <a:off x="6121876" y="3277102"/>
            <a:ext cx="142875" cy="452438"/>
          </a:xfrm>
          <a:custGeom>
            <a:avLst/>
            <a:gdLst>
              <a:gd name="T0" fmla="*/ 1 w 60"/>
              <a:gd name="T1" fmla="*/ 7 h 190"/>
              <a:gd name="T2" fmla="*/ 2 w 60"/>
              <a:gd name="T3" fmla="*/ 10 h 190"/>
              <a:gd name="T4" fmla="*/ 43 w 60"/>
              <a:gd name="T5" fmla="*/ 81 h 190"/>
              <a:gd name="T6" fmla="*/ 43 w 60"/>
              <a:gd name="T7" fmla="*/ 109 h 190"/>
              <a:gd name="T8" fmla="*/ 2 w 60"/>
              <a:gd name="T9" fmla="*/ 180 h 190"/>
              <a:gd name="T10" fmla="*/ 4 w 60"/>
              <a:gd name="T11" fmla="*/ 188 h 190"/>
              <a:gd name="T12" fmla="*/ 13 w 60"/>
              <a:gd name="T13" fmla="*/ 186 h 190"/>
              <a:gd name="T14" fmla="*/ 53 w 60"/>
              <a:gd name="T15" fmla="*/ 115 h 190"/>
              <a:gd name="T16" fmla="*/ 53 w 60"/>
              <a:gd name="T17" fmla="*/ 75 h 190"/>
              <a:gd name="T18" fmla="*/ 13 w 60"/>
              <a:gd name="T19" fmla="*/ 4 h 190"/>
              <a:gd name="T20" fmla="*/ 4 w 60"/>
              <a:gd name="T21" fmla="*/ 2 h 190"/>
              <a:gd name="T22" fmla="*/ 1 w 60"/>
              <a:gd name="T23" fmla="*/ 7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0" h="190">
                <a:moveTo>
                  <a:pt x="1" y="7"/>
                </a:moveTo>
                <a:cubicBezTo>
                  <a:pt x="1" y="8"/>
                  <a:pt x="2" y="9"/>
                  <a:pt x="2" y="10"/>
                </a:cubicBezTo>
                <a:cubicBezTo>
                  <a:pt x="43" y="81"/>
                  <a:pt x="43" y="81"/>
                  <a:pt x="43" y="81"/>
                </a:cubicBezTo>
                <a:cubicBezTo>
                  <a:pt x="48" y="90"/>
                  <a:pt x="48" y="100"/>
                  <a:pt x="43" y="109"/>
                </a:cubicBezTo>
                <a:cubicBezTo>
                  <a:pt x="2" y="180"/>
                  <a:pt x="2" y="180"/>
                  <a:pt x="2" y="180"/>
                </a:cubicBezTo>
                <a:cubicBezTo>
                  <a:pt x="0" y="183"/>
                  <a:pt x="1" y="186"/>
                  <a:pt x="4" y="188"/>
                </a:cubicBezTo>
                <a:cubicBezTo>
                  <a:pt x="7" y="190"/>
                  <a:pt x="11" y="189"/>
                  <a:pt x="13" y="186"/>
                </a:cubicBezTo>
                <a:cubicBezTo>
                  <a:pt x="53" y="115"/>
                  <a:pt x="53" y="115"/>
                  <a:pt x="53" y="115"/>
                </a:cubicBezTo>
                <a:cubicBezTo>
                  <a:pt x="60" y="103"/>
                  <a:pt x="60" y="87"/>
                  <a:pt x="53" y="75"/>
                </a:cubicBezTo>
                <a:cubicBezTo>
                  <a:pt x="13" y="4"/>
                  <a:pt x="13" y="4"/>
                  <a:pt x="13" y="4"/>
                </a:cubicBezTo>
                <a:cubicBezTo>
                  <a:pt x="11" y="1"/>
                  <a:pt x="7" y="0"/>
                  <a:pt x="4" y="2"/>
                </a:cubicBezTo>
                <a:cubicBezTo>
                  <a:pt x="2" y="3"/>
                  <a:pt x="1" y="5"/>
                  <a:pt x="1" y="7"/>
                </a:cubicBezTo>
                <a:close/>
              </a:path>
            </a:pathLst>
          </a:custGeom>
          <a:solidFill>
            <a:srgbClr val="EFE9DD"/>
          </a:solidFill>
          <a:ln>
            <a:noFill/>
          </a:ln>
        </p:spPr>
        <p:txBody>
          <a:bodyPr vert="horz" wrap="square" lIns="68580" tIns="34290" rIns="68580" bIns="34290" numCol="1" anchor="t" anchorCtr="0" compatLnSpc="1"/>
          <a:lstStyle/>
          <a:p>
            <a:endParaRPr lang="en-US" dirty="0">
              <a:solidFill>
                <a:srgbClr val="000000"/>
              </a:solidFill>
            </a:endParaRPr>
          </a:p>
        </p:txBody>
      </p:sp>
      <p:sp>
        <p:nvSpPr>
          <p:cNvPr id="2" name="Rectangle 1"/>
          <p:cNvSpPr/>
          <p:nvPr/>
        </p:nvSpPr>
        <p:spPr>
          <a:xfrm>
            <a:off x="264671" y="193219"/>
            <a:ext cx="3936380" cy="1154162"/>
          </a:xfrm>
          <a:prstGeom prst="rect">
            <a:avLst/>
          </a:prstGeom>
        </p:spPr>
        <p:txBody>
          <a:bodyPr wrap="square">
            <a:spAutoFit/>
          </a:bodyPr>
          <a:lstStyle/>
          <a:p>
            <a:pPr algn="just">
              <a:lnSpc>
                <a:spcPct val="115000"/>
              </a:lnSpc>
              <a:spcAft>
                <a:spcPts val="0"/>
              </a:spcAft>
              <a:tabLst>
                <a:tab pos="1386840" algn="l"/>
              </a:tabLst>
            </a:pPr>
            <a:r>
              <a:rPr lang="vi-VN" sz="2000" b="1" spc="-5">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3.</a:t>
            </a:r>
            <a:r>
              <a:rPr lang="vi-VN" sz="2000" b="1" kern="100">
                <a:solidFill>
                  <a:srgbClr val="0070C0"/>
                </a:solidFill>
                <a:latin typeface="Times New Roman" panose="02020603050405020304" pitchFamily="18" charset="0"/>
                <a:ea typeface="SimSun" panose="02010600030101010101" pitchFamily="2" charset="-122"/>
                <a:cs typeface="Times New Roman" panose="02020603050405020304" pitchFamily="18" charset="0"/>
              </a:rPr>
              <a:t> </a:t>
            </a:r>
            <a:r>
              <a:rPr lang="vi-VN" sz="2000" b="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Cách đọc hiểu một văn bản nghị luận xã hội nói chung và văn bản nghị luân chung đại nói riêng</a:t>
            </a:r>
            <a:endParaRPr lang="en-GB" sz="2000">
              <a:effectLst/>
              <a:latin typeface="Times New Roman" panose="02020603050405020304" pitchFamily="18" charset="0"/>
              <a:ea typeface="Times New Roman" panose="02020603050405020304" pitchFamily="18" charset="0"/>
            </a:endParaRPr>
          </a:p>
        </p:txBody>
      </p:sp>
      <p:sp>
        <p:nvSpPr>
          <p:cNvPr id="3" name="Rectangle 2"/>
          <p:cNvSpPr/>
          <p:nvPr/>
        </p:nvSpPr>
        <p:spPr>
          <a:xfrm>
            <a:off x="1757026" y="1513676"/>
            <a:ext cx="2419182" cy="707886"/>
          </a:xfrm>
          <a:prstGeom prst="rect">
            <a:avLst/>
          </a:prstGeom>
        </p:spPr>
        <p:txBody>
          <a:bodyPr wrap="square">
            <a:spAutoFit/>
          </a:bodyPr>
          <a:lstStyle/>
          <a:p>
            <a:pPr algn="just"/>
            <a:r>
              <a:rPr lang="vi-VN" sz="2000">
                <a:latin typeface="Times New Roman" panose="02020603050405020304" pitchFamily="18" charset="0"/>
                <a:ea typeface="Times New Roman" panose="02020603050405020304" pitchFamily="18" charset="0"/>
              </a:rPr>
              <a:t>Tìm hiểu </a:t>
            </a:r>
            <a:r>
              <a:rPr lang="vi-VN" sz="2000" b="1">
                <a:latin typeface="Times New Roman" panose="02020603050405020304" pitchFamily="18" charset="0"/>
                <a:ea typeface="Times New Roman" panose="02020603050405020304" pitchFamily="18" charset="0"/>
              </a:rPr>
              <a:t>bối cảnh lịch sử, thời </a:t>
            </a:r>
            <a:r>
              <a:rPr lang="vi-VN" sz="2000" b="1" smtClean="0">
                <a:latin typeface="Times New Roman" panose="02020603050405020304" pitchFamily="18" charset="0"/>
                <a:ea typeface="Times New Roman" panose="02020603050405020304" pitchFamily="18" charset="0"/>
              </a:rPr>
              <a:t>đại</a:t>
            </a:r>
            <a:endParaRPr lang="en-GB" sz="2400"/>
          </a:p>
        </p:txBody>
      </p:sp>
      <p:sp>
        <p:nvSpPr>
          <p:cNvPr id="4" name="Rectangle 3"/>
          <p:cNvSpPr/>
          <p:nvPr/>
        </p:nvSpPr>
        <p:spPr>
          <a:xfrm>
            <a:off x="5861965" y="720061"/>
            <a:ext cx="2910328" cy="1631216"/>
          </a:xfrm>
          <a:prstGeom prst="rect">
            <a:avLst/>
          </a:prstGeom>
        </p:spPr>
        <p:txBody>
          <a:bodyPr wrap="square">
            <a:spAutoFit/>
          </a:bodyPr>
          <a:lstStyle/>
          <a:p>
            <a:pPr algn="just"/>
            <a:r>
              <a:rPr lang="vi-VN" sz="2000">
                <a:solidFill>
                  <a:schemeClr val="bg1"/>
                </a:solidFill>
                <a:latin typeface="Times New Roman" panose="02020603050405020304" pitchFamily="18" charset="0"/>
                <a:ea typeface="Times New Roman" panose="02020603050405020304" pitchFamily="18" charset="0"/>
              </a:rPr>
              <a:t>Tìm và phân tích được các </a:t>
            </a:r>
            <a:r>
              <a:rPr lang="vi-VN" sz="2000" b="1">
                <a:solidFill>
                  <a:schemeClr val="bg1"/>
                </a:solidFill>
                <a:latin typeface="Times New Roman" panose="02020603050405020304" pitchFamily="18" charset="0"/>
                <a:ea typeface="Times New Roman" panose="02020603050405020304" pitchFamily="18" charset="0"/>
              </a:rPr>
              <a:t>yếu tố luận đề, luận điểm, lí lẽ, ý kiến đánh giá chủ quan và bằng chứng khách quan</a:t>
            </a:r>
            <a:endParaRPr lang="en-GB" sz="2400">
              <a:solidFill>
                <a:schemeClr val="bg1"/>
              </a:solidFill>
            </a:endParaRPr>
          </a:p>
        </p:txBody>
      </p:sp>
      <p:sp>
        <p:nvSpPr>
          <p:cNvPr id="5" name="Rectangle 4"/>
          <p:cNvSpPr/>
          <p:nvPr/>
        </p:nvSpPr>
        <p:spPr>
          <a:xfrm>
            <a:off x="316192" y="3457019"/>
            <a:ext cx="2085908" cy="707886"/>
          </a:xfrm>
          <a:prstGeom prst="rect">
            <a:avLst/>
          </a:prstGeom>
        </p:spPr>
        <p:txBody>
          <a:bodyPr wrap="square">
            <a:spAutoFit/>
          </a:bodyPr>
          <a:lstStyle/>
          <a:p>
            <a:pPr algn="just"/>
            <a:r>
              <a:rPr lang="vi-VN" sz="2000">
                <a:latin typeface="Times New Roman" panose="02020603050405020304" pitchFamily="18" charset="0"/>
                <a:ea typeface="Times New Roman" panose="02020603050405020304" pitchFamily="18" charset="0"/>
              </a:rPr>
              <a:t>Tìm </a:t>
            </a:r>
            <a:r>
              <a:rPr lang="vi-VN" sz="2000" b="1">
                <a:latin typeface="Times New Roman" panose="02020603050405020304" pitchFamily="18" charset="0"/>
                <a:ea typeface="Times New Roman" panose="02020603050405020304" pitchFamily="18" charset="0"/>
              </a:rPr>
              <a:t>hiểu biện pháp nghệ thuật</a:t>
            </a:r>
            <a:r>
              <a:rPr lang="vi-VN" sz="2000">
                <a:latin typeface="Times New Roman" panose="02020603050405020304" pitchFamily="18" charset="0"/>
                <a:ea typeface="Times New Roman" panose="02020603050405020304" pitchFamily="18" charset="0"/>
              </a:rPr>
              <a:t> </a:t>
            </a:r>
            <a:endParaRPr lang="en-GB" sz="2400"/>
          </a:p>
        </p:txBody>
      </p:sp>
      <p:sp>
        <p:nvSpPr>
          <p:cNvPr id="6" name="Rectangle 5"/>
          <p:cNvSpPr/>
          <p:nvPr/>
        </p:nvSpPr>
        <p:spPr>
          <a:xfrm>
            <a:off x="4409407" y="3293119"/>
            <a:ext cx="1775477" cy="707886"/>
          </a:xfrm>
          <a:prstGeom prst="rect">
            <a:avLst/>
          </a:prstGeom>
        </p:spPr>
        <p:txBody>
          <a:bodyPr wrap="square">
            <a:spAutoFit/>
          </a:bodyPr>
          <a:lstStyle/>
          <a:p>
            <a:pPr algn="just"/>
            <a:r>
              <a:rPr lang="vi-VN" sz="2000" b="1">
                <a:solidFill>
                  <a:schemeClr val="bg1"/>
                </a:solidFill>
                <a:latin typeface="Times New Roman" panose="02020603050405020304" pitchFamily="18" charset="0"/>
                <a:ea typeface="Times New Roman" panose="02020603050405020304" pitchFamily="18" charset="0"/>
              </a:rPr>
              <a:t>Chú ý đến yếu tố biểu cảm</a:t>
            </a:r>
            <a:r>
              <a:rPr lang="vi-VN" sz="2000">
                <a:solidFill>
                  <a:schemeClr val="bg1"/>
                </a:solidFill>
                <a:latin typeface="Times New Roman" panose="02020603050405020304" pitchFamily="18" charset="0"/>
                <a:ea typeface="Times New Roman" panose="02020603050405020304" pitchFamily="18" charset="0"/>
              </a:rPr>
              <a:t> </a:t>
            </a:r>
            <a:endParaRPr lang="en-GB" sz="2400">
              <a:solidFill>
                <a:schemeClr val="bg1"/>
              </a:solidFill>
            </a:endParaRPr>
          </a:p>
        </p:txBody>
      </p:sp>
      <p:sp>
        <p:nvSpPr>
          <p:cNvPr id="7" name="Rectangle 6"/>
          <p:cNvSpPr/>
          <p:nvPr/>
        </p:nvSpPr>
        <p:spPr>
          <a:xfrm>
            <a:off x="7292626" y="2740760"/>
            <a:ext cx="1754729" cy="1631216"/>
          </a:xfrm>
          <a:prstGeom prst="rect">
            <a:avLst/>
          </a:prstGeom>
        </p:spPr>
        <p:txBody>
          <a:bodyPr wrap="square">
            <a:spAutoFit/>
          </a:bodyPr>
          <a:lstStyle/>
          <a:p>
            <a:pPr algn="just"/>
            <a:r>
              <a:rPr lang="vi-VN" sz="2000">
                <a:solidFill>
                  <a:schemeClr val="bg1"/>
                </a:solidFill>
                <a:latin typeface="Times New Roman" panose="02020603050405020304" pitchFamily="18" charset="0"/>
                <a:ea typeface="Times New Roman" panose="02020603050405020304" pitchFamily="18" charset="0"/>
              </a:rPr>
              <a:t>Cần rút ra cho mình bài học gì để vận dụng vào thực tiễn đời sống</a:t>
            </a:r>
            <a:endParaRPr lang="en-GB" sz="2400">
              <a:solidFill>
                <a:schemeClr val="bg1"/>
              </a:solidFill>
            </a:endParaRP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0" presetClass="entr" presetSubtype="0"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800" decel="100000"/>
                                        <p:tgtEl>
                                          <p:spTgt spid="24"/>
                                        </p:tgtEl>
                                      </p:cBhvr>
                                    </p:animEffect>
                                    <p:anim calcmode="lin" valueType="num">
                                      <p:cBhvr>
                                        <p:cTn id="8" dur="800" decel="100000" fill="hold"/>
                                        <p:tgtEl>
                                          <p:spTgt spid="24"/>
                                        </p:tgtEl>
                                        <p:attrNameLst>
                                          <p:attrName>style.rotation</p:attrName>
                                        </p:attrNameLst>
                                      </p:cBhvr>
                                      <p:tavLst>
                                        <p:tav tm="0">
                                          <p:val>
                                            <p:fltVal val="-90"/>
                                          </p:val>
                                        </p:tav>
                                        <p:tav tm="100000">
                                          <p:val>
                                            <p:fltVal val="0"/>
                                          </p:val>
                                        </p:tav>
                                      </p:tavLst>
                                    </p:anim>
                                    <p:anim calcmode="lin" valueType="num">
                                      <p:cBhvr>
                                        <p:cTn id="9" dur="800" decel="100000" fill="hold"/>
                                        <p:tgtEl>
                                          <p:spTgt spid="24"/>
                                        </p:tgtEl>
                                        <p:attrNameLst>
                                          <p:attrName>ppt_x</p:attrName>
                                        </p:attrNameLst>
                                      </p:cBhvr>
                                      <p:tavLst>
                                        <p:tav tm="0">
                                          <p:val>
                                            <p:strVal val="#ppt_x+0.4"/>
                                          </p:val>
                                        </p:tav>
                                        <p:tav tm="100000">
                                          <p:val>
                                            <p:strVal val="#ppt_x-0.05"/>
                                          </p:val>
                                        </p:tav>
                                      </p:tavLst>
                                    </p:anim>
                                    <p:anim calcmode="lin" valueType="num">
                                      <p:cBhvr>
                                        <p:cTn id="10" dur="800" decel="100000" fill="hold"/>
                                        <p:tgtEl>
                                          <p:spTgt spid="24"/>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24"/>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24"/>
                                        </p:tgtEl>
                                        <p:attrNameLst>
                                          <p:attrName>ppt_y</p:attrName>
                                        </p:attrNameLst>
                                      </p:cBhvr>
                                      <p:tavLst>
                                        <p:tav tm="0">
                                          <p:val>
                                            <p:strVal val="#ppt_y+0.1"/>
                                          </p:val>
                                        </p:tav>
                                        <p:tav tm="100000">
                                          <p:val>
                                            <p:strVal val="#ppt_y"/>
                                          </p:val>
                                        </p:tav>
                                      </p:tavLst>
                                    </p:anim>
                                  </p:childTnLst>
                                </p:cTn>
                              </p:par>
                              <p:par>
                                <p:cTn id="13" presetID="30" presetClass="entr" presetSubtype="0" fill="hold" grpId="0" nodeType="withEffect">
                                  <p:stCondLst>
                                    <p:cond delay="0"/>
                                  </p:stCondLst>
                                  <p:childTnLst>
                                    <p:set>
                                      <p:cBhvr>
                                        <p:cTn id="14" dur="1" fill="hold">
                                          <p:stCondLst>
                                            <p:cond delay="0"/>
                                          </p:stCondLst>
                                        </p:cTn>
                                        <p:tgtEl>
                                          <p:spTgt spid="25"/>
                                        </p:tgtEl>
                                        <p:attrNameLst>
                                          <p:attrName>style.visibility</p:attrName>
                                        </p:attrNameLst>
                                      </p:cBhvr>
                                      <p:to>
                                        <p:strVal val="visible"/>
                                      </p:to>
                                    </p:set>
                                    <p:animEffect transition="in" filter="fade">
                                      <p:cBhvr>
                                        <p:cTn id="15" dur="800" decel="100000"/>
                                        <p:tgtEl>
                                          <p:spTgt spid="25"/>
                                        </p:tgtEl>
                                      </p:cBhvr>
                                    </p:animEffect>
                                    <p:anim calcmode="lin" valueType="num">
                                      <p:cBhvr>
                                        <p:cTn id="16" dur="800" decel="100000" fill="hold"/>
                                        <p:tgtEl>
                                          <p:spTgt spid="25"/>
                                        </p:tgtEl>
                                        <p:attrNameLst>
                                          <p:attrName>style.rotation</p:attrName>
                                        </p:attrNameLst>
                                      </p:cBhvr>
                                      <p:tavLst>
                                        <p:tav tm="0">
                                          <p:val>
                                            <p:fltVal val="-90"/>
                                          </p:val>
                                        </p:tav>
                                        <p:tav tm="100000">
                                          <p:val>
                                            <p:fltVal val="0"/>
                                          </p:val>
                                        </p:tav>
                                      </p:tavLst>
                                    </p:anim>
                                    <p:anim calcmode="lin" valueType="num">
                                      <p:cBhvr>
                                        <p:cTn id="17" dur="800" decel="100000" fill="hold"/>
                                        <p:tgtEl>
                                          <p:spTgt spid="25"/>
                                        </p:tgtEl>
                                        <p:attrNameLst>
                                          <p:attrName>ppt_x</p:attrName>
                                        </p:attrNameLst>
                                      </p:cBhvr>
                                      <p:tavLst>
                                        <p:tav tm="0">
                                          <p:val>
                                            <p:strVal val="#ppt_x+0.4"/>
                                          </p:val>
                                        </p:tav>
                                        <p:tav tm="100000">
                                          <p:val>
                                            <p:strVal val="#ppt_x-0.05"/>
                                          </p:val>
                                        </p:tav>
                                      </p:tavLst>
                                    </p:anim>
                                    <p:anim calcmode="lin" valueType="num">
                                      <p:cBhvr>
                                        <p:cTn id="18" dur="800" decel="100000" fill="hold"/>
                                        <p:tgtEl>
                                          <p:spTgt spid="25"/>
                                        </p:tgtEl>
                                        <p:attrNameLst>
                                          <p:attrName>ppt_y</p:attrName>
                                        </p:attrNameLst>
                                      </p:cBhvr>
                                      <p:tavLst>
                                        <p:tav tm="0">
                                          <p:val>
                                            <p:strVal val="#ppt_y-0.4"/>
                                          </p:val>
                                        </p:tav>
                                        <p:tav tm="100000">
                                          <p:val>
                                            <p:strVal val="#ppt_y+0.1"/>
                                          </p:val>
                                        </p:tav>
                                      </p:tavLst>
                                    </p:anim>
                                    <p:anim calcmode="lin" valueType="num">
                                      <p:cBhvr>
                                        <p:cTn id="19" dur="200" accel="100000" fill="hold">
                                          <p:stCondLst>
                                            <p:cond delay="800"/>
                                          </p:stCondLst>
                                        </p:cTn>
                                        <p:tgtEl>
                                          <p:spTgt spid="25"/>
                                        </p:tgtEl>
                                        <p:attrNameLst>
                                          <p:attrName>ppt_x</p:attrName>
                                        </p:attrNameLst>
                                      </p:cBhvr>
                                      <p:tavLst>
                                        <p:tav tm="0">
                                          <p:val>
                                            <p:strVal val="#ppt_x-0.05"/>
                                          </p:val>
                                        </p:tav>
                                        <p:tav tm="100000">
                                          <p:val>
                                            <p:strVal val="#ppt_x"/>
                                          </p:val>
                                        </p:tav>
                                      </p:tavLst>
                                    </p:anim>
                                    <p:anim calcmode="lin" valueType="num">
                                      <p:cBhvr>
                                        <p:cTn id="20" dur="200" accel="100000" fill="hold">
                                          <p:stCondLst>
                                            <p:cond delay="800"/>
                                          </p:stCondLst>
                                        </p:cTn>
                                        <p:tgtEl>
                                          <p:spTgt spid="25"/>
                                        </p:tgtEl>
                                        <p:attrNameLst>
                                          <p:attrName>ppt_y</p:attrName>
                                        </p:attrNameLst>
                                      </p:cBhvr>
                                      <p:tavLst>
                                        <p:tav tm="0">
                                          <p:val>
                                            <p:strVal val="#ppt_y+0.1"/>
                                          </p:val>
                                        </p:tav>
                                        <p:tav tm="100000">
                                          <p:val>
                                            <p:strVal val="#ppt_y"/>
                                          </p:val>
                                        </p:tav>
                                      </p:tavLst>
                                    </p:anim>
                                  </p:childTnLst>
                                </p:cTn>
                              </p:par>
                              <p:par>
                                <p:cTn id="21" presetID="30" presetClass="entr" presetSubtype="0" fill="hold" grpId="0" nodeType="withEffect">
                                  <p:stCondLst>
                                    <p:cond delay="0"/>
                                  </p:stCondLst>
                                  <p:childTnLst>
                                    <p:set>
                                      <p:cBhvr>
                                        <p:cTn id="22" dur="1" fill="hold">
                                          <p:stCondLst>
                                            <p:cond delay="0"/>
                                          </p:stCondLst>
                                        </p:cTn>
                                        <p:tgtEl>
                                          <p:spTgt spid="27"/>
                                        </p:tgtEl>
                                        <p:attrNameLst>
                                          <p:attrName>style.visibility</p:attrName>
                                        </p:attrNameLst>
                                      </p:cBhvr>
                                      <p:to>
                                        <p:strVal val="visible"/>
                                      </p:to>
                                    </p:set>
                                    <p:animEffect transition="in" filter="fade">
                                      <p:cBhvr>
                                        <p:cTn id="23" dur="800" decel="100000"/>
                                        <p:tgtEl>
                                          <p:spTgt spid="27"/>
                                        </p:tgtEl>
                                      </p:cBhvr>
                                    </p:animEffect>
                                    <p:anim calcmode="lin" valueType="num">
                                      <p:cBhvr>
                                        <p:cTn id="24" dur="800" decel="100000" fill="hold"/>
                                        <p:tgtEl>
                                          <p:spTgt spid="27"/>
                                        </p:tgtEl>
                                        <p:attrNameLst>
                                          <p:attrName>style.rotation</p:attrName>
                                        </p:attrNameLst>
                                      </p:cBhvr>
                                      <p:tavLst>
                                        <p:tav tm="0">
                                          <p:val>
                                            <p:fltVal val="-90"/>
                                          </p:val>
                                        </p:tav>
                                        <p:tav tm="100000">
                                          <p:val>
                                            <p:fltVal val="0"/>
                                          </p:val>
                                        </p:tav>
                                      </p:tavLst>
                                    </p:anim>
                                    <p:anim calcmode="lin" valueType="num">
                                      <p:cBhvr>
                                        <p:cTn id="25" dur="800" decel="100000" fill="hold"/>
                                        <p:tgtEl>
                                          <p:spTgt spid="27"/>
                                        </p:tgtEl>
                                        <p:attrNameLst>
                                          <p:attrName>ppt_x</p:attrName>
                                        </p:attrNameLst>
                                      </p:cBhvr>
                                      <p:tavLst>
                                        <p:tav tm="0">
                                          <p:val>
                                            <p:strVal val="#ppt_x+0.4"/>
                                          </p:val>
                                        </p:tav>
                                        <p:tav tm="100000">
                                          <p:val>
                                            <p:strVal val="#ppt_x-0.05"/>
                                          </p:val>
                                        </p:tav>
                                      </p:tavLst>
                                    </p:anim>
                                    <p:anim calcmode="lin" valueType="num">
                                      <p:cBhvr>
                                        <p:cTn id="26" dur="800" decel="100000" fill="hold"/>
                                        <p:tgtEl>
                                          <p:spTgt spid="27"/>
                                        </p:tgtEl>
                                        <p:attrNameLst>
                                          <p:attrName>ppt_y</p:attrName>
                                        </p:attrNameLst>
                                      </p:cBhvr>
                                      <p:tavLst>
                                        <p:tav tm="0">
                                          <p:val>
                                            <p:strVal val="#ppt_y-0.4"/>
                                          </p:val>
                                        </p:tav>
                                        <p:tav tm="100000">
                                          <p:val>
                                            <p:strVal val="#ppt_y+0.1"/>
                                          </p:val>
                                        </p:tav>
                                      </p:tavLst>
                                    </p:anim>
                                    <p:anim calcmode="lin" valueType="num">
                                      <p:cBhvr>
                                        <p:cTn id="27" dur="200" accel="100000" fill="hold">
                                          <p:stCondLst>
                                            <p:cond delay="800"/>
                                          </p:stCondLst>
                                        </p:cTn>
                                        <p:tgtEl>
                                          <p:spTgt spid="27"/>
                                        </p:tgtEl>
                                        <p:attrNameLst>
                                          <p:attrName>ppt_x</p:attrName>
                                        </p:attrNameLst>
                                      </p:cBhvr>
                                      <p:tavLst>
                                        <p:tav tm="0">
                                          <p:val>
                                            <p:strVal val="#ppt_x-0.05"/>
                                          </p:val>
                                        </p:tav>
                                        <p:tav tm="100000">
                                          <p:val>
                                            <p:strVal val="#ppt_x"/>
                                          </p:val>
                                        </p:tav>
                                      </p:tavLst>
                                    </p:anim>
                                    <p:anim calcmode="lin" valueType="num">
                                      <p:cBhvr>
                                        <p:cTn id="28" dur="200" accel="100000" fill="hold">
                                          <p:stCondLst>
                                            <p:cond delay="800"/>
                                          </p:stCondLst>
                                        </p:cTn>
                                        <p:tgtEl>
                                          <p:spTgt spid="27"/>
                                        </p:tgtEl>
                                        <p:attrNameLst>
                                          <p:attrName>ppt_y</p:attrName>
                                        </p:attrNameLst>
                                      </p:cBhvr>
                                      <p:tavLst>
                                        <p:tav tm="0">
                                          <p:val>
                                            <p:strVal val="#ppt_y+0.1"/>
                                          </p:val>
                                        </p:tav>
                                        <p:tav tm="100000">
                                          <p:val>
                                            <p:strVal val="#ppt_y"/>
                                          </p:val>
                                        </p:tav>
                                      </p:tavLst>
                                    </p:anim>
                                  </p:childTnLst>
                                </p:cTn>
                              </p:par>
                              <p:par>
                                <p:cTn id="29" presetID="30" presetClass="entr" presetSubtype="0" fill="hold" grpId="0" nodeType="withEffect">
                                  <p:stCondLst>
                                    <p:cond delay="0"/>
                                  </p:stCondLst>
                                  <p:childTnLst>
                                    <p:set>
                                      <p:cBhvr>
                                        <p:cTn id="30" dur="1" fill="hold">
                                          <p:stCondLst>
                                            <p:cond delay="0"/>
                                          </p:stCondLst>
                                        </p:cTn>
                                        <p:tgtEl>
                                          <p:spTgt spid="26"/>
                                        </p:tgtEl>
                                        <p:attrNameLst>
                                          <p:attrName>style.visibility</p:attrName>
                                        </p:attrNameLst>
                                      </p:cBhvr>
                                      <p:to>
                                        <p:strVal val="visible"/>
                                      </p:to>
                                    </p:set>
                                    <p:animEffect transition="in" filter="fade">
                                      <p:cBhvr>
                                        <p:cTn id="31" dur="800" decel="100000"/>
                                        <p:tgtEl>
                                          <p:spTgt spid="26"/>
                                        </p:tgtEl>
                                      </p:cBhvr>
                                    </p:animEffect>
                                    <p:anim calcmode="lin" valueType="num">
                                      <p:cBhvr>
                                        <p:cTn id="32" dur="800" decel="100000" fill="hold"/>
                                        <p:tgtEl>
                                          <p:spTgt spid="26"/>
                                        </p:tgtEl>
                                        <p:attrNameLst>
                                          <p:attrName>style.rotation</p:attrName>
                                        </p:attrNameLst>
                                      </p:cBhvr>
                                      <p:tavLst>
                                        <p:tav tm="0">
                                          <p:val>
                                            <p:fltVal val="-90"/>
                                          </p:val>
                                        </p:tav>
                                        <p:tav tm="100000">
                                          <p:val>
                                            <p:fltVal val="0"/>
                                          </p:val>
                                        </p:tav>
                                      </p:tavLst>
                                    </p:anim>
                                    <p:anim calcmode="lin" valueType="num">
                                      <p:cBhvr>
                                        <p:cTn id="33" dur="800" decel="100000" fill="hold"/>
                                        <p:tgtEl>
                                          <p:spTgt spid="26"/>
                                        </p:tgtEl>
                                        <p:attrNameLst>
                                          <p:attrName>ppt_x</p:attrName>
                                        </p:attrNameLst>
                                      </p:cBhvr>
                                      <p:tavLst>
                                        <p:tav tm="0">
                                          <p:val>
                                            <p:strVal val="#ppt_x+0.4"/>
                                          </p:val>
                                        </p:tav>
                                        <p:tav tm="100000">
                                          <p:val>
                                            <p:strVal val="#ppt_x-0.05"/>
                                          </p:val>
                                        </p:tav>
                                      </p:tavLst>
                                    </p:anim>
                                    <p:anim calcmode="lin" valueType="num">
                                      <p:cBhvr>
                                        <p:cTn id="34" dur="800" decel="100000" fill="hold"/>
                                        <p:tgtEl>
                                          <p:spTgt spid="26"/>
                                        </p:tgtEl>
                                        <p:attrNameLst>
                                          <p:attrName>ppt_y</p:attrName>
                                        </p:attrNameLst>
                                      </p:cBhvr>
                                      <p:tavLst>
                                        <p:tav tm="0">
                                          <p:val>
                                            <p:strVal val="#ppt_y-0.4"/>
                                          </p:val>
                                        </p:tav>
                                        <p:tav tm="100000">
                                          <p:val>
                                            <p:strVal val="#ppt_y+0.1"/>
                                          </p:val>
                                        </p:tav>
                                      </p:tavLst>
                                    </p:anim>
                                    <p:anim calcmode="lin" valueType="num">
                                      <p:cBhvr>
                                        <p:cTn id="35" dur="200" accel="100000" fill="hold">
                                          <p:stCondLst>
                                            <p:cond delay="800"/>
                                          </p:stCondLst>
                                        </p:cTn>
                                        <p:tgtEl>
                                          <p:spTgt spid="26"/>
                                        </p:tgtEl>
                                        <p:attrNameLst>
                                          <p:attrName>ppt_x</p:attrName>
                                        </p:attrNameLst>
                                      </p:cBhvr>
                                      <p:tavLst>
                                        <p:tav tm="0">
                                          <p:val>
                                            <p:strVal val="#ppt_x-0.05"/>
                                          </p:val>
                                        </p:tav>
                                        <p:tav tm="100000">
                                          <p:val>
                                            <p:strVal val="#ppt_x"/>
                                          </p:val>
                                        </p:tav>
                                      </p:tavLst>
                                    </p:anim>
                                    <p:anim calcmode="lin" valueType="num">
                                      <p:cBhvr>
                                        <p:cTn id="36" dur="200" accel="100000" fill="hold">
                                          <p:stCondLst>
                                            <p:cond delay="800"/>
                                          </p:stCondLst>
                                        </p:cTn>
                                        <p:tgtEl>
                                          <p:spTgt spid="26"/>
                                        </p:tgtEl>
                                        <p:attrNameLst>
                                          <p:attrName>ppt_y</p:attrName>
                                        </p:attrNameLst>
                                      </p:cBhvr>
                                      <p:tavLst>
                                        <p:tav tm="0">
                                          <p:val>
                                            <p:strVal val="#ppt_y+0.1"/>
                                          </p:val>
                                        </p:tav>
                                        <p:tav tm="100000">
                                          <p:val>
                                            <p:strVal val="#ppt_y"/>
                                          </p:val>
                                        </p:tav>
                                      </p:tavLst>
                                    </p:anim>
                                  </p:childTnLst>
                                </p:cTn>
                              </p:par>
                              <p:par>
                                <p:cTn id="37" presetID="30" presetClass="entr" presetSubtype="0" fill="hold" grpId="0" nodeType="withEffect">
                                  <p:stCondLst>
                                    <p:cond delay="0"/>
                                  </p:stCondLst>
                                  <p:childTnLst>
                                    <p:set>
                                      <p:cBhvr>
                                        <p:cTn id="38" dur="1" fill="hold">
                                          <p:stCondLst>
                                            <p:cond delay="0"/>
                                          </p:stCondLst>
                                        </p:cTn>
                                        <p:tgtEl>
                                          <p:spTgt spid="28"/>
                                        </p:tgtEl>
                                        <p:attrNameLst>
                                          <p:attrName>style.visibility</p:attrName>
                                        </p:attrNameLst>
                                      </p:cBhvr>
                                      <p:to>
                                        <p:strVal val="visible"/>
                                      </p:to>
                                    </p:set>
                                    <p:animEffect transition="in" filter="fade">
                                      <p:cBhvr>
                                        <p:cTn id="39" dur="800" decel="100000"/>
                                        <p:tgtEl>
                                          <p:spTgt spid="28"/>
                                        </p:tgtEl>
                                      </p:cBhvr>
                                    </p:animEffect>
                                    <p:anim calcmode="lin" valueType="num">
                                      <p:cBhvr>
                                        <p:cTn id="40" dur="800" decel="100000" fill="hold"/>
                                        <p:tgtEl>
                                          <p:spTgt spid="28"/>
                                        </p:tgtEl>
                                        <p:attrNameLst>
                                          <p:attrName>style.rotation</p:attrName>
                                        </p:attrNameLst>
                                      </p:cBhvr>
                                      <p:tavLst>
                                        <p:tav tm="0">
                                          <p:val>
                                            <p:fltVal val="-90"/>
                                          </p:val>
                                        </p:tav>
                                        <p:tav tm="100000">
                                          <p:val>
                                            <p:fltVal val="0"/>
                                          </p:val>
                                        </p:tav>
                                      </p:tavLst>
                                    </p:anim>
                                    <p:anim calcmode="lin" valueType="num">
                                      <p:cBhvr>
                                        <p:cTn id="41" dur="800" decel="100000" fill="hold"/>
                                        <p:tgtEl>
                                          <p:spTgt spid="28"/>
                                        </p:tgtEl>
                                        <p:attrNameLst>
                                          <p:attrName>ppt_x</p:attrName>
                                        </p:attrNameLst>
                                      </p:cBhvr>
                                      <p:tavLst>
                                        <p:tav tm="0">
                                          <p:val>
                                            <p:strVal val="#ppt_x+0.4"/>
                                          </p:val>
                                        </p:tav>
                                        <p:tav tm="100000">
                                          <p:val>
                                            <p:strVal val="#ppt_x-0.05"/>
                                          </p:val>
                                        </p:tav>
                                      </p:tavLst>
                                    </p:anim>
                                    <p:anim calcmode="lin" valueType="num">
                                      <p:cBhvr>
                                        <p:cTn id="42" dur="800" decel="100000" fill="hold"/>
                                        <p:tgtEl>
                                          <p:spTgt spid="28"/>
                                        </p:tgtEl>
                                        <p:attrNameLst>
                                          <p:attrName>ppt_y</p:attrName>
                                        </p:attrNameLst>
                                      </p:cBhvr>
                                      <p:tavLst>
                                        <p:tav tm="0">
                                          <p:val>
                                            <p:strVal val="#ppt_y-0.4"/>
                                          </p:val>
                                        </p:tav>
                                        <p:tav tm="100000">
                                          <p:val>
                                            <p:strVal val="#ppt_y+0.1"/>
                                          </p:val>
                                        </p:tav>
                                      </p:tavLst>
                                    </p:anim>
                                    <p:anim calcmode="lin" valueType="num">
                                      <p:cBhvr>
                                        <p:cTn id="43" dur="200" accel="100000" fill="hold">
                                          <p:stCondLst>
                                            <p:cond delay="800"/>
                                          </p:stCondLst>
                                        </p:cTn>
                                        <p:tgtEl>
                                          <p:spTgt spid="28"/>
                                        </p:tgtEl>
                                        <p:attrNameLst>
                                          <p:attrName>ppt_x</p:attrName>
                                        </p:attrNameLst>
                                      </p:cBhvr>
                                      <p:tavLst>
                                        <p:tav tm="0">
                                          <p:val>
                                            <p:strVal val="#ppt_x-0.05"/>
                                          </p:val>
                                        </p:tav>
                                        <p:tav tm="100000">
                                          <p:val>
                                            <p:strVal val="#ppt_x"/>
                                          </p:val>
                                        </p:tav>
                                      </p:tavLst>
                                    </p:anim>
                                    <p:anim calcmode="lin" valueType="num">
                                      <p:cBhvr>
                                        <p:cTn id="44" dur="200" accel="100000" fill="hold">
                                          <p:stCondLst>
                                            <p:cond delay="800"/>
                                          </p:stCondLst>
                                        </p:cTn>
                                        <p:tgtEl>
                                          <p:spTgt spid="28"/>
                                        </p:tgtEl>
                                        <p:attrNameLst>
                                          <p:attrName>ppt_y</p:attrName>
                                        </p:attrNameLst>
                                      </p:cBhvr>
                                      <p:tavLst>
                                        <p:tav tm="0">
                                          <p:val>
                                            <p:strVal val="#ppt_y+0.1"/>
                                          </p:val>
                                        </p:tav>
                                        <p:tav tm="100000">
                                          <p:val>
                                            <p:strVal val="#ppt_y"/>
                                          </p:val>
                                        </p:tav>
                                      </p:tavLst>
                                    </p:anim>
                                  </p:childTnLst>
                                </p:cTn>
                              </p:par>
                              <p:par>
                                <p:cTn id="45" presetID="30" presetClass="entr" presetSubtype="0" fill="hold" grpId="0" nodeType="withEffect">
                                  <p:stCondLst>
                                    <p:cond delay="0"/>
                                  </p:stCondLst>
                                  <p:childTnLst>
                                    <p:set>
                                      <p:cBhvr>
                                        <p:cTn id="46" dur="1" fill="hold">
                                          <p:stCondLst>
                                            <p:cond delay="0"/>
                                          </p:stCondLst>
                                        </p:cTn>
                                        <p:tgtEl>
                                          <p:spTgt spid="29"/>
                                        </p:tgtEl>
                                        <p:attrNameLst>
                                          <p:attrName>style.visibility</p:attrName>
                                        </p:attrNameLst>
                                      </p:cBhvr>
                                      <p:to>
                                        <p:strVal val="visible"/>
                                      </p:to>
                                    </p:set>
                                    <p:animEffect transition="in" filter="fade">
                                      <p:cBhvr>
                                        <p:cTn id="47" dur="800" decel="100000"/>
                                        <p:tgtEl>
                                          <p:spTgt spid="29"/>
                                        </p:tgtEl>
                                      </p:cBhvr>
                                    </p:animEffect>
                                    <p:anim calcmode="lin" valueType="num">
                                      <p:cBhvr>
                                        <p:cTn id="48" dur="800" decel="100000" fill="hold"/>
                                        <p:tgtEl>
                                          <p:spTgt spid="29"/>
                                        </p:tgtEl>
                                        <p:attrNameLst>
                                          <p:attrName>style.rotation</p:attrName>
                                        </p:attrNameLst>
                                      </p:cBhvr>
                                      <p:tavLst>
                                        <p:tav tm="0">
                                          <p:val>
                                            <p:fltVal val="-90"/>
                                          </p:val>
                                        </p:tav>
                                        <p:tav tm="100000">
                                          <p:val>
                                            <p:fltVal val="0"/>
                                          </p:val>
                                        </p:tav>
                                      </p:tavLst>
                                    </p:anim>
                                    <p:anim calcmode="lin" valueType="num">
                                      <p:cBhvr>
                                        <p:cTn id="49" dur="800" decel="100000" fill="hold"/>
                                        <p:tgtEl>
                                          <p:spTgt spid="29"/>
                                        </p:tgtEl>
                                        <p:attrNameLst>
                                          <p:attrName>ppt_x</p:attrName>
                                        </p:attrNameLst>
                                      </p:cBhvr>
                                      <p:tavLst>
                                        <p:tav tm="0">
                                          <p:val>
                                            <p:strVal val="#ppt_x+0.4"/>
                                          </p:val>
                                        </p:tav>
                                        <p:tav tm="100000">
                                          <p:val>
                                            <p:strVal val="#ppt_x-0.05"/>
                                          </p:val>
                                        </p:tav>
                                      </p:tavLst>
                                    </p:anim>
                                    <p:anim calcmode="lin" valueType="num">
                                      <p:cBhvr>
                                        <p:cTn id="50" dur="800" decel="100000" fill="hold"/>
                                        <p:tgtEl>
                                          <p:spTgt spid="29"/>
                                        </p:tgtEl>
                                        <p:attrNameLst>
                                          <p:attrName>ppt_y</p:attrName>
                                        </p:attrNameLst>
                                      </p:cBhvr>
                                      <p:tavLst>
                                        <p:tav tm="0">
                                          <p:val>
                                            <p:strVal val="#ppt_y-0.4"/>
                                          </p:val>
                                        </p:tav>
                                        <p:tav tm="100000">
                                          <p:val>
                                            <p:strVal val="#ppt_y+0.1"/>
                                          </p:val>
                                        </p:tav>
                                      </p:tavLst>
                                    </p:anim>
                                    <p:anim calcmode="lin" valueType="num">
                                      <p:cBhvr>
                                        <p:cTn id="51" dur="200" accel="100000" fill="hold">
                                          <p:stCondLst>
                                            <p:cond delay="800"/>
                                          </p:stCondLst>
                                        </p:cTn>
                                        <p:tgtEl>
                                          <p:spTgt spid="29"/>
                                        </p:tgtEl>
                                        <p:attrNameLst>
                                          <p:attrName>ppt_x</p:attrName>
                                        </p:attrNameLst>
                                      </p:cBhvr>
                                      <p:tavLst>
                                        <p:tav tm="0">
                                          <p:val>
                                            <p:strVal val="#ppt_x-0.05"/>
                                          </p:val>
                                        </p:tav>
                                        <p:tav tm="100000">
                                          <p:val>
                                            <p:strVal val="#ppt_x"/>
                                          </p:val>
                                        </p:tav>
                                      </p:tavLst>
                                    </p:anim>
                                    <p:anim calcmode="lin" valueType="num">
                                      <p:cBhvr>
                                        <p:cTn id="52" dur="200" accel="100000" fill="hold">
                                          <p:stCondLst>
                                            <p:cond delay="800"/>
                                          </p:stCondLst>
                                        </p:cTn>
                                        <p:tgtEl>
                                          <p:spTgt spid="29"/>
                                        </p:tgtEl>
                                        <p:attrNameLst>
                                          <p:attrName>ppt_y</p:attrName>
                                        </p:attrNameLst>
                                      </p:cBhvr>
                                      <p:tavLst>
                                        <p:tav tm="0">
                                          <p:val>
                                            <p:strVal val="#ppt_y+0.1"/>
                                          </p:val>
                                        </p:tav>
                                        <p:tav tm="100000">
                                          <p:val>
                                            <p:strVal val="#ppt_y"/>
                                          </p:val>
                                        </p:tav>
                                      </p:tavLst>
                                    </p:anim>
                                  </p:childTnLst>
                                </p:cTn>
                              </p:par>
                              <p:par>
                                <p:cTn id="53" presetID="30" presetClass="entr" presetSubtype="0" fill="hold" grpId="0" nodeType="withEffect">
                                  <p:stCondLst>
                                    <p:cond delay="0"/>
                                  </p:stCondLst>
                                  <p:childTnLst>
                                    <p:set>
                                      <p:cBhvr>
                                        <p:cTn id="54" dur="1" fill="hold">
                                          <p:stCondLst>
                                            <p:cond delay="0"/>
                                          </p:stCondLst>
                                        </p:cTn>
                                        <p:tgtEl>
                                          <p:spTgt spid="31"/>
                                        </p:tgtEl>
                                        <p:attrNameLst>
                                          <p:attrName>style.visibility</p:attrName>
                                        </p:attrNameLst>
                                      </p:cBhvr>
                                      <p:to>
                                        <p:strVal val="visible"/>
                                      </p:to>
                                    </p:set>
                                    <p:animEffect transition="in" filter="fade">
                                      <p:cBhvr>
                                        <p:cTn id="55" dur="800" decel="100000"/>
                                        <p:tgtEl>
                                          <p:spTgt spid="31"/>
                                        </p:tgtEl>
                                      </p:cBhvr>
                                    </p:animEffect>
                                    <p:anim calcmode="lin" valueType="num">
                                      <p:cBhvr>
                                        <p:cTn id="56" dur="800" decel="100000" fill="hold"/>
                                        <p:tgtEl>
                                          <p:spTgt spid="31"/>
                                        </p:tgtEl>
                                        <p:attrNameLst>
                                          <p:attrName>style.rotation</p:attrName>
                                        </p:attrNameLst>
                                      </p:cBhvr>
                                      <p:tavLst>
                                        <p:tav tm="0">
                                          <p:val>
                                            <p:fltVal val="-90"/>
                                          </p:val>
                                        </p:tav>
                                        <p:tav tm="100000">
                                          <p:val>
                                            <p:fltVal val="0"/>
                                          </p:val>
                                        </p:tav>
                                      </p:tavLst>
                                    </p:anim>
                                    <p:anim calcmode="lin" valueType="num">
                                      <p:cBhvr>
                                        <p:cTn id="57" dur="800" decel="100000" fill="hold"/>
                                        <p:tgtEl>
                                          <p:spTgt spid="31"/>
                                        </p:tgtEl>
                                        <p:attrNameLst>
                                          <p:attrName>ppt_x</p:attrName>
                                        </p:attrNameLst>
                                      </p:cBhvr>
                                      <p:tavLst>
                                        <p:tav tm="0">
                                          <p:val>
                                            <p:strVal val="#ppt_x+0.4"/>
                                          </p:val>
                                        </p:tav>
                                        <p:tav tm="100000">
                                          <p:val>
                                            <p:strVal val="#ppt_x-0.05"/>
                                          </p:val>
                                        </p:tav>
                                      </p:tavLst>
                                    </p:anim>
                                    <p:anim calcmode="lin" valueType="num">
                                      <p:cBhvr>
                                        <p:cTn id="58" dur="800" decel="100000" fill="hold"/>
                                        <p:tgtEl>
                                          <p:spTgt spid="31"/>
                                        </p:tgtEl>
                                        <p:attrNameLst>
                                          <p:attrName>ppt_y</p:attrName>
                                        </p:attrNameLst>
                                      </p:cBhvr>
                                      <p:tavLst>
                                        <p:tav tm="0">
                                          <p:val>
                                            <p:strVal val="#ppt_y-0.4"/>
                                          </p:val>
                                        </p:tav>
                                        <p:tav tm="100000">
                                          <p:val>
                                            <p:strVal val="#ppt_y+0.1"/>
                                          </p:val>
                                        </p:tav>
                                      </p:tavLst>
                                    </p:anim>
                                    <p:anim calcmode="lin" valueType="num">
                                      <p:cBhvr>
                                        <p:cTn id="59" dur="200" accel="100000" fill="hold">
                                          <p:stCondLst>
                                            <p:cond delay="800"/>
                                          </p:stCondLst>
                                        </p:cTn>
                                        <p:tgtEl>
                                          <p:spTgt spid="31"/>
                                        </p:tgtEl>
                                        <p:attrNameLst>
                                          <p:attrName>ppt_x</p:attrName>
                                        </p:attrNameLst>
                                      </p:cBhvr>
                                      <p:tavLst>
                                        <p:tav tm="0">
                                          <p:val>
                                            <p:strVal val="#ppt_x-0.05"/>
                                          </p:val>
                                        </p:tav>
                                        <p:tav tm="100000">
                                          <p:val>
                                            <p:strVal val="#ppt_x"/>
                                          </p:val>
                                        </p:tav>
                                      </p:tavLst>
                                    </p:anim>
                                    <p:anim calcmode="lin" valueType="num">
                                      <p:cBhvr>
                                        <p:cTn id="60" dur="200" accel="100000" fill="hold">
                                          <p:stCondLst>
                                            <p:cond delay="800"/>
                                          </p:stCondLst>
                                        </p:cTn>
                                        <p:tgtEl>
                                          <p:spTgt spid="31"/>
                                        </p:tgtEl>
                                        <p:attrNameLst>
                                          <p:attrName>ppt_y</p:attrName>
                                        </p:attrNameLst>
                                      </p:cBhvr>
                                      <p:tavLst>
                                        <p:tav tm="0">
                                          <p:val>
                                            <p:strVal val="#ppt_y+0.1"/>
                                          </p:val>
                                        </p:tav>
                                        <p:tav tm="100000">
                                          <p:val>
                                            <p:strVal val="#ppt_y"/>
                                          </p:val>
                                        </p:tav>
                                      </p:tavLst>
                                    </p:anim>
                                  </p:childTnLst>
                                </p:cTn>
                              </p:par>
                              <p:par>
                                <p:cTn id="61" presetID="30" presetClass="entr" presetSubtype="0" fill="hold" grpId="0" nodeType="withEffect">
                                  <p:stCondLst>
                                    <p:cond delay="0"/>
                                  </p:stCondLst>
                                  <p:childTnLst>
                                    <p:set>
                                      <p:cBhvr>
                                        <p:cTn id="62" dur="1" fill="hold">
                                          <p:stCondLst>
                                            <p:cond delay="0"/>
                                          </p:stCondLst>
                                        </p:cTn>
                                        <p:tgtEl>
                                          <p:spTgt spid="30"/>
                                        </p:tgtEl>
                                        <p:attrNameLst>
                                          <p:attrName>style.visibility</p:attrName>
                                        </p:attrNameLst>
                                      </p:cBhvr>
                                      <p:to>
                                        <p:strVal val="visible"/>
                                      </p:to>
                                    </p:set>
                                    <p:animEffect transition="in" filter="fade">
                                      <p:cBhvr>
                                        <p:cTn id="63" dur="800" decel="100000"/>
                                        <p:tgtEl>
                                          <p:spTgt spid="30"/>
                                        </p:tgtEl>
                                      </p:cBhvr>
                                    </p:animEffect>
                                    <p:anim calcmode="lin" valueType="num">
                                      <p:cBhvr>
                                        <p:cTn id="64" dur="800" decel="100000" fill="hold"/>
                                        <p:tgtEl>
                                          <p:spTgt spid="30"/>
                                        </p:tgtEl>
                                        <p:attrNameLst>
                                          <p:attrName>style.rotation</p:attrName>
                                        </p:attrNameLst>
                                      </p:cBhvr>
                                      <p:tavLst>
                                        <p:tav tm="0">
                                          <p:val>
                                            <p:fltVal val="-90"/>
                                          </p:val>
                                        </p:tav>
                                        <p:tav tm="100000">
                                          <p:val>
                                            <p:fltVal val="0"/>
                                          </p:val>
                                        </p:tav>
                                      </p:tavLst>
                                    </p:anim>
                                    <p:anim calcmode="lin" valueType="num">
                                      <p:cBhvr>
                                        <p:cTn id="65" dur="800" decel="100000" fill="hold"/>
                                        <p:tgtEl>
                                          <p:spTgt spid="30"/>
                                        </p:tgtEl>
                                        <p:attrNameLst>
                                          <p:attrName>ppt_x</p:attrName>
                                        </p:attrNameLst>
                                      </p:cBhvr>
                                      <p:tavLst>
                                        <p:tav tm="0">
                                          <p:val>
                                            <p:strVal val="#ppt_x+0.4"/>
                                          </p:val>
                                        </p:tav>
                                        <p:tav tm="100000">
                                          <p:val>
                                            <p:strVal val="#ppt_x-0.05"/>
                                          </p:val>
                                        </p:tav>
                                      </p:tavLst>
                                    </p:anim>
                                    <p:anim calcmode="lin" valueType="num">
                                      <p:cBhvr>
                                        <p:cTn id="66" dur="800" decel="100000" fill="hold"/>
                                        <p:tgtEl>
                                          <p:spTgt spid="30"/>
                                        </p:tgtEl>
                                        <p:attrNameLst>
                                          <p:attrName>ppt_y</p:attrName>
                                        </p:attrNameLst>
                                      </p:cBhvr>
                                      <p:tavLst>
                                        <p:tav tm="0">
                                          <p:val>
                                            <p:strVal val="#ppt_y-0.4"/>
                                          </p:val>
                                        </p:tav>
                                        <p:tav tm="100000">
                                          <p:val>
                                            <p:strVal val="#ppt_y+0.1"/>
                                          </p:val>
                                        </p:tav>
                                      </p:tavLst>
                                    </p:anim>
                                    <p:anim calcmode="lin" valueType="num">
                                      <p:cBhvr>
                                        <p:cTn id="67" dur="200" accel="100000" fill="hold">
                                          <p:stCondLst>
                                            <p:cond delay="800"/>
                                          </p:stCondLst>
                                        </p:cTn>
                                        <p:tgtEl>
                                          <p:spTgt spid="30"/>
                                        </p:tgtEl>
                                        <p:attrNameLst>
                                          <p:attrName>ppt_x</p:attrName>
                                        </p:attrNameLst>
                                      </p:cBhvr>
                                      <p:tavLst>
                                        <p:tav tm="0">
                                          <p:val>
                                            <p:strVal val="#ppt_x-0.05"/>
                                          </p:val>
                                        </p:tav>
                                        <p:tav tm="100000">
                                          <p:val>
                                            <p:strVal val="#ppt_x"/>
                                          </p:val>
                                        </p:tav>
                                      </p:tavLst>
                                    </p:anim>
                                    <p:anim calcmode="lin" valueType="num">
                                      <p:cBhvr>
                                        <p:cTn id="68" dur="200" accel="100000" fill="hold">
                                          <p:stCondLst>
                                            <p:cond delay="800"/>
                                          </p:stCondLst>
                                        </p:cTn>
                                        <p:tgtEl>
                                          <p:spTgt spid="30"/>
                                        </p:tgtEl>
                                        <p:attrNameLst>
                                          <p:attrName>ppt_y</p:attrName>
                                        </p:attrNameLst>
                                      </p:cBhvr>
                                      <p:tavLst>
                                        <p:tav tm="0">
                                          <p:val>
                                            <p:strVal val="#ppt_y+0.1"/>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16" presetClass="entr" presetSubtype="21" fill="hold" grpId="0" nodeType="clickEffect">
                                  <p:stCondLst>
                                    <p:cond delay="0"/>
                                  </p:stCondLst>
                                  <p:childTnLst>
                                    <p:set>
                                      <p:cBhvr>
                                        <p:cTn id="72" dur="1" fill="hold">
                                          <p:stCondLst>
                                            <p:cond delay="0"/>
                                          </p:stCondLst>
                                        </p:cTn>
                                        <p:tgtEl>
                                          <p:spTgt spid="2"/>
                                        </p:tgtEl>
                                        <p:attrNameLst>
                                          <p:attrName>style.visibility</p:attrName>
                                        </p:attrNameLst>
                                      </p:cBhvr>
                                      <p:to>
                                        <p:strVal val="visible"/>
                                      </p:to>
                                    </p:set>
                                    <p:animEffect transition="in" filter="barn(inVertical)">
                                      <p:cBhvr>
                                        <p:cTn id="73" dur="500"/>
                                        <p:tgtEl>
                                          <p:spTgt spid="2"/>
                                        </p:tgtEl>
                                      </p:cBhvr>
                                    </p:animEffect>
                                  </p:childTnLst>
                                </p:cTn>
                              </p:par>
                            </p:childTnLst>
                          </p:cTn>
                        </p:par>
                      </p:childTnLst>
                    </p:cTn>
                  </p:par>
                  <p:par>
                    <p:cTn id="74" fill="hold">
                      <p:stCondLst>
                        <p:cond delay="indefinite"/>
                      </p:stCondLst>
                      <p:childTnLst>
                        <p:par>
                          <p:cTn id="75" fill="hold">
                            <p:stCondLst>
                              <p:cond delay="0"/>
                            </p:stCondLst>
                            <p:childTnLst>
                              <p:par>
                                <p:cTn id="76" presetID="42" presetClass="entr" presetSubtype="0" fill="hold" grpId="0" nodeType="clickEffect">
                                  <p:stCondLst>
                                    <p:cond delay="0"/>
                                  </p:stCondLst>
                                  <p:childTnLst>
                                    <p:set>
                                      <p:cBhvr>
                                        <p:cTn id="77" dur="1" fill="hold">
                                          <p:stCondLst>
                                            <p:cond delay="0"/>
                                          </p:stCondLst>
                                        </p:cTn>
                                        <p:tgtEl>
                                          <p:spTgt spid="3"/>
                                        </p:tgtEl>
                                        <p:attrNameLst>
                                          <p:attrName>style.visibility</p:attrName>
                                        </p:attrNameLst>
                                      </p:cBhvr>
                                      <p:to>
                                        <p:strVal val="visible"/>
                                      </p:to>
                                    </p:set>
                                    <p:animEffect transition="in" filter="fade">
                                      <p:cBhvr>
                                        <p:cTn id="78" dur="1000"/>
                                        <p:tgtEl>
                                          <p:spTgt spid="3"/>
                                        </p:tgtEl>
                                      </p:cBhvr>
                                    </p:animEffect>
                                    <p:anim calcmode="lin" valueType="num">
                                      <p:cBhvr>
                                        <p:cTn id="79" dur="1000" fill="hold"/>
                                        <p:tgtEl>
                                          <p:spTgt spid="3"/>
                                        </p:tgtEl>
                                        <p:attrNameLst>
                                          <p:attrName>ppt_x</p:attrName>
                                        </p:attrNameLst>
                                      </p:cBhvr>
                                      <p:tavLst>
                                        <p:tav tm="0">
                                          <p:val>
                                            <p:strVal val="#ppt_x"/>
                                          </p:val>
                                        </p:tav>
                                        <p:tav tm="100000">
                                          <p:val>
                                            <p:strVal val="#ppt_x"/>
                                          </p:val>
                                        </p:tav>
                                      </p:tavLst>
                                    </p:anim>
                                    <p:anim calcmode="lin" valueType="num">
                                      <p:cBhvr>
                                        <p:cTn id="80"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81" fill="hold">
                      <p:stCondLst>
                        <p:cond delay="indefinite"/>
                      </p:stCondLst>
                      <p:childTnLst>
                        <p:par>
                          <p:cTn id="82" fill="hold">
                            <p:stCondLst>
                              <p:cond delay="0"/>
                            </p:stCondLst>
                            <p:childTnLst>
                              <p:par>
                                <p:cTn id="83" presetID="22" presetClass="entr" presetSubtype="4" fill="hold" grpId="0" nodeType="clickEffect">
                                  <p:stCondLst>
                                    <p:cond delay="0"/>
                                  </p:stCondLst>
                                  <p:childTnLst>
                                    <p:set>
                                      <p:cBhvr>
                                        <p:cTn id="84" dur="1" fill="hold">
                                          <p:stCondLst>
                                            <p:cond delay="0"/>
                                          </p:stCondLst>
                                        </p:cTn>
                                        <p:tgtEl>
                                          <p:spTgt spid="4"/>
                                        </p:tgtEl>
                                        <p:attrNameLst>
                                          <p:attrName>style.visibility</p:attrName>
                                        </p:attrNameLst>
                                      </p:cBhvr>
                                      <p:to>
                                        <p:strVal val="visible"/>
                                      </p:to>
                                    </p:set>
                                    <p:animEffect transition="in" filter="wipe(down)">
                                      <p:cBhvr>
                                        <p:cTn id="85" dur="500"/>
                                        <p:tgtEl>
                                          <p:spTgt spid="4"/>
                                        </p:tgtEl>
                                      </p:cBhvr>
                                    </p:animEffect>
                                  </p:childTnLst>
                                </p:cTn>
                              </p:par>
                            </p:childTnLst>
                          </p:cTn>
                        </p:par>
                      </p:childTnLst>
                    </p:cTn>
                  </p:par>
                  <p:par>
                    <p:cTn id="86" fill="hold">
                      <p:stCondLst>
                        <p:cond delay="indefinite"/>
                      </p:stCondLst>
                      <p:childTnLst>
                        <p:par>
                          <p:cTn id="87" fill="hold">
                            <p:stCondLst>
                              <p:cond delay="0"/>
                            </p:stCondLst>
                            <p:childTnLst>
                              <p:par>
                                <p:cTn id="88" presetID="16" presetClass="entr" presetSubtype="21" fill="hold" grpId="0" nodeType="clickEffect">
                                  <p:stCondLst>
                                    <p:cond delay="0"/>
                                  </p:stCondLst>
                                  <p:childTnLst>
                                    <p:set>
                                      <p:cBhvr>
                                        <p:cTn id="89" dur="1" fill="hold">
                                          <p:stCondLst>
                                            <p:cond delay="0"/>
                                          </p:stCondLst>
                                        </p:cTn>
                                        <p:tgtEl>
                                          <p:spTgt spid="5"/>
                                        </p:tgtEl>
                                        <p:attrNameLst>
                                          <p:attrName>style.visibility</p:attrName>
                                        </p:attrNameLst>
                                      </p:cBhvr>
                                      <p:to>
                                        <p:strVal val="visible"/>
                                      </p:to>
                                    </p:set>
                                    <p:animEffect transition="in" filter="barn(inVertical)">
                                      <p:cBhvr>
                                        <p:cTn id="90" dur="500"/>
                                        <p:tgtEl>
                                          <p:spTgt spid="5"/>
                                        </p:tgtEl>
                                      </p:cBhvr>
                                    </p:animEffect>
                                  </p:childTnLst>
                                </p:cTn>
                              </p:par>
                            </p:childTnLst>
                          </p:cTn>
                        </p:par>
                      </p:childTnLst>
                    </p:cTn>
                  </p:par>
                  <p:par>
                    <p:cTn id="91" fill="hold">
                      <p:stCondLst>
                        <p:cond delay="indefinite"/>
                      </p:stCondLst>
                      <p:childTnLst>
                        <p:par>
                          <p:cTn id="92" fill="hold">
                            <p:stCondLst>
                              <p:cond delay="0"/>
                            </p:stCondLst>
                            <p:childTnLst>
                              <p:par>
                                <p:cTn id="93" presetID="16" presetClass="entr" presetSubtype="21" fill="hold" grpId="0" nodeType="clickEffect">
                                  <p:stCondLst>
                                    <p:cond delay="0"/>
                                  </p:stCondLst>
                                  <p:childTnLst>
                                    <p:set>
                                      <p:cBhvr>
                                        <p:cTn id="94" dur="1" fill="hold">
                                          <p:stCondLst>
                                            <p:cond delay="0"/>
                                          </p:stCondLst>
                                        </p:cTn>
                                        <p:tgtEl>
                                          <p:spTgt spid="6"/>
                                        </p:tgtEl>
                                        <p:attrNameLst>
                                          <p:attrName>style.visibility</p:attrName>
                                        </p:attrNameLst>
                                      </p:cBhvr>
                                      <p:to>
                                        <p:strVal val="visible"/>
                                      </p:to>
                                    </p:set>
                                    <p:animEffect transition="in" filter="barn(inVertical)">
                                      <p:cBhvr>
                                        <p:cTn id="95" dur="500"/>
                                        <p:tgtEl>
                                          <p:spTgt spid="6"/>
                                        </p:tgtEl>
                                      </p:cBhvr>
                                    </p:animEffect>
                                  </p:childTnLst>
                                </p:cTn>
                              </p:par>
                            </p:childTnLst>
                          </p:cTn>
                        </p:par>
                      </p:childTnLst>
                    </p:cTn>
                  </p:par>
                  <p:par>
                    <p:cTn id="96" fill="hold">
                      <p:stCondLst>
                        <p:cond delay="indefinite"/>
                      </p:stCondLst>
                      <p:childTnLst>
                        <p:par>
                          <p:cTn id="97" fill="hold">
                            <p:stCondLst>
                              <p:cond delay="0"/>
                            </p:stCondLst>
                            <p:childTnLst>
                              <p:par>
                                <p:cTn id="98" presetID="6" presetClass="entr" presetSubtype="16" fill="hold" grpId="0" nodeType="clickEffect">
                                  <p:stCondLst>
                                    <p:cond delay="0"/>
                                  </p:stCondLst>
                                  <p:childTnLst>
                                    <p:set>
                                      <p:cBhvr>
                                        <p:cTn id="99" dur="1" fill="hold">
                                          <p:stCondLst>
                                            <p:cond delay="0"/>
                                          </p:stCondLst>
                                        </p:cTn>
                                        <p:tgtEl>
                                          <p:spTgt spid="7"/>
                                        </p:tgtEl>
                                        <p:attrNameLst>
                                          <p:attrName>style.visibility</p:attrName>
                                        </p:attrNameLst>
                                      </p:cBhvr>
                                      <p:to>
                                        <p:strVal val="visible"/>
                                      </p:to>
                                    </p:set>
                                    <p:animEffect transition="in" filter="circle(in)">
                                      <p:cBhvr>
                                        <p:cTn id="100"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bldLvl="0" animBg="1"/>
      <p:bldP spid="25" grpId="0" bldLvl="0" animBg="1"/>
      <p:bldP spid="26" grpId="0" bldLvl="0" animBg="1"/>
      <p:bldP spid="27" grpId="0" bldLvl="0" animBg="1"/>
      <p:bldP spid="28" grpId="0" bldLvl="0" animBg="1"/>
      <p:bldP spid="29" grpId="0" bldLvl="0" animBg="1"/>
      <p:bldP spid="30" grpId="0" bldLvl="0" animBg="1"/>
      <p:bldP spid="31" grpId="0" bldLvl="0" animBg="1"/>
      <p:bldP spid="2" grpId="0"/>
      <p:bldP spid="3" grpId="0"/>
      <p:bldP spid="4" grpId="0"/>
      <p:bldP spid="5" grpId="0"/>
      <p:bldP spid="6" grpId="0"/>
      <p:bldP spid="7"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l="5555" r="5555"/>
          <a:stretch>
            <a:fillRect/>
          </a:stretch>
        </p:blipFill>
        <p:spPr>
          <a:xfrm>
            <a:off x="0" y="0"/>
            <a:ext cx="9144000" cy="5143500"/>
          </a:xfrm>
          <a:prstGeom prst="rect">
            <a:avLst/>
          </a:prstGeom>
        </p:spPr>
      </p:pic>
      <p:sp>
        <p:nvSpPr>
          <p:cNvPr id="3" name="Rectangle 2"/>
          <p:cNvSpPr/>
          <p:nvPr/>
        </p:nvSpPr>
        <p:spPr>
          <a:xfrm>
            <a:off x="1710472" y="461392"/>
            <a:ext cx="3737242" cy="1323439"/>
          </a:xfrm>
          <a:prstGeom prst="rect">
            <a:avLst/>
          </a:prstGeom>
          <a:ln>
            <a:noFill/>
          </a:ln>
          <a:effectLst/>
          <a:scene3d>
            <a:camera prst="orthographicFront">
              <a:rot lat="0" lon="0" rev="0"/>
            </a:camera>
            <a:lightRig rig="chilly" dir="t">
              <a:rot lat="0" lon="0" rev="18480000"/>
            </a:lightRig>
          </a:scene3d>
          <a:sp3d prstMaterial="clear">
            <a:bevelT h="63500"/>
          </a:sp3d>
        </p:spPr>
        <p:txBody>
          <a:bodyPr wrap="none">
            <a:spAutoFit/>
          </a:bodyPr>
          <a:lstStyle/>
          <a:p>
            <a:r>
              <a:rPr lang="pt-BR" sz="4000" b="1">
                <a:latin typeface="Times New Roman" panose="02020603050405020304" pitchFamily="18" charset="0"/>
                <a:cs typeface="Times New Roman" panose="02020603050405020304" pitchFamily="18" charset="0"/>
              </a:rPr>
              <a:t>HOẠT ĐỘNG </a:t>
            </a:r>
            <a:r>
              <a:rPr lang="pt-BR" sz="4000" b="1" smtClean="0">
                <a:latin typeface="Times New Roman" panose="02020603050405020304" pitchFamily="18" charset="0"/>
                <a:cs typeface="Times New Roman" panose="02020603050405020304" pitchFamily="18" charset="0"/>
              </a:rPr>
              <a:t>3</a:t>
            </a:r>
            <a:endParaRPr lang="vi-VN" sz="4000" b="1" smtClean="0">
              <a:latin typeface="Times New Roman" panose="02020603050405020304" pitchFamily="18" charset="0"/>
              <a:cs typeface="Times New Roman" panose="02020603050405020304" pitchFamily="18" charset="0"/>
            </a:endParaRPr>
          </a:p>
          <a:p>
            <a:r>
              <a:rPr lang="pt-BR" sz="4000" b="1" smtClean="0">
                <a:latin typeface="Times New Roman" panose="02020603050405020304" pitchFamily="18" charset="0"/>
                <a:cs typeface="Times New Roman" panose="02020603050405020304" pitchFamily="18" charset="0"/>
              </a:rPr>
              <a:t>  </a:t>
            </a:r>
            <a:r>
              <a:rPr lang="pt-BR" sz="4000" b="1">
                <a:latin typeface="Times New Roman" panose="02020603050405020304" pitchFamily="18" charset="0"/>
                <a:cs typeface="Times New Roman" panose="02020603050405020304" pitchFamily="18" charset="0"/>
              </a:rPr>
              <a:t>LUYỆN TẬP</a:t>
            </a:r>
            <a:endParaRPr lang="en-GB" sz="400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4573560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8000" b="-8000"/>
          </a:stretch>
        </a:blipFill>
        <a:effectLst/>
      </p:bgPr>
    </p:bg>
    <p:spTree>
      <p:nvGrpSpPr>
        <p:cNvPr id="1" name=""/>
        <p:cNvGrpSpPr/>
        <p:nvPr/>
      </p:nvGrpSpPr>
      <p:grpSpPr>
        <a:xfrm>
          <a:off x="0" y="0"/>
          <a:ext cx="0" cy="0"/>
          <a:chOff x="0" y="0"/>
          <a:chExt cx="0" cy="0"/>
        </a:xfrm>
      </p:grpSpPr>
      <p:sp>
        <p:nvSpPr>
          <p:cNvPr id="2" name="TextBox 1"/>
          <p:cNvSpPr txBox="1"/>
          <p:nvPr/>
        </p:nvSpPr>
        <p:spPr>
          <a:xfrm>
            <a:off x="2267414" y="1628079"/>
            <a:ext cx="4421459" cy="2246769"/>
          </a:xfrm>
          <a:prstGeom prst="rect">
            <a:avLst/>
          </a:prstGeom>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1">
            <a:schemeClr val="accent2"/>
          </a:lnRef>
          <a:fillRef idx="2">
            <a:schemeClr val="accent2"/>
          </a:fillRef>
          <a:effectRef idx="1">
            <a:schemeClr val="accent2"/>
          </a:effectRef>
          <a:fontRef idx="minor">
            <a:schemeClr val="dk1"/>
          </a:fontRef>
        </p:style>
        <p:txBody>
          <a:bodyPr wrap="square" rtlCol="0">
            <a:spAutoFit/>
          </a:bodyPr>
          <a:lstStyle/>
          <a:p>
            <a:pPr algn="just"/>
            <a:r>
              <a:rPr lang="pt-BR" sz="2800">
                <a:latin typeface="Times New Roman" panose="02020603050405020304" pitchFamily="18" charset="0"/>
                <a:cs typeface="Times New Roman" panose="02020603050405020304" pitchFamily="18" charset="0"/>
              </a:rPr>
              <a:t>Sau mỗi mảnh ghép </a:t>
            </a:r>
            <a:r>
              <a:rPr lang="vi-VN" sz="2800" smtClean="0">
                <a:latin typeface="Times New Roman" panose="02020603050405020304" pitchFamily="18" charset="0"/>
                <a:cs typeface="Times New Roman" panose="02020603050405020304" pitchFamily="18" charset="0"/>
              </a:rPr>
              <a:t>là </a:t>
            </a:r>
            <a:r>
              <a:rPr lang="pt-BR" sz="2800" smtClean="0">
                <a:latin typeface="Times New Roman" panose="02020603050405020304" pitchFamily="18" charset="0"/>
                <a:cs typeface="Times New Roman" panose="02020603050405020304" pitchFamily="18" charset="0"/>
              </a:rPr>
              <a:t>một </a:t>
            </a:r>
            <a:r>
              <a:rPr lang="pt-BR" sz="2800">
                <a:latin typeface="Times New Roman" panose="02020603050405020304" pitchFamily="18" charset="0"/>
                <a:cs typeface="Times New Roman" panose="02020603050405020304" pitchFamily="18" charset="0"/>
              </a:rPr>
              <a:t>câu </a:t>
            </a:r>
            <a:r>
              <a:rPr lang="pt-BR" sz="2800" smtClean="0">
                <a:latin typeface="Times New Roman" panose="02020603050405020304" pitchFamily="18" charset="0"/>
                <a:cs typeface="Times New Roman" panose="02020603050405020304" pitchFamily="18" charset="0"/>
              </a:rPr>
              <a:t>hỏi. </a:t>
            </a:r>
            <a:r>
              <a:rPr lang="pt-BR" sz="2800">
                <a:latin typeface="Times New Roman" panose="02020603050405020304" pitchFamily="18" charset="0"/>
                <a:cs typeface="Times New Roman" panose="02020603050405020304" pitchFamily="18" charset="0"/>
              </a:rPr>
              <a:t>Nội dung câu hỏi chính là kiến thức mà các em cần tìm </a:t>
            </a:r>
            <a:r>
              <a:rPr lang="pt-BR" sz="2800" smtClean="0">
                <a:latin typeface="Times New Roman" panose="02020603050405020304" pitchFamily="18" charset="0"/>
                <a:cs typeface="Times New Roman" panose="02020603050405020304" pitchFamily="18" charset="0"/>
              </a:rPr>
              <a:t>hiểu</a:t>
            </a:r>
            <a:r>
              <a:rPr lang="vi-VN" sz="2800" smtClean="0">
                <a:latin typeface="Times New Roman" panose="02020603050405020304" pitchFamily="18" charset="0"/>
                <a:cs typeface="Times New Roman" panose="02020603050405020304" pitchFamily="18" charset="0"/>
              </a:rPr>
              <a:t> để lời được hình ảnh cuối cùng của trò chơi.</a:t>
            </a:r>
            <a:endParaRPr lang="en-US" sz="2400">
              <a:solidFill>
                <a:prstClr val="black"/>
              </a:solidFill>
              <a:latin typeface="Times New Roman" pitchFamily="18" charset="0"/>
              <a:cs typeface="Times New Roman" pitchFamily="18" charset="0"/>
            </a:endParaRPr>
          </a:p>
        </p:txBody>
      </p:sp>
      <p:sp>
        <p:nvSpPr>
          <p:cNvPr id="3" name="Left Arrow 2">
            <a:hlinkClick r:id="rId3" action="ppaction://hlinksldjump"/>
          </p:cNvPr>
          <p:cNvSpPr/>
          <p:nvPr/>
        </p:nvSpPr>
        <p:spPr>
          <a:xfrm>
            <a:off x="1143000" y="0"/>
            <a:ext cx="971550" cy="514350"/>
          </a:xfrm>
          <a:prstGeom prst="leftArrow">
            <a:avLst/>
          </a:prstGeom>
        </p:spPr>
        <p:style>
          <a:lnRef idx="1">
            <a:schemeClr val="accent6"/>
          </a:lnRef>
          <a:fillRef idx="2">
            <a:schemeClr val="accent6"/>
          </a:fillRef>
          <a:effectRef idx="1">
            <a:schemeClr val="accent6"/>
          </a:effectRef>
          <a:fontRef idx="minor">
            <a:schemeClr val="dk1"/>
          </a:fontRef>
        </p:style>
        <p:txBody>
          <a:bodyPr rtlCol="0" anchor="ctr"/>
          <a:lstStyle/>
          <a:p>
            <a:pPr algn="ctr"/>
            <a:endParaRPr lang="en-US" sz="1350">
              <a:solidFill>
                <a:prstClr val="black"/>
              </a:solidFill>
            </a:endParaRPr>
          </a:p>
        </p:txBody>
      </p:sp>
      <p:sp>
        <p:nvSpPr>
          <p:cNvPr id="4" name="TextBox 3">
            <a:hlinkClick r:id="rId3" action="ppaction://hlinksldjump"/>
          </p:cNvPr>
          <p:cNvSpPr txBox="1"/>
          <p:nvPr/>
        </p:nvSpPr>
        <p:spPr>
          <a:xfrm>
            <a:off x="1319645" y="118675"/>
            <a:ext cx="800100" cy="300082"/>
          </a:xfrm>
          <a:prstGeom prst="rect">
            <a:avLst/>
          </a:prstGeom>
          <a:noFill/>
        </p:spPr>
        <p:txBody>
          <a:bodyPr wrap="square" rtlCol="0">
            <a:spAutoFit/>
          </a:bodyPr>
          <a:lstStyle/>
          <a:p>
            <a:r>
              <a:rPr lang="en-US" sz="1350">
                <a:solidFill>
                  <a:prstClr val="black"/>
                </a:solidFill>
              </a:rPr>
              <a:t>Quay lại</a:t>
            </a:r>
          </a:p>
        </p:txBody>
      </p:sp>
    </p:spTree>
    <p:extLst>
      <p:ext uri="{BB962C8B-B14F-4D97-AF65-F5344CB8AC3E}">
        <p14:creationId xmlns:p14="http://schemas.microsoft.com/office/powerpoint/2010/main" val="4190566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40.xml><?xml version="1.0" encoding="utf-8"?>
<p:sld xmlns:a="http://schemas.openxmlformats.org/drawingml/2006/main" xmlns:r="http://schemas.openxmlformats.org/officeDocument/2006/relationships" xmlns:p="http://schemas.openxmlformats.org/presentationml/2006/main">
  <p:cSld>
    <p:bg>
      <p:bgPr>
        <a:blipFill dpi="0" rotWithShape="1">
          <a:blip r:embed="rId4">
            <a:alphaModFix amt="62000"/>
            <a:lum/>
          </a:blip>
          <a:srcRect/>
          <a:stretch>
            <a:fillRect t="-6000" b="-6000"/>
          </a:stretch>
        </a:blipFill>
        <a:effectLst/>
      </p:bgPr>
    </p:bg>
    <p:spTree>
      <p:nvGrpSpPr>
        <p:cNvPr id="1" name=""/>
        <p:cNvGrpSpPr/>
        <p:nvPr/>
      </p:nvGrpSpPr>
      <p:grpSpPr>
        <a:xfrm>
          <a:off x="0" y="0"/>
          <a:ext cx="0" cy="0"/>
          <a:chOff x="0" y="0"/>
          <a:chExt cx="0" cy="0"/>
        </a:xfrm>
      </p:grpSpPr>
      <p:grpSp>
        <p:nvGrpSpPr>
          <p:cNvPr id="22" name="vong quay"/>
          <p:cNvGrpSpPr/>
          <p:nvPr/>
        </p:nvGrpSpPr>
        <p:grpSpPr>
          <a:xfrm>
            <a:off x="4369488" y="358882"/>
            <a:ext cx="3781594" cy="3777641"/>
            <a:chOff x="5425622" y="292790"/>
            <a:chExt cx="5834378" cy="5828280"/>
          </a:xfrm>
        </p:grpSpPr>
        <p:pic>
          <p:nvPicPr>
            <p:cNvPr id="4" name="Picture 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425622" y="292790"/>
              <a:ext cx="5834378" cy="5828280"/>
            </a:xfrm>
            <a:prstGeom prst="rect">
              <a:avLst/>
            </a:prstGeom>
          </p:spPr>
        </p:pic>
        <p:sp>
          <p:nvSpPr>
            <p:cNvPr id="9" name="TextBox 8"/>
            <p:cNvSpPr txBox="1"/>
            <p:nvPr/>
          </p:nvSpPr>
          <p:spPr>
            <a:xfrm rot="14949661">
              <a:off x="6674685" y="1251479"/>
              <a:ext cx="2025648" cy="712273"/>
            </a:xfrm>
            <a:prstGeom prst="rect">
              <a:avLst/>
            </a:prstGeom>
            <a:noFill/>
          </p:spPr>
          <p:txBody>
            <a:bodyPr wrap="square" rtlCol="0">
              <a:spAutoFit/>
            </a:bodyPr>
            <a:lstStyle/>
            <a:p>
              <a:pPr algn="ctr">
                <a:defRPr/>
              </a:pPr>
              <a:r>
                <a:rPr lang="en-GB" sz="2400" b="1" dirty="0">
                  <a:solidFill>
                    <a:prstClr val="black"/>
                  </a:solidFill>
                  <a:latin typeface="Tahoma" panose="020B0604030504040204" pitchFamily="34" charset="0"/>
                  <a:ea typeface="Tahoma" panose="020B0604030504040204" pitchFamily="34" charset="0"/>
                  <a:cs typeface="Tahoma" panose="020B0604030504040204" pitchFamily="34" charset="0"/>
                </a:rPr>
                <a:t>30</a:t>
              </a:r>
              <a:endParaRPr lang="vi-VN" sz="2400" b="1" dirty="0">
                <a:solidFill>
                  <a:prstClr val="black"/>
                </a:solidFill>
                <a:latin typeface="Tahoma" panose="020B0604030504040204" pitchFamily="34" charset="0"/>
                <a:ea typeface="Tahoma" panose="020B0604030504040204" pitchFamily="34" charset="0"/>
                <a:cs typeface="Tahoma" panose="020B0604030504040204" pitchFamily="34" charset="0"/>
              </a:endParaRPr>
            </a:p>
          </p:txBody>
        </p:sp>
        <p:sp>
          <p:nvSpPr>
            <p:cNvPr id="10" name="TextBox 9"/>
            <p:cNvSpPr txBox="1"/>
            <p:nvPr/>
          </p:nvSpPr>
          <p:spPr>
            <a:xfrm rot="12232592">
              <a:off x="5742638" y="2167066"/>
              <a:ext cx="2025648" cy="712273"/>
            </a:xfrm>
            <a:prstGeom prst="rect">
              <a:avLst/>
            </a:prstGeom>
            <a:noFill/>
          </p:spPr>
          <p:txBody>
            <a:bodyPr wrap="square" rtlCol="0">
              <a:spAutoFit/>
            </a:bodyPr>
            <a:lstStyle/>
            <a:p>
              <a:pPr algn="ctr">
                <a:defRPr/>
              </a:pPr>
              <a:r>
                <a:rPr lang="en-GB" sz="2400" b="1" dirty="0">
                  <a:solidFill>
                    <a:prstClr val="white"/>
                  </a:solidFill>
                  <a:latin typeface="Tahoma" panose="020B0604030504040204" pitchFamily="34" charset="0"/>
                  <a:ea typeface="Tahoma" panose="020B0604030504040204" pitchFamily="34" charset="0"/>
                  <a:cs typeface="Tahoma" panose="020B0604030504040204" pitchFamily="34" charset="0"/>
                </a:rPr>
                <a:t>40</a:t>
              </a:r>
              <a:endParaRPr lang="vi-VN" sz="24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11" name="TextBox 10"/>
            <p:cNvSpPr txBox="1"/>
            <p:nvPr/>
          </p:nvSpPr>
          <p:spPr>
            <a:xfrm rot="17590276">
              <a:off x="8020995" y="1248554"/>
              <a:ext cx="2025648" cy="712273"/>
            </a:xfrm>
            <a:prstGeom prst="rect">
              <a:avLst/>
            </a:prstGeom>
            <a:noFill/>
          </p:spPr>
          <p:txBody>
            <a:bodyPr wrap="square" rtlCol="0">
              <a:spAutoFit/>
            </a:bodyPr>
            <a:lstStyle/>
            <a:p>
              <a:pPr algn="ctr">
                <a:defRPr/>
              </a:pPr>
              <a:r>
                <a:rPr lang="en-GB" sz="2400" b="1" dirty="0">
                  <a:solidFill>
                    <a:prstClr val="white"/>
                  </a:solidFill>
                  <a:latin typeface="Tahoma" panose="020B0604030504040204" pitchFamily="34" charset="0"/>
                  <a:ea typeface="Tahoma" panose="020B0604030504040204" pitchFamily="34" charset="0"/>
                  <a:cs typeface="Tahoma" panose="020B0604030504040204" pitchFamily="34" charset="0"/>
                </a:rPr>
                <a:t>20</a:t>
              </a:r>
              <a:endParaRPr lang="vi-VN" sz="24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12" name="TextBox 11"/>
            <p:cNvSpPr txBox="1"/>
            <p:nvPr/>
          </p:nvSpPr>
          <p:spPr>
            <a:xfrm rot="20155085">
              <a:off x="8917980" y="2171669"/>
              <a:ext cx="2025648" cy="712273"/>
            </a:xfrm>
            <a:prstGeom prst="rect">
              <a:avLst/>
            </a:prstGeom>
            <a:noFill/>
          </p:spPr>
          <p:txBody>
            <a:bodyPr wrap="square" rtlCol="0">
              <a:spAutoFit/>
            </a:bodyPr>
            <a:lstStyle/>
            <a:p>
              <a:pPr algn="ctr">
                <a:defRPr/>
              </a:pPr>
              <a:r>
                <a:rPr lang="en-GB" sz="2400" b="1" dirty="0">
                  <a:solidFill>
                    <a:prstClr val="black"/>
                  </a:solidFill>
                  <a:latin typeface="Tahoma" panose="020B0604030504040204" pitchFamily="34" charset="0"/>
                  <a:ea typeface="Tahoma" panose="020B0604030504040204" pitchFamily="34" charset="0"/>
                  <a:cs typeface="Tahoma" panose="020B0604030504040204" pitchFamily="34" charset="0"/>
                </a:rPr>
                <a:t>10</a:t>
              </a:r>
              <a:endParaRPr lang="vi-VN" sz="2400" b="1" dirty="0">
                <a:solidFill>
                  <a:prstClr val="black"/>
                </a:solidFill>
                <a:latin typeface="Tahoma" panose="020B0604030504040204" pitchFamily="34" charset="0"/>
                <a:ea typeface="Tahoma" panose="020B0604030504040204" pitchFamily="34" charset="0"/>
                <a:cs typeface="Tahoma" panose="020B0604030504040204" pitchFamily="34" charset="0"/>
              </a:endParaRPr>
            </a:p>
          </p:txBody>
        </p:sp>
        <p:sp>
          <p:nvSpPr>
            <p:cNvPr id="17" name="TextBox 16"/>
            <p:cNvSpPr txBox="1"/>
            <p:nvPr/>
          </p:nvSpPr>
          <p:spPr>
            <a:xfrm rot="9501114">
              <a:off x="5697322" y="3506858"/>
              <a:ext cx="2025648" cy="712273"/>
            </a:xfrm>
            <a:prstGeom prst="rect">
              <a:avLst/>
            </a:prstGeom>
            <a:noFill/>
          </p:spPr>
          <p:txBody>
            <a:bodyPr wrap="square" rtlCol="0">
              <a:spAutoFit/>
            </a:bodyPr>
            <a:lstStyle/>
            <a:p>
              <a:pPr algn="ctr">
                <a:defRPr/>
              </a:pPr>
              <a:r>
                <a:rPr lang="en-GB" sz="2400" b="1" dirty="0">
                  <a:solidFill>
                    <a:prstClr val="black"/>
                  </a:solidFill>
                  <a:latin typeface="Tahoma" panose="020B0604030504040204" pitchFamily="34" charset="0"/>
                  <a:ea typeface="Tahoma" panose="020B0604030504040204" pitchFamily="34" charset="0"/>
                  <a:cs typeface="Tahoma" panose="020B0604030504040204" pitchFamily="34" charset="0"/>
                </a:rPr>
                <a:t>50</a:t>
              </a:r>
              <a:endParaRPr lang="vi-VN" sz="2400" b="1" dirty="0">
                <a:solidFill>
                  <a:prstClr val="black"/>
                </a:solidFill>
                <a:latin typeface="Tahoma" panose="020B0604030504040204" pitchFamily="34" charset="0"/>
                <a:ea typeface="Tahoma" panose="020B0604030504040204" pitchFamily="34" charset="0"/>
                <a:cs typeface="Tahoma" panose="020B0604030504040204" pitchFamily="34" charset="0"/>
              </a:endParaRPr>
            </a:p>
          </p:txBody>
        </p:sp>
        <p:sp>
          <p:nvSpPr>
            <p:cNvPr id="19" name="TextBox 18"/>
            <p:cNvSpPr txBox="1"/>
            <p:nvPr/>
          </p:nvSpPr>
          <p:spPr>
            <a:xfrm rot="6703311">
              <a:off x="6660977" y="4475190"/>
              <a:ext cx="2025648" cy="712273"/>
            </a:xfrm>
            <a:prstGeom prst="rect">
              <a:avLst/>
            </a:prstGeom>
            <a:noFill/>
          </p:spPr>
          <p:txBody>
            <a:bodyPr wrap="square" rtlCol="0">
              <a:spAutoFit/>
            </a:bodyPr>
            <a:lstStyle/>
            <a:p>
              <a:pPr algn="ctr">
                <a:defRPr/>
              </a:pPr>
              <a:r>
                <a:rPr lang="en-GB" sz="2400" b="1" dirty="0">
                  <a:solidFill>
                    <a:prstClr val="white"/>
                  </a:solidFill>
                  <a:latin typeface="Tahoma" panose="020B0604030504040204" pitchFamily="34" charset="0"/>
                  <a:ea typeface="Tahoma" panose="020B0604030504040204" pitchFamily="34" charset="0"/>
                  <a:cs typeface="Tahoma" panose="020B0604030504040204" pitchFamily="34" charset="0"/>
                </a:rPr>
                <a:t>60</a:t>
              </a:r>
              <a:endParaRPr lang="vi-VN" sz="24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20" name="TextBox 19"/>
            <p:cNvSpPr txBox="1"/>
            <p:nvPr/>
          </p:nvSpPr>
          <p:spPr>
            <a:xfrm rot="3829829">
              <a:off x="8019635" y="4482429"/>
              <a:ext cx="2025648" cy="712273"/>
            </a:xfrm>
            <a:prstGeom prst="rect">
              <a:avLst/>
            </a:prstGeom>
            <a:noFill/>
          </p:spPr>
          <p:txBody>
            <a:bodyPr wrap="square" rtlCol="0">
              <a:spAutoFit/>
            </a:bodyPr>
            <a:lstStyle/>
            <a:p>
              <a:pPr algn="ctr">
                <a:defRPr/>
              </a:pPr>
              <a:r>
                <a:rPr lang="en-GB" sz="2400" b="1" dirty="0">
                  <a:solidFill>
                    <a:prstClr val="black"/>
                  </a:solidFill>
                  <a:latin typeface="Tahoma" panose="020B0604030504040204" pitchFamily="34" charset="0"/>
                  <a:ea typeface="Tahoma" panose="020B0604030504040204" pitchFamily="34" charset="0"/>
                  <a:cs typeface="Tahoma" panose="020B0604030504040204" pitchFamily="34" charset="0"/>
                </a:rPr>
                <a:t>70</a:t>
              </a:r>
              <a:endParaRPr lang="vi-VN" sz="2400" b="1" dirty="0">
                <a:solidFill>
                  <a:prstClr val="black"/>
                </a:solidFill>
                <a:latin typeface="Tahoma" panose="020B0604030504040204" pitchFamily="34" charset="0"/>
                <a:ea typeface="Tahoma" panose="020B0604030504040204" pitchFamily="34" charset="0"/>
                <a:cs typeface="Tahoma" panose="020B0604030504040204" pitchFamily="34" charset="0"/>
              </a:endParaRPr>
            </a:p>
          </p:txBody>
        </p:sp>
        <p:sp>
          <p:nvSpPr>
            <p:cNvPr id="21" name="TextBox 20"/>
            <p:cNvSpPr txBox="1"/>
            <p:nvPr/>
          </p:nvSpPr>
          <p:spPr>
            <a:xfrm rot="1321648">
              <a:off x="8940448" y="3538367"/>
              <a:ext cx="2025648" cy="712273"/>
            </a:xfrm>
            <a:prstGeom prst="rect">
              <a:avLst/>
            </a:prstGeom>
            <a:noFill/>
          </p:spPr>
          <p:txBody>
            <a:bodyPr wrap="square" rtlCol="0">
              <a:spAutoFit/>
            </a:bodyPr>
            <a:lstStyle/>
            <a:p>
              <a:pPr algn="ctr">
                <a:defRPr/>
              </a:pPr>
              <a:r>
                <a:rPr lang="en-GB" sz="2400" b="1" dirty="0">
                  <a:solidFill>
                    <a:prstClr val="white"/>
                  </a:solidFill>
                  <a:latin typeface="Tahoma" panose="020B0604030504040204" pitchFamily="34" charset="0"/>
                  <a:ea typeface="Tahoma" panose="020B0604030504040204" pitchFamily="34" charset="0"/>
                  <a:cs typeface="Tahoma" panose="020B0604030504040204" pitchFamily="34" charset="0"/>
                </a:rPr>
                <a:t>80</a:t>
              </a:r>
              <a:endParaRPr lang="vi-VN" sz="24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grpSp>
      <p:sp>
        <p:nvSpPr>
          <p:cNvPr id="23" name="Isosceles Triangle 22"/>
          <p:cNvSpPr/>
          <p:nvPr/>
        </p:nvSpPr>
        <p:spPr>
          <a:xfrm rot="16200000">
            <a:off x="8130403" y="1747985"/>
            <a:ext cx="454287" cy="990053"/>
          </a:xfrm>
          <a:prstGeom prst="triangl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vi-VN" sz="1350">
              <a:solidFill>
                <a:prstClr val="white"/>
              </a:solidFill>
            </a:endParaRPr>
          </a:p>
        </p:txBody>
      </p:sp>
      <p:sp>
        <p:nvSpPr>
          <p:cNvPr id="25" name="quay dung"/>
          <p:cNvSpPr/>
          <p:nvPr/>
        </p:nvSpPr>
        <p:spPr>
          <a:xfrm>
            <a:off x="6965768" y="4408715"/>
            <a:ext cx="2028009" cy="636814"/>
          </a:xfrm>
          <a:prstGeom prst="roundRect">
            <a:avLst/>
          </a:prstGeom>
          <a:solidFill>
            <a:srgbClr val="FF00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en-GB" sz="1800" b="1" dirty="0">
                <a:solidFill>
                  <a:prstClr val="white"/>
                </a:solidFill>
                <a:latin typeface="Tahoma" panose="020B0604030504040204" pitchFamily="34" charset="0"/>
                <a:ea typeface="Tahoma" panose="020B0604030504040204" pitchFamily="34" charset="0"/>
                <a:cs typeface="Tahoma" panose="020B0604030504040204" pitchFamily="34" charset="0"/>
              </a:rPr>
              <a:t>QUAY</a:t>
            </a:r>
            <a:endParaRPr lang="vi-VN" sz="18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26" name="Rounded Rectangle 25">
            <a:hlinkClick r:id="rId6" action="ppaction://hlinksldjump"/>
          </p:cNvPr>
          <p:cNvSpPr/>
          <p:nvPr/>
        </p:nvSpPr>
        <p:spPr>
          <a:xfrm>
            <a:off x="643354" y="1640232"/>
            <a:ext cx="1003266" cy="1003266"/>
          </a:xfrm>
          <a:prstGeom prst="roundRect">
            <a:avLst/>
          </a:prstGeom>
          <a:solidFill>
            <a:srgbClr val="92D05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en-GB" sz="3300" b="1" dirty="0">
                <a:solidFill>
                  <a:prstClr val="black"/>
                </a:solidFill>
                <a:latin typeface="Tahoma" panose="020B0604030504040204" pitchFamily="34" charset="0"/>
                <a:ea typeface="Tahoma" panose="020B0604030504040204" pitchFamily="34" charset="0"/>
                <a:cs typeface="Tahoma" panose="020B0604030504040204" pitchFamily="34" charset="0"/>
              </a:rPr>
              <a:t>1</a:t>
            </a:r>
            <a:endParaRPr lang="vi-VN" sz="3300" b="1" dirty="0">
              <a:solidFill>
                <a:prstClr val="black"/>
              </a:solidFill>
              <a:latin typeface="Tahoma" panose="020B0604030504040204" pitchFamily="34" charset="0"/>
              <a:ea typeface="Tahoma" panose="020B0604030504040204" pitchFamily="34" charset="0"/>
              <a:cs typeface="Tahoma" panose="020B0604030504040204" pitchFamily="34" charset="0"/>
            </a:endParaRPr>
          </a:p>
        </p:txBody>
      </p:sp>
      <p:sp>
        <p:nvSpPr>
          <p:cNvPr id="27" name="Rounded Rectangle 26">
            <a:hlinkClick r:id="rId7" action="ppaction://hlinksldjump"/>
          </p:cNvPr>
          <p:cNvSpPr/>
          <p:nvPr/>
        </p:nvSpPr>
        <p:spPr>
          <a:xfrm>
            <a:off x="1766792" y="1640232"/>
            <a:ext cx="1003266" cy="1003266"/>
          </a:xfrm>
          <a:prstGeom prst="roundRect">
            <a:avLst/>
          </a:prstGeom>
          <a:solidFill>
            <a:srgbClr val="92D05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en-GB" sz="3300" b="1" dirty="0">
                <a:solidFill>
                  <a:prstClr val="black"/>
                </a:solidFill>
                <a:latin typeface="Tahoma" panose="020B0604030504040204" pitchFamily="34" charset="0"/>
                <a:ea typeface="Tahoma" panose="020B0604030504040204" pitchFamily="34" charset="0"/>
                <a:cs typeface="Tahoma" panose="020B0604030504040204" pitchFamily="34" charset="0"/>
              </a:rPr>
              <a:t>2</a:t>
            </a:r>
            <a:endParaRPr lang="vi-VN" sz="3300" b="1" dirty="0">
              <a:solidFill>
                <a:prstClr val="black"/>
              </a:solidFill>
              <a:latin typeface="Tahoma" panose="020B0604030504040204" pitchFamily="34" charset="0"/>
              <a:ea typeface="Tahoma" panose="020B0604030504040204" pitchFamily="34" charset="0"/>
              <a:cs typeface="Tahoma" panose="020B0604030504040204" pitchFamily="34" charset="0"/>
            </a:endParaRPr>
          </a:p>
        </p:txBody>
      </p:sp>
      <p:sp>
        <p:nvSpPr>
          <p:cNvPr id="28" name="Rounded Rectangle 27">
            <a:hlinkClick r:id="rId8" action="ppaction://hlinksldjump"/>
          </p:cNvPr>
          <p:cNvSpPr/>
          <p:nvPr/>
        </p:nvSpPr>
        <p:spPr>
          <a:xfrm>
            <a:off x="2890229" y="1640232"/>
            <a:ext cx="1003266" cy="1003266"/>
          </a:xfrm>
          <a:prstGeom prst="roundRect">
            <a:avLst/>
          </a:prstGeom>
          <a:solidFill>
            <a:srgbClr val="92D05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en-GB" sz="3300" b="1" dirty="0">
                <a:solidFill>
                  <a:prstClr val="black"/>
                </a:solidFill>
                <a:latin typeface="Tahoma" panose="020B0604030504040204" pitchFamily="34" charset="0"/>
                <a:ea typeface="Tahoma" panose="020B0604030504040204" pitchFamily="34" charset="0"/>
                <a:cs typeface="Tahoma" panose="020B0604030504040204" pitchFamily="34" charset="0"/>
              </a:rPr>
              <a:t>3</a:t>
            </a:r>
            <a:endParaRPr lang="vi-VN" sz="3300" b="1" dirty="0">
              <a:solidFill>
                <a:prstClr val="black"/>
              </a:solidFill>
              <a:latin typeface="Tahoma" panose="020B0604030504040204" pitchFamily="34" charset="0"/>
              <a:ea typeface="Tahoma" panose="020B0604030504040204" pitchFamily="34" charset="0"/>
              <a:cs typeface="Tahoma" panose="020B0604030504040204" pitchFamily="34" charset="0"/>
            </a:endParaRPr>
          </a:p>
        </p:txBody>
      </p:sp>
      <p:sp>
        <p:nvSpPr>
          <p:cNvPr id="35" name="Rounded Rectangle 34">
            <a:hlinkClick r:id="rId9" action="ppaction://hlinksldjump"/>
          </p:cNvPr>
          <p:cNvSpPr/>
          <p:nvPr/>
        </p:nvSpPr>
        <p:spPr>
          <a:xfrm>
            <a:off x="643922" y="2799787"/>
            <a:ext cx="1003266" cy="1003266"/>
          </a:xfrm>
          <a:prstGeom prst="roundRect">
            <a:avLst/>
          </a:prstGeom>
          <a:solidFill>
            <a:srgbClr val="92D05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en-GB" sz="3300" b="1" dirty="0">
                <a:solidFill>
                  <a:prstClr val="black"/>
                </a:solidFill>
                <a:latin typeface="Tahoma" panose="020B0604030504040204" pitchFamily="34" charset="0"/>
                <a:ea typeface="Tahoma" panose="020B0604030504040204" pitchFamily="34" charset="0"/>
                <a:cs typeface="Tahoma" panose="020B0604030504040204" pitchFamily="34" charset="0"/>
              </a:rPr>
              <a:t>4</a:t>
            </a:r>
            <a:endParaRPr lang="vi-VN" sz="3300" b="1" dirty="0">
              <a:solidFill>
                <a:prstClr val="black"/>
              </a:solidFill>
              <a:latin typeface="Tahoma" panose="020B0604030504040204" pitchFamily="34" charset="0"/>
              <a:ea typeface="Tahoma" panose="020B0604030504040204" pitchFamily="34" charset="0"/>
              <a:cs typeface="Tahoma" panose="020B0604030504040204" pitchFamily="34" charset="0"/>
            </a:endParaRPr>
          </a:p>
        </p:txBody>
      </p:sp>
      <p:sp>
        <p:nvSpPr>
          <p:cNvPr id="36" name="Rounded Rectangle 35">
            <a:hlinkClick r:id="rId10" action="ppaction://hlinksldjump"/>
          </p:cNvPr>
          <p:cNvSpPr/>
          <p:nvPr/>
        </p:nvSpPr>
        <p:spPr>
          <a:xfrm>
            <a:off x="1767360" y="2799787"/>
            <a:ext cx="1003266" cy="1003266"/>
          </a:xfrm>
          <a:prstGeom prst="roundRect">
            <a:avLst/>
          </a:prstGeom>
          <a:solidFill>
            <a:srgbClr val="92D05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en-GB" sz="3300" b="1" dirty="0">
                <a:solidFill>
                  <a:prstClr val="black"/>
                </a:solidFill>
                <a:latin typeface="Tahoma" panose="020B0604030504040204" pitchFamily="34" charset="0"/>
                <a:ea typeface="Tahoma" panose="020B0604030504040204" pitchFamily="34" charset="0"/>
                <a:cs typeface="Tahoma" panose="020B0604030504040204" pitchFamily="34" charset="0"/>
              </a:rPr>
              <a:t>5</a:t>
            </a:r>
            <a:endParaRPr lang="vi-VN" sz="3300" b="1" dirty="0">
              <a:solidFill>
                <a:prstClr val="black"/>
              </a:solidFill>
              <a:latin typeface="Tahoma" panose="020B0604030504040204" pitchFamily="34" charset="0"/>
              <a:ea typeface="Tahoma" panose="020B0604030504040204" pitchFamily="34" charset="0"/>
              <a:cs typeface="Tahoma" panose="020B0604030504040204" pitchFamily="34" charset="0"/>
            </a:endParaRPr>
          </a:p>
        </p:txBody>
      </p:sp>
      <p:sp>
        <p:nvSpPr>
          <p:cNvPr id="37" name="Rounded Rectangle 36">
            <a:hlinkClick r:id="rId11" action="ppaction://hlinksldjump"/>
          </p:cNvPr>
          <p:cNvSpPr/>
          <p:nvPr/>
        </p:nvSpPr>
        <p:spPr>
          <a:xfrm>
            <a:off x="2890797" y="2799787"/>
            <a:ext cx="1003266" cy="1003266"/>
          </a:xfrm>
          <a:prstGeom prst="roundRect">
            <a:avLst/>
          </a:prstGeom>
          <a:solidFill>
            <a:srgbClr val="92D05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en-GB" sz="3300" b="1" dirty="0">
                <a:solidFill>
                  <a:prstClr val="black"/>
                </a:solidFill>
                <a:latin typeface="Tahoma" panose="020B0604030504040204" pitchFamily="34" charset="0"/>
                <a:ea typeface="Tahoma" panose="020B0604030504040204" pitchFamily="34" charset="0"/>
                <a:cs typeface="Tahoma" panose="020B0604030504040204" pitchFamily="34" charset="0"/>
              </a:rPr>
              <a:t>6</a:t>
            </a:r>
            <a:endParaRPr lang="vi-VN" sz="3300" b="1" dirty="0">
              <a:solidFill>
                <a:prstClr val="black"/>
              </a:solidFill>
              <a:latin typeface="Tahoma" panose="020B0604030504040204" pitchFamily="34" charset="0"/>
              <a:ea typeface="Tahoma" panose="020B0604030504040204" pitchFamily="34" charset="0"/>
              <a:cs typeface="Tahoma" panose="020B0604030504040204" pitchFamily="34" charset="0"/>
            </a:endParaRPr>
          </a:p>
        </p:txBody>
      </p:sp>
      <p:sp>
        <p:nvSpPr>
          <p:cNvPr id="38" name="Rounded Rectangle 37">
            <a:hlinkClick r:id="rId12" action="ppaction://hlinksldjump"/>
          </p:cNvPr>
          <p:cNvSpPr/>
          <p:nvPr/>
        </p:nvSpPr>
        <p:spPr>
          <a:xfrm>
            <a:off x="644491" y="3959342"/>
            <a:ext cx="1003266" cy="1003266"/>
          </a:xfrm>
          <a:prstGeom prst="roundRect">
            <a:avLst/>
          </a:prstGeom>
          <a:solidFill>
            <a:srgbClr val="92D05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en-GB" sz="3300" b="1" dirty="0">
                <a:solidFill>
                  <a:prstClr val="black"/>
                </a:solidFill>
                <a:latin typeface="Tahoma" panose="020B0604030504040204" pitchFamily="34" charset="0"/>
                <a:ea typeface="Tahoma" panose="020B0604030504040204" pitchFamily="34" charset="0"/>
                <a:cs typeface="Tahoma" panose="020B0604030504040204" pitchFamily="34" charset="0"/>
              </a:rPr>
              <a:t>7</a:t>
            </a:r>
            <a:endParaRPr lang="vi-VN" sz="3300" b="1" dirty="0">
              <a:solidFill>
                <a:prstClr val="black"/>
              </a:solidFill>
              <a:latin typeface="Tahoma" panose="020B0604030504040204" pitchFamily="34" charset="0"/>
              <a:ea typeface="Tahoma" panose="020B0604030504040204" pitchFamily="34" charset="0"/>
              <a:cs typeface="Tahoma" panose="020B0604030504040204" pitchFamily="34" charset="0"/>
            </a:endParaRPr>
          </a:p>
        </p:txBody>
      </p:sp>
      <p:sp>
        <p:nvSpPr>
          <p:cNvPr id="39" name="Rounded Rectangle 38">
            <a:hlinkClick r:id="rId13" action="ppaction://hlinksldjump"/>
          </p:cNvPr>
          <p:cNvSpPr/>
          <p:nvPr/>
        </p:nvSpPr>
        <p:spPr>
          <a:xfrm>
            <a:off x="1767929" y="3959342"/>
            <a:ext cx="1003266" cy="1003266"/>
          </a:xfrm>
          <a:prstGeom prst="roundRect">
            <a:avLst/>
          </a:prstGeom>
          <a:solidFill>
            <a:srgbClr val="92D05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en-GB" sz="3300" b="1" dirty="0">
                <a:solidFill>
                  <a:prstClr val="black"/>
                </a:solidFill>
                <a:latin typeface="Tahoma" panose="020B0604030504040204" pitchFamily="34" charset="0"/>
                <a:ea typeface="Tahoma" panose="020B0604030504040204" pitchFamily="34" charset="0"/>
                <a:cs typeface="Tahoma" panose="020B0604030504040204" pitchFamily="34" charset="0"/>
              </a:rPr>
              <a:t>8</a:t>
            </a:r>
            <a:endParaRPr lang="vi-VN" sz="3300" b="1" dirty="0">
              <a:solidFill>
                <a:prstClr val="black"/>
              </a:solidFill>
              <a:latin typeface="Tahoma" panose="020B0604030504040204" pitchFamily="34" charset="0"/>
              <a:ea typeface="Tahoma" panose="020B0604030504040204" pitchFamily="34" charset="0"/>
              <a:cs typeface="Tahoma" panose="020B0604030504040204" pitchFamily="34" charset="0"/>
            </a:endParaRPr>
          </a:p>
        </p:txBody>
      </p:sp>
      <p:sp>
        <p:nvSpPr>
          <p:cNvPr id="40" name="Rounded Rectangle 39">
            <a:hlinkClick r:id="rId14" action="ppaction://hlinksldjump"/>
          </p:cNvPr>
          <p:cNvSpPr/>
          <p:nvPr/>
        </p:nvSpPr>
        <p:spPr>
          <a:xfrm>
            <a:off x="2891366" y="3959342"/>
            <a:ext cx="1003266" cy="1003266"/>
          </a:xfrm>
          <a:prstGeom prst="roundRect">
            <a:avLst/>
          </a:prstGeom>
          <a:solidFill>
            <a:srgbClr val="92D05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en-GB" sz="3300" b="1" dirty="0">
                <a:solidFill>
                  <a:prstClr val="black"/>
                </a:solidFill>
                <a:latin typeface="Tahoma" panose="020B0604030504040204" pitchFamily="34" charset="0"/>
                <a:ea typeface="Tahoma" panose="020B0604030504040204" pitchFamily="34" charset="0"/>
                <a:cs typeface="Tahoma" panose="020B0604030504040204" pitchFamily="34" charset="0"/>
              </a:rPr>
              <a:t>9</a:t>
            </a:r>
            <a:endParaRPr lang="vi-VN" sz="3300" b="1" dirty="0">
              <a:solidFill>
                <a:prstClr val="black"/>
              </a:solidFill>
              <a:latin typeface="Tahoma" panose="020B0604030504040204" pitchFamily="34" charset="0"/>
              <a:ea typeface="Tahoma" panose="020B0604030504040204" pitchFamily="34" charset="0"/>
              <a:cs typeface="Tahoma" panose="020B0604030504040204" pitchFamily="34" charset="0"/>
            </a:endParaRPr>
          </a:p>
        </p:txBody>
      </p:sp>
      <p:sp>
        <p:nvSpPr>
          <p:cNvPr id="41" name="Rectangle 40"/>
          <p:cNvSpPr/>
          <p:nvPr/>
        </p:nvSpPr>
        <p:spPr>
          <a:xfrm>
            <a:off x="305827" y="71333"/>
            <a:ext cx="3833422" cy="1454244"/>
          </a:xfrm>
          <a:prstGeom prst="rect">
            <a:avLst/>
          </a:prstGeom>
          <a:noFill/>
        </p:spPr>
        <p:txBody>
          <a:bodyPr wrap="none" lIns="68580" tIns="34290" rIns="68580" bIns="34290">
            <a:spAutoFit/>
          </a:bodyPr>
          <a:lstStyle/>
          <a:p>
            <a:pPr algn="ctr">
              <a:defRPr/>
            </a:pPr>
            <a:r>
              <a:rPr lang="en-US" sz="4500" b="1" dirty="0">
                <a:ln w="6600">
                  <a:solidFill>
                    <a:srgbClr val="ED7D31"/>
                  </a:solidFill>
                  <a:prstDash val="solid"/>
                </a:ln>
                <a:solidFill>
                  <a:srgbClr val="FFFFFF"/>
                </a:solidFill>
                <a:effectLst>
                  <a:outerShdw dist="38100" dir="2700000" algn="tl" rotWithShape="0">
                    <a:srgbClr val="ED7D31"/>
                  </a:outerShdw>
                </a:effectLst>
                <a:latin typeface="Tahoma" panose="020B0604030504040204" pitchFamily="34" charset="0"/>
                <a:ea typeface="Tahoma" panose="020B0604030504040204" pitchFamily="34" charset="0"/>
                <a:cs typeface="Tahoma" panose="020B0604030504040204" pitchFamily="34" charset="0"/>
              </a:rPr>
              <a:t>VÒNG QUAY </a:t>
            </a:r>
          </a:p>
          <a:p>
            <a:pPr algn="ctr">
              <a:defRPr/>
            </a:pPr>
            <a:r>
              <a:rPr lang="vi-VN" sz="4500" b="1" smtClean="0">
                <a:ln w="6600">
                  <a:solidFill>
                    <a:srgbClr val="ED7D31"/>
                  </a:solidFill>
                  <a:prstDash val="solid"/>
                </a:ln>
                <a:solidFill>
                  <a:srgbClr val="FFFFFF"/>
                </a:solidFill>
                <a:effectLst>
                  <a:outerShdw dist="38100" dir="2700000" algn="tl" rotWithShape="0">
                    <a:srgbClr val="ED7D31"/>
                  </a:outerShdw>
                </a:effectLst>
                <a:latin typeface="Tahoma" panose="020B0604030504040204" pitchFamily="34" charset="0"/>
                <a:ea typeface="Tahoma" panose="020B0604030504040204" pitchFamily="34" charset="0"/>
                <a:cs typeface="Tahoma" panose="020B0604030504040204" pitchFamily="34" charset="0"/>
              </a:rPr>
              <a:t>VĂN HỌC</a:t>
            </a:r>
            <a:endParaRPr lang="en-US" sz="4500" b="1" dirty="0">
              <a:ln w="6600">
                <a:solidFill>
                  <a:srgbClr val="ED7D31"/>
                </a:solidFill>
                <a:prstDash val="solid"/>
              </a:ln>
              <a:solidFill>
                <a:srgbClr val="FFFFFF"/>
              </a:solidFill>
              <a:effectLst>
                <a:outerShdw dist="38100" dir="2700000" algn="tl" rotWithShape="0">
                  <a:srgbClr val="ED7D31"/>
                </a:outerShdw>
              </a:effectLst>
              <a:latin typeface="Tahoma" panose="020B0604030504040204" pitchFamily="34" charset="0"/>
              <a:ea typeface="Tahoma" panose="020B0604030504040204" pitchFamily="34" charset="0"/>
              <a:cs typeface="Tahoma" panose="020B0604030504040204" pitchFamily="34" charset="0"/>
            </a:endParaRPr>
          </a:p>
        </p:txBody>
      </p:sp>
      <p:pic>
        <p:nvPicPr>
          <p:cNvPr id="44" name="Picture 43"/>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543605" y="634148"/>
            <a:ext cx="371475" cy="328613"/>
          </a:xfrm>
          <a:prstGeom prst="rect">
            <a:avLst/>
          </a:prstGeom>
        </p:spPr>
      </p:pic>
      <p:pic>
        <p:nvPicPr>
          <p:cNvPr id="45" name="Picture 44"/>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2122304" y="905604"/>
            <a:ext cx="371475" cy="328613"/>
          </a:xfrm>
          <a:prstGeom prst="rect">
            <a:avLst/>
          </a:prstGeom>
        </p:spPr>
      </p:pic>
      <p:pic>
        <p:nvPicPr>
          <p:cNvPr id="46" name="Picture 45"/>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3689363" y="510208"/>
            <a:ext cx="371475" cy="328613"/>
          </a:xfrm>
          <a:prstGeom prst="rect">
            <a:avLst/>
          </a:prstGeom>
        </p:spPr>
      </p:pic>
      <p:pic>
        <p:nvPicPr>
          <p:cNvPr id="47" name="Picture 46"/>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8333873" y="358881"/>
            <a:ext cx="535781" cy="892969"/>
          </a:xfrm>
          <a:prstGeom prst="rect">
            <a:avLst/>
          </a:prstGeom>
        </p:spPr>
      </p:pic>
      <p:pic>
        <p:nvPicPr>
          <p:cNvPr id="2" name="Picture 1"/>
          <p:cNvPicPr>
            <a:picLocks noChangeAspect="1"/>
          </p:cNvPicPr>
          <p:nvPr/>
        </p:nvPicPr>
        <p:blipFill>
          <a:blip r:embed="rId17" cstate="print">
            <a:extLst>
              <a:ext uri="{28A0092B-C50C-407E-A947-70E740481C1C}">
                <a14:useLocalDpi xmlns:a14="http://schemas.microsoft.com/office/drawing/2010/main" val="0"/>
              </a:ext>
            </a:extLst>
          </a:blip>
          <a:stretch>
            <a:fillRect/>
          </a:stretch>
        </p:blipFill>
        <p:spPr>
          <a:xfrm>
            <a:off x="5734645" y="1798009"/>
            <a:ext cx="1015661" cy="866298"/>
          </a:xfrm>
          <a:prstGeom prst="rect">
            <a:avLst/>
          </a:prstGeom>
        </p:spPr>
      </p:pic>
      <p:pic>
        <p:nvPicPr>
          <p:cNvPr id="3" name="vongquay">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18"/>
          <a:stretch>
            <a:fillRect/>
          </a:stretch>
        </p:blipFill>
        <p:spPr>
          <a:xfrm>
            <a:off x="7285614" y="-520300"/>
            <a:ext cx="457200" cy="457200"/>
          </a:xfrm>
          <a:prstGeom prst="rect">
            <a:avLst/>
          </a:prstGeom>
        </p:spPr>
      </p:pic>
      <p:sp>
        <p:nvSpPr>
          <p:cNvPr id="31" name="Isosceles Triangle 30"/>
          <p:cNvSpPr/>
          <p:nvPr/>
        </p:nvSpPr>
        <p:spPr>
          <a:xfrm rot="16200000">
            <a:off x="8130403" y="1747985"/>
            <a:ext cx="454287" cy="990053"/>
          </a:xfrm>
          <a:prstGeom prst="triangl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vi-VN" sz="1350">
              <a:solidFill>
                <a:prstClr val="white"/>
              </a:solidFill>
            </a:endParaRPr>
          </a:p>
        </p:txBody>
      </p:sp>
      <p:sp>
        <p:nvSpPr>
          <p:cNvPr id="32" name="Isosceles Triangle 31"/>
          <p:cNvSpPr/>
          <p:nvPr/>
        </p:nvSpPr>
        <p:spPr>
          <a:xfrm rot="16200000">
            <a:off x="8130403" y="1747985"/>
            <a:ext cx="454287" cy="990053"/>
          </a:xfrm>
          <a:prstGeom prst="triangl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vi-VN" sz="1350">
              <a:solidFill>
                <a:prstClr val="white"/>
              </a:solidFill>
            </a:endParaRPr>
          </a:p>
        </p:txBody>
      </p:sp>
      <p:sp>
        <p:nvSpPr>
          <p:cNvPr id="33" name="Isosceles Triangle 32"/>
          <p:cNvSpPr/>
          <p:nvPr/>
        </p:nvSpPr>
        <p:spPr>
          <a:xfrm rot="16200000">
            <a:off x="8130403" y="1747985"/>
            <a:ext cx="454287" cy="990053"/>
          </a:xfrm>
          <a:prstGeom prst="triangl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vi-VN" sz="1350">
              <a:solidFill>
                <a:prstClr val="white"/>
              </a:solidFill>
            </a:endParaRPr>
          </a:p>
        </p:txBody>
      </p:sp>
      <p:sp>
        <p:nvSpPr>
          <p:cNvPr id="34" name="Isosceles Triangle 33"/>
          <p:cNvSpPr/>
          <p:nvPr/>
        </p:nvSpPr>
        <p:spPr>
          <a:xfrm rot="16200000">
            <a:off x="8130403" y="1747985"/>
            <a:ext cx="454287" cy="990053"/>
          </a:xfrm>
          <a:prstGeom prst="triangl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vi-VN" sz="1350">
              <a:solidFill>
                <a:prstClr val="white"/>
              </a:solidFill>
            </a:endParaRPr>
          </a:p>
        </p:txBody>
      </p:sp>
      <p:sp>
        <p:nvSpPr>
          <p:cNvPr id="42" name="Isosceles Triangle 41"/>
          <p:cNvSpPr/>
          <p:nvPr/>
        </p:nvSpPr>
        <p:spPr>
          <a:xfrm rot="16200000">
            <a:off x="8130403" y="1747985"/>
            <a:ext cx="454287" cy="990053"/>
          </a:xfrm>
          <a:prstGeom prst="triangl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vi-VN" sz="1350">
              <a:solidFill>
                <a:prstClr val="white"/>
              </a:solidFill>
            </a:endParaRPr>
          </a:p>
        </p:txBody>
      </p:sp>
      <p:sp>
        <p:nvSpPr>
          <p:cNvPr id="43" name="Isosceles Triangle 42"/>
          <p:cNvSpPr/>
          <p:nvPr/>
        </p:nvSpPr>
        <p:spPr>
          <a:xfrm rot="16200000">
            <a:off x="8130403" y="1747985"/>
            <a:ext cx="454287" cy="990053"/>
          </a:xfrm>
          <a:prstGeom prst="triangl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vi-VN" sz="1350">
              <a:solidFill>
                <a:prstClr val="white"/>
              </a:solidFill>
            </a:endParaRPr>
          </a:p>
        </p:txBody>
      </p:sp>
      <p:sp>
        <p:nvSpPr>
          <p:cNvPr id="48" name="Isosceles Triangle 47"/>
          <p:cNvSpPr/>
          <p:nvPr/>
        </p:nvSpPr>
        <p:spPr>
          <a:xfrm rot="16200000">
            <a:off x="8130403" y="1747985"/>
            <a:ext cx="454287" cy="990053"/>
          </a:xfrm>
          <a:prstGeom prst="triangl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vi-VN" sz="1350">
              <a:solidFill>
                <a:prstClr val="white"/>
              </a:solidFill>
            </a:endParaRPr>
          </a:p>
        </p:txBody>
      </p:sp>
      <p:sp>
        <p:nvSpPr>
          <p:cNvPr id="49" name="Isosceles Triangle 48"/>
          <p:cNvSpPr/>
          <p:nvPr/>
        </p:nvSpPr>
        <p:spPr>
          <a:xfrm rot="16200000">
            <a:off x="8130403" y="1747985"/>
            <a:ext cx="454287" cy="990053"/>
          </a:xfrm>
          <a:prstGeom prst="triangl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vi-VN" sz="1350">
              <a:solidFill>
                <a:prstClr val="white"/>
              </a:solidFill>
            </a:endParaRPr>
          </a:p>
        </p:txBody>
      </p:sp>
      <p:sp>
        <p:nvSpPr>
          <p:cNvPr id="50" name="Isosceles Triangle 49"/>
          <p:cNvSpPr/>
          <p:nvPr/>
        </p:nvSpPr>
        <p:spPr>
          <a:xfrm rot="16200000">
            <a:off x="8130403" y="1747985"/>
            <a:ext cx="454287" cy="990053"/>
          </a:xfrm>
          <a:prstGeom prst="triangl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vi-VN" sz="1350">
              <a:solidFill>
                <a:prstClr val="white"/>
              </a:solidFill>
            </a:endParaRPr>
          </a:p>
        </p:txBody>
      </p:sp>
      <p:sp>
        <p:nvSpPr>
          <p:cNvPr id="51" name="Isosceles Triangle 50"/>
          <p:cNvSpPr/>
          <p:nvPr/>
        </p:nvSpPr>
        <p:spPr>
          <a:xfrm rot="16200000">
            <a:off x="8130403" y="1747985"/>
            <a:ext cx="454287" cy="990053"/>
          </a:xfrm>
          <a:prstGeom prst="triangl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vi-VN" sz="1350">
              <a:solidFill>
                <a:prstClr val="white"/>
              </a:solidFill>
            </a:endParaRPr>
          </a:p>
        </p:txBody>
      </p:sp>
      <p:sp>
        <p:nvSpPr>
          <p:cNvPr id="52" name="Isosceles Triangle 51"/>
          <p:cNvSpPr/>
          <p:nvPr/>
        </p:nvSpPr>
        <p:spPr>
          <a:xfrm rot="16200000">
            <a:off x="8130403" y="1747985"/>
            <a:ext cx="454287" cy="990053"/>
          </a:xfrm>
          <a:prstGeom prst="triangl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vi-VN" sz="1350">
              <a:solidFill>
                <a:prstClr val="white"/>
              </a:solidFill>
            </a:endParaRPr>
          </a:p>
        </p:txBody>
      </p:sp>
      <p:sp>
        <p:nvSpPr>
          <p:cNvPr id="53" name="Isosceles Triangle 52"/>
          <p:cNvSpPr/>
          <p:nvPr/>
        </p:nvSpPr>
        <p:spPr>
          <a:xfrm rot="16200000">
            <a:off x="8130403" y="1747985"/>
            <a:ext cx="454287" cy="990053"/>
          </a:xfrm>
          <a:prstGeom prst="triangl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vi-VN" sz="1350">
              <a:solidFill>
                <a:prstClr val="white"/>
              </a:solidFill>
            </a:endParaRPr>
          </a:p>
        </p:txBody>
      </p:sp>
      <p:sp>
        <p:nvSpPr>
          <p:cNvPr id="54" name="Isosceles Triangle 53"/>
          <p:cNvSpPr/>
          <p:nvPr/>
        </p:nvSpPr>
        <p:spPr>
          <a:xfrm rot="16200000">
            <a:off x="8130403" y="1747985"/>
            <a:ext cx="454287" cy="990053"/>
          </a:xfrm>
          <a:prstGeom prst="triangl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vi-VN" sz="1350">
              <a:solidFill>
                <a:prstClr val="white"/>
              </a:solidFill>
            </a:endParaRPr>
          </a:p>
        </p:txBody>
      </p:sp>
      <p:sp>
        <p:nvSpPr>
          <p:cNvPr id="55" name="Isosceles Triangle 54"/>
          <p:cNvSpPr/>
          <p:nvPr/>
        </p:nvSpPr>
        <p:spPr>
          <a:xfrm rot="16200000">
            <a:off x="8130403" y="1747985"/>
            <a:ext cx="454287" cy="990053"/>
          </a:xfrm>
          <a:prstGeom prst="triangl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vi-VN" sz="1350">
              <a:solidFill>
                <a:prstClr val="white"/>
              </a:solidFill>
            </a:endParaRPr>
          </a:p>
        </p:txBody>
      </p:sp>
      <p:sp>
        <p:nvSpPr>
          <p:cNvPr id="56" name="Isosceles Triangle 55"/>
          <p:cNvSpPr/>
          <p:nvPr/>
        </p:nvSpPr>
        <p:spPr>
          <a:xfrm rot="16200000">
            <a:off x="8130403" y="1747985"/>
            <a:ext cx="454287" cy="990053"/>
          </a:xfrm>
          <a:prstGeom prst="triangl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vi-VN" sz="1350">
              <a:solidFill>
                <a:prstClr val="white"/>
              </a:solidFill>
            </a:endParaRPr>
          </a:p>
        </p:txBody>
      </p:sp>
      <p:sp>
        <p:nvSpPr>
          <p:cNvPr id="57" name="Isosceles Triangle 56"/>
          <p:cNvSpPr/>
          <p:nvPr/>
        </p:nvSpPr>
        <p:spPr>
          <a:xfrm rot="16200000">
            <a:off x="8130403" y="1747985"/>
            <a:ext cx="454287" cy="990053"/>
          </a:xfrm>
          <a:prstGeom prst="triangl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vi-VN" sz="1350">
              <a:solidFill>
                <a:prstClr val="white"/>
              </a:solidFill>
            </a:endParaRPr>
          </a:p>
        </p:txBody>
      </p:sp>
      <p:sp>
        <p:nvSpPr>
          <p:cNvPr id="58" name="Isosceles Triangle 57"/>
          <p:cNvSpPr/>
          <p:nvPr/>
        </p:nvSpPr>
        <p:spPr>
          <a:xfrm rot="16200000">
            <a:off x="8130403" y="1747985"/>
            <a:ext cx="454287" cy="990053"/>
          </a:xfrm>
          <a:prstGeom prst="triangl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vi-VN" sz="1350">
              <a:solidFill>
                <a:prstClr val="white"/>
              </a:solidFill>
            </a:endParaRPr>
          </a:p>
        </p:txBody>
      </p:sp>
      <p:sp>
        <p:nvSpPr>
          <p:cNvPr id="59" name="Isosceles Triangle 58"/>
          <p:cNvSpPr/>
          <p:nvPr/>
        </p:nvSpPr>
        <p:spPr>
          <a:xfrm rot="16200000">
            <a:off x="8130403" y="1747985"/>
            <a:ext cx="454287" cy="990053"/>
          </a:xfrm>
          <a:prstGeom prst="triangl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vi-VN" sz="1350">
              <a:solidFill>
                <a:prstClr val="white"/>
              </a:solidFill>
            </a:endParaRPr>
          </a:p>
        </p:txBody>
      </p:sp>
      <p:sp>
        <p:nvSpPr>
          <p:cNvPr id="60" name="Isosceles Triangle 59"/>
          <p:cNvSpPr/>
          <p:nvPr/>
        </p:nvSpPr>
        <p:spPr>
          <a:xfrm rot="16200000">
            <a:off x="8130403" y="1747985"/>
            <a:ext cx="454287" cy="990053"/>
          </a:xfrm>
          <a:prstGeom prst="triangl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vi-VN" sz="1350">
              <a:solidFill>
                <a:prstClr val="white"/>
              </a:solidFill>
            </a:endParaRPr>
          </a:p>
        </p:txBody>
      </p:sp>
      <p:sp>
        <p:nvSpPr>
          <p:cNvPr id="61" name="Isosceles Triangle 60"/>
          <p:cNvSpPr/>
          <p:nvPr/>
        </p:nvSpPr>
        <p:spPr>
          <a:xfrm rot="16200000">
            <a:off x="8130403" y="1747985"/>
            <a:ext cx="454287" cy="990053"/>
          </a:xfrm>
          <a:prstGeom prst="triangl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vi-VN" sz="1350">
              <a:solidFill>
                <a:prstClr val="white"/>
              </a:solidFill>
            </a:endParaRPr>
          </a:p>
        </p:txBody>
      </p:sp>
      <p:sp>
        <p:nvSpPr>
          <p:cNvPr id="24" name="Heart 23">
            <a:hlinkClick r:id="rId19" action="ppaction://hlinksldjump"/>
          </p:cNvPr>
          <p:cNvSpPr/>
          <p:nvPr/>
        </p:nvSpPr>
        <p:spPr>
          <a:xfrm rot="5400000">
            <a:off x="8513716" y="1939837"/>
            <a:ext cx="587829" cy="587828"/>
          </a:xfrm>
          <a:prstGeom prst="heart">
            <a:avLst/>
          </a:prstGeom>
          <a:solidFill>
            <a:srgbClr val="FFCC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vi-VN" sz="1350">
              <a:solidFill>
                <a:prstClr val="white"/>
              </a:solidFill>
            </a:endParaRPr>
          </a:p>
        </p:txBody>
      </p:sp>
    </p:spTree>
    <p:extLst>
      <p:ext uri="{BB962C8B-B14F-4D97-AF65-F5344CB8AC3E}">
        <p14:creationId xmlns:p14="http://schemas.microsoft.com/office/powerpoint/2010/main" val="9631695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4" presetClass="emph" presetSubtype="0" repeatCount="indefinite" fill="hold" grpId="0" nodeType="withEffect">
                                  <p:stCondLst>
                                    <p:cond delay="0"/>
                                  </p:stCondLst>
                                  <p:iterate type="lt">
                                    <p:tmPct val="10000"/>
                                  </p:iterate>
                                  <p:childTnLst>
                                    <p:animMotion origin="layout" path="M 1.25E-6 -2.59259E-6 L 1.25E-6 -0.02407 " pathEditMode="relative" rAng="0" ptsTypes="AA">
                                      <p:cBhvr>
                                        <p:cTn id="6" dur="250" accel="50000" decel="50000" autoRev="1" fill="hold">
                                          <p:stCondLst>
                                            <p:cond delay="0"/>
                                          </p:stCondLst>
                                        </p:cTn>
                                        <p:tgtEl>
                                          <p:spTgt spid="41"/>
                                        </p:tgtEl>
                                        <p:attrNameLst>
                                          <p:attrName>ppt_x</p:attrName>
                                          <p:attrName>ppt_y</p:attrName>
                                        </p:attrNameLst>
                                      </p:cBhvr>
                                      <p:rCtr x="0" y="-1204"/>
                                    </p:animMotion>
                                    <p:animRot by="1500000">
                                      <p:cBhvr>
                                        <p:cTn id="7" dur="125" fill="hold">
                                          <p:stCondLst>
                                            <p:cond delay="0"/>
                                          </p:stCondLst>
                                        </p:cTn>
                                        <p:tgtEl>
                                          <p:spTgt spid="41"/>
                                        </p:tgtEl>
                                        <p:attrNameLst>
                                          <p:attrName>r</p:attrName>
                                        </p:attrNameLst>
                                      </p:cBhvr>
                                    </p:animRot>
                                    <p:animRot by="-1500000">
                                      <p:cBhvr>
                                        <p:cTn id="8" dur="125" fill="hold">
                                          <p:stCondLst>
                                            <p:cond delay="125"/>
                                          </p:stCondLst>
                                        </p:cTn>
                                        <p:tgtEl>
                                          <p:spTgt spid="41"/>
                                        </p:tgtEl>
                                        <p:attrNameLst>
                                          <p:attrName>r</p:attrName>
                                        </p:attrNameLst>
                                      </p:cBhvr>
                                    </p:animRot>
                                    <p:animRot by="-1500000">
                                      <p:cBhvr>
                                        <p:cTn id="9" dur="125" fill="hold">
                                          <p:stCondLst>
                                            <p:cond delay="250"/>
                                          </p:stCondLst>
                                        </p:cTn>
                                        <p:tgtEl>
                                          <p:spTgt spid="41"/>
                                        </p:tgtEl>
                                        <p:attrNameLst>
                                          <p:attrName>r</p:attrName>
                                        </p:attrNameLst>
                                      </p:cBhvr>
                                    </p:animRot>
                                    <p:animRot by="1500000">
                                      <p:cBhvr>
                                        <p:cTn id="10" dur="125" fill="hold">
                                          <p:stCondLst>
                                            <p:cond delay="375"/>
                                          </p:stCondLst>
                                        </p:cTn>
                                        <p:tgtEl>
                                          <p:spTgt spid="41"/>
                                        </p:tgtEl>
                                        <p:attrNameLst>
                                          <p:attrName>r</p:attrName>
                                        </p:attrNameLst>
                                      </p:cBhvr>
                                    </p:animRot>
                                  </p:childTnLst>
                                </p:cTn>
                              </p:par>
                            </p:childTnLst>
                          </p:cTn>
                        </p:par>
                      </p:childTnLst>
                    </p:cTn>
                  </p:par>
                  <p:par>
                    <p:cTn id="11" fill="hold">
                      <p:stCondLst>
                        <p:cond delay="indefinite"/>
                      </p:stCondLst>
                      <p:childTnLst>
                        <p:par>
                          <p:cTn id="12" fill="hold">
                            <p:stCondLst>
                              <p:cond delay="0"/>
                            </p:stCondLst>
                            <p:childTnLst>
                              <p:par>
                                <p:cTn id="13" presetID="10" presetClass="exit" presetSubtype="0" fill="hold" grpId="0" nodeType="clickEffect">
                                  <p:stCondLst>
                                    <p:cond delay="0"/>
                                  </p:stCondLst>
                                  <p:childTnLst>
                                    <p:animEffect transition="out" filter="fade">
                                      <p:cBhvr>
                                        <p:cTn id="14" dur="500"/>
                                        <p:tgtEl>
                                          <p:spTgt spid="31"/>
                                        </p:tgtEl>
                                      </p:cBhvr>
                                    </p:animEffect>
                                    <p:set>
                                      <p:cBhvr>
                                        <p:cTn id="15" dur="1" fill="hold">
                                          <p:stCondLst>
                                            <p:cond delay="499"/>
                                          </p:stCondLst>
                                        </p:cTn>
                                        <p:tgtEl>
                                          <p:spTgt spid="31"/>
                                        </p:tgtEl>
                                        <p:attrNameLst>
                                          <p:attrName>style.visibility</p:attrName>
                                        </p:attrNameLst>
                                      </p:cBhvr>
                                      <p:to>
                                        <p:strVal val="hidden"/>
                                      </p:to>
                                    </p:set>
                                  </p:childTnLst>
                                </p:cTn>
                              </p:par>
                              <p:par>
                                <p:cTn id="16" presetID="3" presetClass="mediacall" presetSubtype="0" fill="hold" nodeType="withEffect">
                                  <p:stCondLst>
                                    <p:cond delay="0"/>
                                  </p:stCondLst>
                                  <p:childTnLst>
                                    <p:cmd type="call" cmd="stop">
                                      <p:cBhvr>
                                        <p:cTn id="17" dur="1" fill="hold"/>
                                        <p:tgtEl>
                                          <p:spTgt spid="3"/>
                                        </p:tgtEl>
                                      </p:cBhvr>
                                    </p:cmd>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grpId="0" nodeType="clickEffect">
                                  <p:stCondLst>
                                    <p:cond delay="0"/>
                                  </p:stCondLst>
                                  <p:childTnLst>
                                    <p:animEffect transition="out" filter="fade">
                                      <p:cBhvr>
                                        <p:cTn id="21" dur="500"/>
                                        <p:tgtEl>
                                          <p:spTgt spid="32"/>
                                        </p:tgtEl>
                                      </p:cBhvr>
                                    </p:animEffect>
                                    <p:set>
                                      <p:cBhvr>
                                        <p:cTn id="22" dur="1" fill="hold">
                                          <p:stCondLst>
                                            <p:cond delay="499"/>
                                          </p:stCondLst>
                                        </p:cTn>
                                        <p:tgtEl>
                                          <p:spTgt spid="32"/>
                                        </p:tgtEl>
                                        <p:attrNameLst>
                                          <p:attrName>style.visibility</p:attrName>
                                        </p:attrNameLst>
                                      </p:cBhvr>
                                      <p:to>
                                        <p:strVal val="hidden"/>
                                      </p:to>
                                    </p:set>
                                  </p:childTnLst>
                                </p:cTn>
                              </p:par>
                              <p:par>
                                <p:cTn id="23" presetID="3" presetClass="mediacall" presetSubtype="0" fill="hold" nodeType="withEffect">
                                  <p:stCondLst>
                                    <p:cond delay="0"/>
                                  </p:stCondLst>
                                  <p:childTnLst>
                                    <p:cmd type="call" cmd="stop">
                                      <p:cBhvr>
                                        <p:cTn id="24" dur="1" fill="hold"/>
                                        <p:tgtEl>
                                          <p:spTgt spid="3"/>
                                        </p:tgtEl>
                                      </p:cBhvr>
                                    </p:cmd>
                                  </p:childTnLst>
                                </p:cTn>
                              </p:par>
                            </p:childTnLst>
                          </p:cTn>
                        </p:par>
                      </p:childTnLst>
                    </p:cTn>
                  </p:par>
                  <p:par>
                    <p:cTn id="25" fill="hold">
                      <p:stCondLst>
                        <p:cond delay="indefinite"/>
                      </p:stCondLst>
                      <p:childTnLst>
                        <p:par>
                          <p:cTn id="26" fill="hold">
                            <p:stCondLst>
                              <p:cond delay="0"/>
                            </p:stCondLst>
                            <p:childTnLst>
                              <p:par>
                                <p:cTn id="27" presetID="10" presetClass="exit" presetSubtype="0" fill="hold" grpId="0" nodeType="clickEffect">
                                  <p:stCondLst>
                                    <p:cond delay="0"/>
                                  </p:stCondLst>
                                  <p:childTnLst>
                                    <p:animEffect transition="out" filter="fade">
                                      <p:cBhvr>
                                        <p:cTn id="28" dur="500"/>
                                        <p:tgtEl>
                                          <p:spTgt spid="33"/>
                                        </p:tgtEl>
                                      </p:cBhvr>
                                    </p:animEffect>
                                    <p:set>
                                      <p:cBhvr>
                                        <p:cTn id="29" dur="1" fill="hold">
                                          <p:stCondLst>
                                            <p:cond delay="499"/>
                                          </p:stCondLst>
                                        </p:cTn>
                                        <p:tgtEl>
                                          <p:spTgt spid="33"/>
                                        </p:tgtEl>
                                        <p:attrNameLst>
                                          <p:attrName>style.visibility</p:attrName>
                                        </p:attrNameLst>
                                      </p:cBhvr>
                                      <p:to>
                                        <p:strVal val="hidden"/>
                                      </p:to>
                                    </p:set>
                                  </p:childTnLst>
                                </p:cTn>
                              </p:par>
                              <p:par>
                                <p:cTn id="30" presetID="3" presetClass="mediacall" presetSubtype="0" fill="hold" nodeType="withEffect">
                                  <p:stCondLst>
                                    <p:cond delay="0"/>
                                  </p:stCondLst>
                                  <p:childTnLst>
                                    <p:cmd type="call" cmd="stop">
                                      <p:cBhvr>
                                        <p:cTn id="31" dur="1" fill="hold"/>
                                        <p:tgtEl>
                                          <p:spTgt spid="3"/>
                                        </p:tgtEl>
                                      </p:cBhvr>
                                    </p:cmd>
                                  </p:childTnLst>
                                </p:cTn>
                              </p:par>
                            </p:childTnLst>
                          </p:cTn>
                        </p:par>
                      </p:childTnLst>
                    </p:cTn>
                  </p:par>
                  <p:par>
                    <p:cTn id="32" fill="hold">
                      <p:stCondLst>
                        <p:cond delay="indefinite"/>
                      </p:stCondLst>
                      <p:childTnLst>
                        <p:par>
                          <p:cTn id="33" fill="hold">
                            <p:stCondLst>
                              <p:cond delay="0"/>
                            </p:stCondLst>
                            <p:childTnLst>
                              <p:par>
                                <p:cTn id="34" presetID="10" presetClass="exit" presetSubtype="0" fill="hold" grpId="0" nodeType="clickEffect">
                                  <p:stCondLst>
                                    <p:cond delay="0"/>
                                  </p:stCondLst>
                                  <p:childTnLst>
                                    <p:animEffect transition="out" filter="fade">
                                      <p:cBhvr>
                                        <p:cTn id="35" dur="500"/>
                                        <p:tgtEl>
                                          <p:spTgt spid="34"/>
                                        </p:tgtEl>
                                      </p:cBhvr>
                                    </p:animEffect>
                                    <p:set>
                                      <p:cBhvr>
                                        <p:cTn id="36" dur="1" fill="hold">
                                          <p:stCondLst>
                                            <p:cond delay="499"/>
                                          </p:stCondLst>
                                        </p:cTn>
                                        <p:tgtEl>
                                          <p:spTgt spid="34"/>
                                        </p:tgtEl>
                                        <p:attrNameLst>
                                          <p:attrName>style.visibility</p:attrName>
                                        </p:attrNameLst>
                                      </p:cBhvr>
                                      <p:to>
                                        <p:strVal val="hidden"/>
                                      </p:to>
                                    </p:set>
                                  </p:childTnLst>
                                </p:cTn>
                              </p:par>
                              <p:par>
                                <p:cTn id="37" presetID="3" presetClass="mediacall" presetSubtype="0" fill="hold" nodeType="withEffect">
                                  <p:stCondLst>
                                    <p:cond delay="0"/>
                                  </p:stCondLst>
                                  <p:childTnLst>
                                    <p:cmd type="call" cmd="stop">
                                      <p:cBhvr>
                                        <p:cTn id="38" dur="1" fill="hold"/>
                                        <p:tgtEl>
                                          <p:spTgt spid="3"/>
                                        </p:tgtEl>
                                      </p:cBhvr>
                                    </p:cmd>
                                  </p:childTnLst>
                                </p:cTn>
                              </p:par>
                            </p:childTnLst>
                          </p:cTn>
                        </p:par>
                      </p:childTnLst>
                    </p:cTn>
                  </p:par>
                  <p:par>
                    <p:cTn id="39" fill="hold">
                      <p:stCondLst>
                        <p:cond delay="indefinite"/>
                      </p:stCondLst>
                      <p:childTnLst>
                        <p:par>
                          <p:cTn id="40" fill="hold">
                            <p:stCondLst>
                              <p:cond delay="0"/>
                            </p:stCondLst>
                            <p:childTnLst>
                              <p:par>
                                <p:cTn id="41" presetID="10" presetClass="exit" presetSubtype="0" fill="hold" grpId="0" nodeType="clickEffect">
                                  <p:stCondLst>
                                    <p:cond delay="0"/>
                                  </p:stCondLst>
                                  <p:childTnLst>
                                    <p:animEffect transition="out" filter="fade">
                                      <p:cBhvr>
                                        <p:cTn id="42" dur="500"/>
                                        <p:tgtEl>
                                          <p:spTgt spid="42"/>
                                        </p:tgtEl>
                                      </p:cBhvr>
                                    </p:animEffect>
                                    <p:set>
                                      <p:cBhvr>
                                        <p:cTn id="43" dur="1" fill="hold">
                                          <p:stCondLst>
                                            <p:cond delay="499"/>
                                          </p:stCondLst>
                                        </p:cTn>
                                        <p:tgtEl>
                                          <p:spTgt spid="42"/>
                                        </p:tgtEl>
                                        <p:attrNameLst>
                                          <p:attrName>style.visibility</p:attrName>
                                        </p:attrNameLst>
                                      </p:cBhvr>
                                      <p:to>
                                        <p:strVal val="hidden"/>
                                      </p:to>
                                    </p:set>
                                  </p:childTnLst>
                                </p:cTn>
                              </p:par>
                              <p:par>
                                <p:cTn id="44" presetID="3" presetClass="mediacall" presetSubtype="0" fill="hold" nodeType="withEffect">
                                  <p:stCondLst>
                                    <p:cond delay="0"/>
                                  </p:stCondLst>
                                  <p:childTnLst>
                                    <p:cmd type="call" cmd="stop">
                                      <p:cBhvr>
                                        <p:cTn id="45" dur="1" fill="hold"/>
                                        <p:tgtEl>
                                          <p:spTgt spid="3"/>
                                        </p:tgtEl>
                                      </p:cBhvr>
                                    </p:cmd>
                                  </p:childTnLst>
                                </p:cTn>
                              </p:par>
                            </p:childTnLst>
                          </p:cTn>
                        </p:par>
                      </p:childTnLst>
                    </p:cTn>
                  </p:par>
                  <p:par>
                    <p:cTn id="46" fill="hold">
                      <p:stCondLst>
                        <p:cond delay="indefinite"/>
                      </p:stCondLst>
                      <p:childTnLst>
                        <p:par>
                          <p:cTn id="47" fill="hold">
                            <p:stCondLst>
                              <p:cond delay="0"/>
                            </p:stCondLst>
                            <p:childTnLst>
                              <p:par>
                                <p:cTn id="48" presetID="10" presetClass="exit" presetSubtype="0" fill="hold" grpId="0" nodeType="clickEffect">
                                  <p:stCondLst>
                                    <p:cond delay="0"/>
                                  </p:stCondLst>
                                  <p:childTnLst>
                                    <p:animEffect transition="out" filter="fade">
                                      <p:cBhvr>
                                        <p:cTn id="49" dur="500"/>
                                        <p:tgtEl>
                                          <p:spTgt spid="43"/>
                                        </p:tgtEl>
                                      </p:cBhvr>
                                    </p:animEffect>
                                    <p:set>
                                      <p:cBhvr>
                                        <p:cTn id="50" dur="1" fill="hold">
                                          <p:stCondLst>
                                            <p:cond delay="499"/>
                                          </p:stCondLst>
                                        </p:cTn>
                                        <p:tgtEl>
                                          <p:spTgt spid="43"/>
                                        </p:tgtEl>
                                        <p:attrNameLst>
                                          <p:attrName>style.visibility</p:attrName>
                                        </p:attrNameLst>
                                      </p:cBhvr>
                                      <p:to>
                                        <p:strVal val="hidden"/>
                                      </p:to>
                                    </p:set>
                                  </p:childTnLst>
                                </p:cTn>
                              </p:par>
                              <p:par>
                                <p:cTn id="51" presetID="3" presetClass="mediacall" presetSubtype="0" fill="hold" nodeType="withEffect">
                                  <p:stCondLst>
                                    <p:cond delay="0"/>
                                  </p:stCondLst>
                                  <p:childTnLst>
                                    <p:cmd type="call" cmd="stop">
                                      <p:cBhvr>
                                        <p:cTn id="52" dur="1" fill="hold"/>
                                        <p:tgtEl>
                                          <p:spTgt spid="3"/>
                                        </p:tgtEl>
                                      </p:cBhvr>
                                    </p:cmd>
                                  </p:childTnLst>
                                </p:cTn>
                              </p:par>
                            </p:childTnLst>
                          </p:cTn>
                        </p:par>
                      </p:childTnLst>
                    </p:cTn>
                  </p:par>
                  <p:par>
                    <p:cTn id="53" fill="hold">
                      <p:stCondLst>
                        <p:cond delay="indefinite"/>
                      </p:stCondLst>
                      <p:childTnLst>
                        <p:par>
                          <p:cTn id="54" fill="hold">
                            <p:stCondLst>
                              <p:cond delay="0"/>
                            </p:stCondLst>
                            <p:childTnLst>
                              <p:par>
                                <p:cTn id="55" presetID="10" presetClass="exit" presetSubtype="0" fill="hold" grpId="0" nodeType="clickEffect">
                                  <p:stCondLst>
                                    <p:cond delay="0"/>
                                  </p:stCondLst>
                                  <p:childTnLst>
                                    <p:animEffect transition="out" filter="fade">
                                      <p:cBhvr>
                                        <p:cTn id="56" dur="500"/>
                                        <p:tgtEl>
                                          <p:spTgt spid="48"/>
                                        </p:tgtEl>
                                      </p:cBhvr>
                                    </p:animEffect>
                                    <p:set>
                                      <p:cBhvr>
                                        <p:cTn id="57" dur="1" fill="hold">
                                          <p:stCondLst>
                                            <p:cond delay="499"/>
                                          </p:stCondLst>
                                        </p:cTn>
                                        <p:tgtEl>
                                          <p:spTgt spid="48"/>
                                        </p:tgtEl>
                                        <p:attrNameLst>
                                          <p:attrName>style.visibility</p:attrName>
                                        </p:attrNameLst>
                                      </p:cBhvr>
                                      <p:to>
                                        <p:strVal val="hidden"/>
                                      </p:to>
                                    </p:set>
                                  </p:childTnLst>
                                </p:cTn>
                              </p:par>
                              <p:par>
                                <p:cTn id="58" presetID="3" presetClass="mediacall" presetSubtype="0" fill="hold" nodeType="withEffect">
                                  <p:stCondLst>
                                    <p:cond delay="0"/>
                                  </p:stCondLst>
                                  <p:childTnLst>
                                    <p:cmd type="call" cmd="stop">
                                      <p:cBhvr>
                                        <p:cTn id="59" dur="1" fill="hold"/>
                                        <p:tgtEl>
                                          <p:spTgt spid="3"/>
                                        </p:tgtEl>
                                      </p:cBhvr>
                                    </p:cmd>
                                  </p:childTnLst>
                                </p:cTn>
                              </p:par>
                            </p:childTnLst>
                          </p:cTn>
                        </p:par>
                      </p:childTnLst>
                    </p:cTn>
                  </p:par>
                  <p:par>
                    <p:cTn id="60" fill="hold">
                      <p:stCondLst>
                        <p:cond delay="indefinite"/>
                      </p:stCondLst>
                      <p:childTnLst>
                        <p:par>
                          <p:cTn id="61" fill="hold">
                            <p:stCondLst>
                              <p:cond delay="0"/>
                            </p:stCondLst>
                            <p:childTnLst>
                              <p:par>
                                <p:cTn id="62" presetID="10" presetClass="exit" presetSubtype="0" fill="hold" grpId="0" nodeType="clickEffect">
                                  <p:stCondLst>
                                    <p:cond delay="0"/>
                                  </p:stCondLst>
                                  <p:childTnLst>
                                    <p:animEffect transition="out" filter="fade">
                                      <p:cBhvr>
                                        <p:cTn id="63" dur="500"/>
                                        <p:tgtEl>
                                          <p:spTgt spid="49"/>
                                        </p:tgtEl>
                                      </p:cBhvr>
                                    </p:animEffect>
                                    <p:set>
                                      <p:cBhvr>
                                        <p:cTn id="64" dur="1" fill="hold">
                                          <p:stCondLst>
                                            <p:cond delay="499"/>
                                          </p:stCondLst>
                                        </p:cTn>
                                        <p:tgtEl>
                                          <p:spTgt spid="49"/>
                                        </p:tgtEl>
                                        <p:attrNameLst>
                                          <p:attrName>style.visibility</p:attrName>
                                        </p:attrNameLst>
                                      </p:cBhvr>
                                      <p:to>
                                        <p:strVal val="hidden"/>
                                      </p:to>
                                    </p:set>
                                  </p:childTnLst>
                                </p:cTn>
                              </p:par>
                              <p:par>
                                <p:cTn id="65" presetID="3" presetClass="mediacall" presetSubtype="0" fill="hold" nodeType="withEffect">
                                  <p:stCondLst>
                                    <p:cond delay="0"/>
                                  </p:stCondLst>
                                  <p:childTnLst>
                                    <p:cmd type="call" cmd="stop">
                                      <p:cBhvr>
                                        <p:cTn id="66" dur="1" fill="hold"/>
                                        <p:tgtEl>
                                          <p:spTgt spid="3"/>
                                        </p:tgtEl>
                                      </p:cBhvr>
                                    </p:cmd>
                                  </p:childTnLst>
                                </p:cTn>
                              </p:par>
                            </p:childTnLst>
                          </p:cTn>
                        </p:par>
                      </p:childTnLst>
                    </p:cTn>
                  </p:par>
                  <p:par>
                    <p:cTn id="67" fill="hold">
                      <p:stCondLst>
                        <p:cond delay="indefinite"/>
                      </p:stCondLst>
                      <p:childTnLst>
                        <p:par>
                          <p:cTn id="68" fill="hold">
                            <p:stCondLst>
                              <p:cond delay="0"/>
                            </p:stCondLst>
                            <p:childTnLst>
                              <p:par>
                                <p:cTn id="69" presetID="10" presetClass="exit" presetSubtype="0" fill="hold" grpId="0" nodeType="clickEffect">
                                  <p:stCondLst>
                                    <p:cond delay="0"/>
                                  </p:stCondLst>
                                  <p:childTnLst>
                                    <p:animEffect transition="out" filter="fade">
                                      <p:cBhvr>
                                        <p:cTn id="70" dur="500"/>
                                        <p:tgtEl>
                                          <p:spTgt spid="50"/>
                                        </p:tgtEl>
                                      </p:cBhvr>
                                    </p:animEffect>
                                    <p:set>
                                      <p:cBhvr>
                                        <p:cTn id="71" dur="1" fill="hold">
                                          <p:stCondLst>
                                            <p:cond delay="499"/>
                                          </p:stCondLst>
                                        </p:cTn>
                                        <p:tgtEl>
                                          <p:spTgt spid="50"/>
                                        </p:tgtEl>
                                        <p:attrNameLst>
                                          <p:attrName>style.visibility</p:attrName>
                                        </p:attrNameLst>
                                      </p:cBhvr>
                                      <p:to>
                                        <p:strVal val="hidden"/>
                                      </p:to>
                                    </p:set>
                                  </p:childTnLst>
                                </p:cTn>
                              </p:par>
                              <p:par>
                                <p:cTn id="72" presetID="3" presetClass="mediacall" presetSubtype="0" fill="hold" nodeType="withEffect">
                                  <p:stCondLst>
                                    <p:cond delay="0"/>
                                  </p:stCondLst>
                                  <p:childTnLst>
                                    <p:cmd type="call" cmd="stop">
                                      <p:cBhvr>
                                        <p:cTn id="73" dur="1" fill="hold"/>
                                        <p:tgtEl>
                                          <p:spTgt spid="3"/>
                                        </p:tgtEl>
                                      </p:cBhvr>
                                    </p:cmd>
                                  </p:childTnLst>
                                </p:cTn>
                              </p:par>
                            </p:childTnLst>
                          </p:cTn>
                        </p:par>
                      </p:childTnLst>
                    </p:cTn>
                  </p:par>
                  <p:par>
                    <p:cTn id="74" fill="hold">
                      <p:stCondLst>
                        <p:cond delay="indefinite"/>
                      </p:stCondLst>
                      <p:childTnLst>
                        <p:par>
                          <p:cTn id="75" fill="hold">
                            <p:stCondLst>
                              <p:cond delay="0"/>
                            </p:stCondLst>
                            <p:childTnLst>
                              <p:par>
                                <p:cTn id="76" presetID="10" presetClass="exit" presetSubtype="0" fill="hold" grpId="0" nodeType="clickEffect">
                                  <p:stCondLst>
                                    <p:cond delay="0"/>
                                  </p:stCondLst>
                                  <p:childTnLst>
                                    <p:animEffect transition="out" filter="fade">
                                      <p:cBhvr>
                                        <p:cTn id="77" dur="500"/>
                                        <p:tgtEl>
                                          <p:spTgt spid="51"/>
                                        </p:tgtEl>
                                      </p:cBhvr>
                                    </p:animEffect>
                                    <p:set>
                                      <p:cBhvr>
                                        <p:cTn id="78" dur="1" fill="hold">
                                          <p:stCondLst>
                                            <p:cond delay="499"/>
                                          </p:stCondLst>
                                        </p:cTn>
                                        <p:tgtEl>
                                          <p:spTgt spid="51"/>
                                        </p:tgtEl>
                                        <p:attrNameLst>
                                          <p:attrName>style.visibility</p:attrName>
                                        </p:attrNameLst>
                                      </p:cBhvr>
                                      <p:to>
                                        <p:strVal val="hidden"/>
                                      </p:to>
                                    </p:set>
                                  </p:childTnLst>
                                </p:cTn>
                              </p:par>
                              <p:par>
                                <p:cTn id="79" presetID="3" presetClass="mediacall" presetSubtype="0" fill="hold" nodeType="withEffect">
                                  <p:stCondLst>
                                    <p:cond delay="0"/>
                                  </p:stCondLst>
                                  <p:childTnLst>
                                    <p:cmd type="call" cmd="stop">
                                      <p:cBhvr>
                                        <p:cTn id="80" dur="1" fill="hold"/>
                                        <p:tgtEl>
                                          <p:spTgt spid="3"/>
                                        </p:tgtEl>
                                      </p:cBhvr>
                                    </p:cmd>
                                  </p:childTnLst>
                                </p:cTn>
                              </p:par>
                            </p:childTnLst>
                          </p:cTn>
                        </p:par>
                      </p:childTnLst>
                    </p:cTn>
                  </p:par>
                  <p:par>
                    <p:cTn id="81" fill="hold">
                      <p:stCondLst>
                        <p:cond delay="indefinite"/>
                      </p:stCondLst>
                      <p:childTnLst>
                        <p:par>
                          <p:cTn id="82" fill="hold">
                            <p:stCondLst>
                              <p:cond delay="0"/>
                            </p:stCondLst>
                            <p:childTnLst>
                              <p:par>
                                <p:cTn id="83" presetID="10" presetClass="exit" presetSubtype="0" fill="hold" grpId="0" nodeType="clickEffect">
                                  <p:stCondLst>
                                    <p:cond delay="0"/>
                                  </p:stCondLst>
                                  <p:childTnLst>
                                    <p:animEffect transition="out" filter="fade">
                                      <p:cBhvr>
                                        <p:cTn id="84" dur="500"/>
                                        <p:tgtEl>
                                          <p:spTgt spid="52"/>
                                        </p:tgtEl>
                                      </p:cBhvr>
                                    </p:animEffect>
                                    <p:set>
                                      <p:cBhvr>
                                        <p:cTn id="85" dur="1" fill="hold">
                                          <p:stCondLst>
                                            <p:cond delay="499"/>
                                          </p:stCondLst>
                                        </p:cTn>
                                        <p:tgtEl>
                                          <p:spTgt spid="52"/>
                                        </p:tgtEl>
                                        <p:attrNameLst>
                                          <p:attrName>style.visibility</p:attrName>
                                        </p:attrNameLst>
                                      </p:cBhvr>
                                      <p:to>
                                        <p:strVal val="hidden"/>
                                      </p:to>
                                    </p:set>
                                  </p:childTnLst>
                                </p:cTn>
                              </p:par>
                              <p:par>
                                <p:cTn id="86" presetID="3" presetClass="mediacall" presetSubtype="0" fill="hold" nodeType="withEffect">
                                  <p:stCondLst>
                                    <p:cond delay="0"/>
                                  </p:stCondLst>
                                  <p:childTnLst>
                                    <p:cmd type="call" cmd="stop">
                                      <p:cBhvr>
                                        <p:cTn id="87" dur="1" fill="hold"/>
                                        <p:tgtEl>
                                          <p:spTgt spid="3"/>
                                        </p:tgtEl>
                                      </p:cBhvr>
                                    </p:cmd>
                                  </p:childTnLst>
                                </p:cTn>
                              </p:par>
                            </p:childTnLst>
                          </p:cTn>
                        </p:par>
                      </p:childTnLst>
                    </p:cTn>
                  </p:par>
                  <p:par>
                    <p:cTn id="88" fill="hold">
                      <p:stCondLst>
                        <p:cond delay="indefinite"/>
                      </p:stCondLst>
                      <p:childTnLst>
                        <p:par>
                          <p:cTn id="89" fill="hold">
                            <p:stCondLst>
                              <p:cond delay="0"/>
                            </p:stCondLst>
                            <p:childTnLst>
                              <p:par>
                                <p:cTn id="90" presetID="10" presetClass="exit" presetSubtype="0" fill="hold" grpId="0" nodeType="clickEffect">
                                  <p:stCondLst>
                                    <p:cond delay="0"/>
                                  </p:stCondLst>
                                  <p:childTnLst>
                                    <p:animEffect transition="out" filter="fade">
                                      <p:cBhvr>
                                        <p:cTn id="91" dur="500"/>
                                        <p:tgtEl>
                                          <p:spTgt spid="53"/>
                                        </p:tgtEl>
                                      </p:cBhvr>
                                    </p:animEffect>
                                    <p:set>
                                      <p:cBhvr>
                                        <p:cTn id="92" dur="1" fill="hold">
                                          <p:stCondLst>
                                            <p:cond delay="499"/>
                                          </p:stCondLst>
                                        </p:cTn>
                                        <p:tgtEl>
                                          <p:spTgt spid="53"/>
                                        </p:tgtEl>
                                        <p:attrNameLst>
                                          <p:attrName>style.visibility</p:attrName>
                                        </p:attrNameLst>
                                      </p:cBhvr>
                                      <p:to>
                                        <p:strVal val="hidden"/>
                                      </p:to>
                                    </p:set>
                                  </p:childTnLst>
                                </p:cTn>
                              </p:par>
                              <p:par>
                                <p:cTn id="93" presetID="3" presetClass="mediacall" presetSubtype="0" fill="hold" nodeType="withEffect">
                                  <p:stCondLst>
                                    <p:cond delay="0"/>
                                  </p:stCondLst>
                                  <p:childTnLst>
                                    <p:cmd type="call" cmd="stop">
                                      <p:cBhvr>
                                        <p:cTn id="94" dur="1" fill="hold"/>
                                        <p:tgtEl>
                                          <p:spTgt spid="3"/>
                                        </p:tgtEl>
                                      </p:cBhvr>
                                    </p:cmd>
                                  </p:childTnLst>
                                </p:cTn>
                              </p:par>
                            </p:childTnLst>
                          </p:cTn>
                        </p:par>
                      </p:childTnLst>
                    </p:cTn>
                  </p:par>
                  <p:par>
                    <p:cTn id="95" fill="hold">
                      <p:stCondLst>
                        <p:cond delay="indefinite"/>
                      </p:stCondLst>
                      <p:childTnLst>
                        <p:par>
                          <p:cTn id="96" fill="hold">
                            <p:stCondLst>
                              <p:cond delay="0"/>
                            </p:stCondLst>
                            <p:childTnLst>
                              <p:par>
                                <p:cTn id="97" presetID="10" presetClass="exit" presetSubtype="0" fill="hold" grpId="0" nodeType="clickEffect">
                                  <p:stCondLst>
                                    <p:cond delay="0"/>
                                  </p:stCondLst>
                                  <p:childTnLst>
                                    <p:animEffect transition="out" filter="fade">
                                      <p:cBhvr>
                                        <p:cTn id="98" dur="500"/>
                                        <p:tgtEl>
                                          <p:spTgt spid="54"/>
                                        </p:tgtEl>
                                      </p:cBhvr>
                                    </p:animEffect>
                                    <p:set>
                                      <p:cBhvr>
                                        <p:cTn id="99" dur="1" fill="hold">
                                          <p:stCondLst>
                                            <p:cond delay="499"/>
                                          </p:stCondLst>
                                        </p:cTn>
                                        <p:tgtEl>
                                          <p:spTgt spid="54"/>
                                        </p:tgtEl>
                                        <p:attrNameLst>
                                          <p:attrName>style.visibility</p:attrName>
                                        </p:attrNameLst>
                                      </p:cBhvr>
                                      <p:to>
                                        <p:strVal val="hidden"/>
                                      </p:to>
                                    </p:set>
                                  </p:childTnLst>
                                </p:cTn>
                              </p:par>
                              <p:par>
                                <p:cTn id="100" presetID="3" presetClass="mediacall" presetSubtype="0" fill="hold" nodeType="withEffect">
                                  <p:stCondLst>
                                    <p:cond delay="0"/>
                                  </p:stCondLst>
                                  <p:childTnLst>
                                    <p:cmd type="call" cmd="stop">
                                      <p:cBhvr>
                                        <p:cTn id="101" dur="1" fill="hold"/>
                                        <p:tgtEl>
                                          <p:spTgt spid="3"/>
                                        </p:tgtEl>
                                      </p:cBhvr>
                                    </p:cmd>
                                  </p:childTnLst>
                                </p:cTn>
                              </p:par>
                            </p:childTnLst>
                          </p:cTn>
                        </p:par>
                      </p:childTnLst>
                    </p:cTn>
                  </p:par>
                  <p:par>
                    <p:cTn id="102" fill="hold">
                      <p:stCondLst>
                        <p:cond delay="indefinite"/>
                      </p:stCondLst>
                      <p:childTnLst>
                        <p:par>
                          <p:cTn id="103" fill="hold">
                            <p:stCondLst>
                              <p:cond delay="0"/>
                            </p:stCondLst>
                            <p:childTnLst>
                              <p:par>
                                <p:cTn id="104" presetID="10" presetClass="exit" presetSubtype="0" fill="hold" grpId="0" nodeType="clickEffect">
                                  <p:stCondLst>
                                    <p:cond delay="0"/>
                                  </p:stCondLst>
                                  <p:childTnLst>
                                    <p:animEffect transition="out" filter="fade">
                                      <p:cBhvr>
                                        <p:cTn id="105" dur="500"/>
                                        <p:tgtEl>
                                          <p:spTgt spid="55"/>
                                        </p:tgtEl>
                                      </p:cBhvr>
                                    </p:animEffect>
                                    <p:set>
                                      <p:cBhvr>
                                        <p:cTn id="106" dur="1" fill="hold">
                                          <p:stCondLst>
                                            <p:cond delay="499"/>
                                          </p:stCondLst>
                                        </p:cTn>
                                        <p:tgtEl>
                                          <p:spTgt spid="55"/>
                                        </p:tgtEl>
                                        <p:attrNameLst>
                                          <p:attrName>style.visibility</p:attrName>
                                        </p:attrNameLst>
                                      </p:cBhvr>
                                      <p:to>
                                        <p:strVal val="hidden"/>
                                      </p:to>
                                    </p:set>
                                  </p:childTnLst>
                                </p:cTn>
                              </p:par>
                              <p:par>
                                <p:cTn id="107" presetID="3" presetClass="mediacall" presetSubtype="0" fill="hold" nodeType="withEffect">
                                  <p:stCondLst>
                                    <p:cond delay="0"/>
                                  </p:stCondLst>
                                  <p:childTnLst>
                                    <p:cmd type="call" cmd="stop">
                                      <p:cBhvr>
                                        <p:cTn id="108" dur="1" fill="hold"/>
                                        <p:tgtEl>
                                          <p:spTgt spid="3"/>
                                        </p:tgtEl>
                                      </p:cBhvr>
                                    </p:cmd>
                                  </p:childTnLst>
                                </p:cTn>
                              </p:par>
                            </p:childTnLst>
                          </p:cTn>
                        </p:par>
                      </p:childTnLst>
                    </p:cTn>
                  </p:par>
                  <p:par>
                    <p:cTn id="109" fill="hold">
                      <p:stCondLst>
                        <p:cond delay="indefinite"/>
                      </p:stCondLst>
                      <p:childTnLst>
                        <p:par>
                          <p:cTn id="110" fill="hold">
                            <p:stCondLst>
                              <p:cond delay="0"/>
                            </p:stCondLst>
                            <p:childTnLst>
                              <p:par>
                                <p:cTn id="111" presetID="10" presetClass="exit" presetSubtype="0" fill="hold" grpId="0" nodeType="clickEffect">
                                  <p:stCondLst>
                                    <p:cond delay="0"/>
                                  </p:stCondLst>
                                  <p:childTnLst>
                                    <p:animEffect transition="out" filter="fade">
                                      <p:cBhvr>
                                        <p:cTn id="112" dur="500"/>
                                        <p:tgtEl>
                                          <p:spTgt spid="56"/>
                                        </p:tgtEl>
                                      </p:cBhvr>
                                    </p:animEffect>
                                    <p:set>
                                      <p:cBhvr>
                                        <p:cTn id="113" dur="1" fill="hold">
                                          <p:stCondLst>
                                            <p:cond delay="499"/>
                                          </p:stCondLst>
                                        </p:cTn>
                                        <p:tgtEl>
                                          <p:spTgt spid="56"/>
                                        </p:tgtEl>
                                        <p:attrNameLst>
                                          <p:attrName>style.visibility</p:attrName>
                                        </p:attrNameLst>
                                      </p:cBhvr>
                                      <p:to>
                                        <p:strVal val="hidden"/>
                                      </p:to>
                                    </p:set>
                                  </p:childTnLst>
                                </p:cTn>
                              </p:par>
                              <p:par>
                                <p:cTn id="114" presetID="3" presetClass="mediacall" presetSubtype="0" fill="hold" nodeType="withEffect">
                                  <p:stCondLst>
                                    <p:cond delay="0"/>
                                  </p:stCondLst>
                                  <p:childTnLst>
                                    <p:cmd type="call" cmd="stop">
                                      <p:cBhvr>
                                        <p:cTn id="115" dur="1" fill="hold"/>
                                        <p:tgtEl>
                                          <p:spTgt spid="3"/>
                                        </p:tgtEl>
                                      </p:cBhvr>
                                    </p:cmd>
                                  </p:childTnLst>
                                </p:cTn>
                              </p:par>
                            </p:childTnLst>
                          </p:cTn>
                        </p:par>
                      </p:childTnLst>
                    </p:cTn>
                  </p:par>
                  <p:par>
                    <p:cTn id="116" fill="hold">
                      <p:stCondLst>
                        <p:cond delay="indefinite"/>
                      </p:stCondLst>
                      <p:childTnLst>
                        <p:par>
                          <p:cTn id="117" fill="hold">
                            <p:stCondLst>
                              <p:cond delay="0"/>
                            </p:stCondLst>
                            <p:childTnLst>
                              <p:par>
                                <p:cTn id="118" presetID="10" presetClass="exit" presetSubtype="0" fill="hold" grpId="0" nodeType="clickEffect">
                                  <p:stCondLst>
                                    <p:cond delay="0"/>
                                  </p:stCondLst>
                                  <p:childTnLst>
                                    <p:animEffect transition="out" filter="fade">
                                      <p:cBhvr>
                                        <p:cTn id="119" dur="500"/>
                                        <p:tgtEl>
                                          <p:spTgt spid="57"/>
                                        </p:tgtEl>
                                      </p:cBhvr>
                                    </p:animEffect>
                                    <p:set>
                                      <p:cBhvr>
                                        <p:cTn id="120" dur="1" fill="hold">
                                          <p:stCondLst>
                                            <p:cond delay="499"/>
                                          </p:stCondLst>
                                        </p:cTn>
                                        <p:tgtEl>
                                          <p:spTgt spid="57"/>
                                        </p:tgtEl>
                                        <p:attrNameLst>
                                          <p:attrName>style.visibility</p:attrName>
                                        </p:attrNameLst>
                                      </p:cBhvr>
                                      <p:to>
                                        <p:strVal val="hidden"/>
                                      </p:to>
                                    </p:set>
                                  </p:childTnLst>
                                </p:cTn>
                              </p:par>
                              <p:par>
                                <p:cTn id="121" presetID="3" presetClass="mediacall" presetSubtype="0" fill="hold" nodeType="withEffect">
                                  <p:stCondLst>
                                    <p:cond delay="0"/>
                                  </p:stCondLst>
                                  <p:childTnLst>
                                    <p:cmd type="call" cmd="stop">
                                      <p:cBhvr>
                                        <p:cTn id="122" dur="1" fill="hold"/>
                                        <p:tgtEl>
                                          <p:spTgt spid="3"/>
                                        </p:tgtEl>
                                      </p:cBhvr>
                                    </p:cmd>
                                  </p:childTnLst>
                                </p:cTn>
                              </p:par>
                            </p:childTnLst>
                          </p:cTn>
                        </p:par>
                      </p:childTnLst>
                    </p:cTn>
                  </p:par>
                  <p:par>
                    <p:cTn id="123" fill="hold">
                      <p:stCondLst>
                        <p:cond delay="indefinite"/>
                      </p:stCondLst>
                      <p:childTnLst>
                        <p:par>
                          <p:cTn id="124" fill="hold">
                            <p:stCondLst>
                              <p:cond delay="0"/>
                            </p:stCondLst>
                            <p:childTnLst>
                              <p:par>
                                <p:cTn id="125" presetID="10" presetClass="exit" presetSubtype="0" fill="hold" grpId="0" nodeType="clickEffect">
                                  <p:stCondLst>
                                    <p:cond delay="0"/>
                                  </p:stCondLst>
                                  <p:childTnLst>
                                    <p:animEffect transition="out" filter="fade">
                                      <p:cBhvr>
                                        <p:cTn id="126" dur="500"/>
                                        <p:tgtEl>
                                          <p:spTgt spid="58"/>
                                        </p:tgtEl>
                                      </p:cBhvr>
                                    </p:animEffect>
                                    <p:set>
                                      <p:cBhvr>
                                        <p:cTn id="127" dur="1" fill="hold">
                                          <p:stCondLst>
                                            <p:cond delay="499"/>
                                          </p:stCondLst>
                                        </p:cTn>
                                        <p:tgtEl>
                                          <p:spTgt spid="58"/>
                                        </p:tgtEl>
                                        <p:attrNameLst>
                                          <p:attrName>style.visibility</p:attrName>
                                        </p:attrNameLst>
                                      </p:cBhvr>
                                      <p:to>
                                        <p:strVal val="hidden"/>
                                      </p:to>
                                    </p:set>
                                  </p:childTnLst>
                                </p:cTn>
                              </p:par>
                              <p:par>
                                <p:cTn id="128" presetID="3" presetClass="mediacall" presetSubtype="0" fill="hold" nodeType="withEffect">
                                  <p:stCondLst>
                                    <p:cond delay="0"/>
                                  </p:stCondLst>
                                  <p:childTnLst>
                                    <p:cmd type="call" cmd="stop">
                                      <p:cBhvr>
                                        <p:cTn id="129" dur="1" fill="hold"/>
                                        <p:tgtEl>
                                          <p:spTgt spid="3"/>
                                        </p:tgtEl>
                                      </p:cBhvr>
                                    </p:cmd>
                                  </p:childTnLst>
                                </p:cTn>
                              </p:par>
                            </p:childTnLst>
                          </p:cTn>
                        </p:par>
                      </p:childTnLst>
                    </p:cTn>
                  </p:par>
                  <p:par>
                    <p:cTn id="130" fill="hold">
                      <p:stCondLst>
                        <p:cond delay="indefinite"/>
                      </p:stCondLst>
                      <p:childTnLst>
                        <p:par>
                          <p:cTn id="131" fill="hold">
                            <p:stCondLst>
                              <p:cond delay="0"/>
                            </p:stCondLst>
                            <p:childTnLst>
                              <p:par>
                                <p:cTn id="132" presetID="10" presetClass="exit" presetSubtype="0" fill="hold" grpId="0" nodeType="clickEffect">
                                  <p:stCondLst>
                                    <p:cond delay="0"/>
                                  </p:stCondLst>
                                  <p:childTnLst>
                                    <p:animEffect transition="out" filter="fade">
                                      <p:cBhvr>
                                        <p:cTn id="133" dur="500"/>
                                        <p:tgtEl>
                                          <p:spTgt spid="59"/>
                                        </p:tgtEl>
                                      </p:cBhvr>
                                    </p:animEffect>
                                    <p:set>
                                      <p:cBhvr>
                                        <p:cTn id="134" dur="1" fill="hold">
                                          <p:stCondLst>
                                            <p:cond delay="499"/>
                                          </p:stCondLst>
                                        </p:cTn>
                                        <p:tgtEl>
                                          <p:spTgt spid="59"/>
                                        </p:tgtEl>
                                        <p:attrNameLst>
                                          <p:attrName>style.visibility</p:attrName>
                                        </p:attrNameLst>
                                      </p:cBhvr>
                                      <p:to>
                                        <p:strVal val="hidden"/>
                                      </p:to>
                                    </p:set>
                                  </p:childTnLst>
                                </p:cTn>
                              </p:par>
                              <p:par>
                                <p:cTn id="135" presetID="3" presetClass="mediacall" presetSubtype="0" fill="hold" nodeType="withEffect">
                                  <p:stCondLst>
                                    <p:cond delay="0"/>
                                  </p:stCondLst>
                                  <p:childTnLst>
                                    <p:cmd type="call" cmd="stop">
                                      <p:cBhvr>
                                        <p:cTn id="136" dur="1" fill="hold"/>
                                        <p:tgtEl>
                                          <p:spTgt spid="3"/>
                                        </p:tgtEl>
                                      </p:cBhvr>
                                    </p:cmd>
                                  </p:childTnLst>
                                </p:cTn>
                              </p:par>
                            </p:childTnLst>
                          </p:cTn>
                        </p:par>
                      </p:childTnLst>
                    </p:cTn>
                  </p:par>
                  <p:par>
                    <p:cTn id="137" fill="hold">
                      <p:stCondLst>
                        <p:cond delay="indefinite"/>
                      </p:stCondLst>
                      <p:childTnLst>
                        <p:par>
                          <p:cTn id="138" fill="hold">
                            <p:stCondLst>
                              <p:cond delay="0"/>
                            </p:stCondLst>
                            <p:childTnLst>
                              <p:par>
                                <p:cTn id="139" presetID="10" presetClass="exit" presetSubtype="0" fill="hold" grpId="0" nodeType="clickEffect">
                                  <p:stCondLst>
                                    <p:cond delay="0"/>
                                  </p:stCondLst>
                                  <p:childTnLst>
                                    <p:animEffect transition="out" filter="fade">
                                      <p:cBhvr>
                                        <p:cTn id="140" dur="500"/>
                                        <p:tgtEl>
                                          <p:spTgt spid="60"/>
                                        </p:tgtEl>
                                      </p:cBhvr>
                                    </p:animEffect>
                                    <p:set>
                                      <p:cBhvr>
                                        <p:cTn id="141" dur="1" fill="hold">
                                          <p:stCondLst>
                                            <p:cond delay="499"/>
                                          </p:stCondLst>
                                        </p:cTn>
                                        <p:tgtEl>
                                          <p:spTgt spid="60"/>
                                        </p:tgtEl>
                                        <p:attrNameLst>
                                          <p:attrName>style.visibility</p:attrName>
                                        </p:attrNameLst>
                                      </p:cBhvr>
                                      <p:to>
                                        <p:strVal val="hidden"/>
                                      </p:to>
                                    </p:set>
                                  </p:childTnLst>
                                </p:cTn>
                              </p:par>
                              <p:par>
                                <p:cTn id="142" presetID="3" presetClass="mediacall" presetSubtype="0" fill="hold" nodeType="withEffect">
                                  <p:stCondLst>
                                    <p:cond delay="0"/>
                                  </p:stCondLst>
                                  <p:childTnLst>
                                    <p:cmd type="call" cmd="stop">
                                      <p:cBhvr>
                                        <p:cTn id="143" dur="1" fill="hold"/>
                                        <p:tgtEl>
                                          <p:spTgt spid="3"/>
                                        </p:tgtEl>
                                      </p:cBhvr>
                                    </p:cmd>
                                  </p:childTnLst>
                                </p:cTn>
                              </p:par>
                            </p:childTnLst>
                          </p:cTn>
                        </p:par>
                      </p:childTnLst>
                    </p:cTn>
                  </p:par>
                  <p:par>
                    <p:cTn id="144" fill="hold">
                      <p:stCondLst>
                        <p:cond delay="indefinite"/>
                      </p:stCondLst>
                      <p:childTnLst>
                        <p:par>
                          <p:cTn id="145" fill="hold">
                            <p:stCondLst>
                              <p:cond delay="0"/>
                            </p:stCondLst>
                            <p:childTnLst>
                              <p:par>
                                <p:cTn id="146" presetID="10" presetClass="exit" presetSubtype="0" fill="hold" grpId="0" nodeType="clickEffect">
                                  <p:stCondLst>
                                    <p:cond delay="0"/>
                                  </p:stCondLst>
                                  <p:childTnLst>
                                    <p:animEffect transition="out" filter="fade">
                                      <p:cBhvr>
                                        <p:cTn id="147" dur="500"/>
                                        <p:tgtEl>
                                          <p:spTgt spid="61"/>
                                        </p:tgtEl>
                                      </p:cBhvr>
                                    </p:animEffect>
                                    <p:set>
                                      <p:cBhvr>
                                        <p:cTn id="148" dur="1" fill="hold">
                                          <p:stCondLst>
                                            <p:cond delay="499"/>
                                          </p:stCondLst>
                                        </p:cTn>
                                        <p:tgtEl>
                                          <p:spTgt spid="61"/>
                                        </p:tgtEl>
                                        <p:attrNameLst>
                                          <p:attrName>style.visibility</p:attrName>
                                        </p:attrNameLst>
                                      </p:cBhvr>
                                      <p:to>
                                        <p:strVal val="hidden"/>
                                      </p:to>
                                    </p:set>
                                  </p:childTnLst>
                                </p:cTn>
                              </p:par>
                              <p:par>
                                <p:cTn id="149" presetID="3" presetClass="mediacall" presetSubtype="0" fill="hold" nodeType="withEffect">
                                  <p:stCondLst>
                                    <p:cond delay="0"/>
                                  </p:stCondLst>
                                  <p:childTnLst>
                                    <p:cmd type="call" cmd="stop">
                                      <p:cBhvr>
                                        <p:cTn id="150"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151" restart="whenNotActive" fill="hold" evtFilter="cancelBubble" nodeType="interactiveSeq">
                <p:stCondLst>
                  <p:cond evt="onClick" delay="0">
                    <p:tgtEl>
                      <p:spTgt spid="25"/>
                    </p:tgtEl>
                  </p:cond>
                </p:stCondLst>
                <p:endSync evt="end" delay="0">
                  <p:rtn val="all"/>
                </p:endSync>
                <p:childTnLst>
                  <p:par>
                    <p:cTn id="152" fill="hold">
                      <p:stCondLst>
                        <p:cond delay="0"/>
                      </p:stCondLst>
                      <p:childTnLst>
                        <p:par>
                          <p:cTn id="153" fill="hold">
                            <p:stCondLst>
                              <p:cond delay="0"/>
                            </p:stCondLst>
                            <p:childTnLst>
                              <p:par>
                                <p:cTn id="154" presetID="8" presetClass="emph" presetSubtype="0" repeatCount="indefinite" fill="hold" nodeType="clickEffect">
                                  <p:stCondLst>
                                    <p:cond delay="0"/>
                                  </p:stCondLst>
                                  <p:endCondLst>
                                    <p:cond evt="onNext" delay="0">
                                      <p:tgtEl>
                                        <p:sldTgt/>
                                      </p:tgtEl>
                                    </p:cond>
                                  </p:endCondLst>
                                  <p:childTnLst>
                                    <p:animRot by="21600000">
                                      <p:cBhvr>
                                        <p:cTn id="155" dur="500" fill="hold"/>
                                        <p:tgtEl>
                                          <p:spTgt spid="22"/>
                                        </p:tgtEl>
                                        <p:attrNameLst>
                                          <p:attrName>r</p:attrName>
                                        </p:attrNameLst>
                                      </p:cBhvr>
                                    </p:animRot>
                                  </p:childTnLst>
                                </p:cTn>
                              </p:par>
                              <p:par>
                                <p:cTn id="156" presetID="1" presetClass="mediacall" presetSubtype="0" fill="hold" nodeType="withEffect">
                                  <p:stCondLst>
                                    <p:cond delay="0"/>
                                  </p:stCondLst>
                                  <p:childTnLst>
                                    <p:cmd type="call" cmd="playFrom(0.0)">
                                      <p:cBhvr>
                                        <p:cTn id="157" dur="30406" fill="hold"/>
                                        <p:tgtEl>
                                          <p:spTgt spid="3"/>
                                        </p:tgtEl>
                                      </p:cBhvr>
                                    </p:cmd>
                                  </p:childTnLst>
                                </p:cTn>
                              </p:par>
                            </p:childTnLst>
                          </p:cTn>
                        </p:par>
                      </p:childTnLst>
                    </p:cTn>
                  </p:par>
                </p:childTnLst>
              </p:cTn>
              <p:nextCondLst>
                <p:cond evt="onClick" delay="0">
                  <p:tgtEl>
                    <p:spTgt spid="25"/>
                  </p:tgtEl>
                </p:cond>
              </p:nextCondLst>
            </p:seq>
            <p:seq concurrent="1" nextAc="seek">
              <p:cTn id="158" restart="whenNotActive" fill="hold" evtFilter="cancelBubble" nodeType="interactiveSeq">
                <p:stCondLst>
                  <p:cond evt="onClick" delay="0">
                    <p:tgtEl>
                      <p:spTgt spid="26"/>
                    </p:tgtEl>
                  </p:cond>
                </p:stCondLst>
                <p:endSync evt="end" delay="0">
                  <p:rtn val="all"/>
                </p:endSync>
                <p:childTnLst>
                  <p:par>
                    <p:cTn id="159" fill="hold">
                      <p:stCondLst>
                        <p:cond delay="0"/>
                      </p:stCondLst>
                      <p:childTnLst>
                        <p:par>
                          <p:cTn id="160" fill="hold">
                            <p:stCondLst>
                              <p:cond delay="0"/>
                            </p:stCondLst>
                            <p:childTnLst>
                              <p:par>
                                <p:cTn id="161" presetID="1" presetClass="emph" presetSubtype="2" fill="hold" nodeType="clickEffect">
                                  <p:stCondLst>
                                    <p:cond delay="0"/>
                                  </p:stCondLst>
                                  <p:childTnLst>
                                    <p:animClr clrSpc="rgb" dir="cw">
                                      <p:cBhvr>
                                        <p:cTn id="162" dur="500" fill="hold"/>
                                        <p:tgtEl>
                                          <p:spTgt spid="26"/>
                                        </p:tgtEl>
                                        <p:attrNameLst>
                                          <p:attrName>fillcolor</p:attrName>
                                        </p:attrNameLst>
                                      </p:cBhvr>
                                      <p:to>
                                        <a:srgbClr val="000000"/>
                                      </p:to>
                                    </p:animClr>
                                    <p:set>
                                      <p:cBhvr>
                                        <p:cTn id="163" dur="500" fill="hold"/>
                                        <p:tgtEl>
                                          <p:spTgt spid="26"/>
                                        </p:tgtEl>
                                        <p:attrNameLst>
                                          <p:attrName>fill.type</p:attrName>
                                        </p:attrNameLst>
                                      </p:cBhvr>
                                      <p:to>
                                        <p:strVal val="solid"/>
                                      </p:to>
                                    </p:set>
                                    <p:set>
                                      <p:cBhvr>
                                        <p:cTn id="164" dur="500" fill="hold"/>
                                        <p:tgtEl>
                                          <p:spTgt spid="26"/>
                                        </p:tgtEl>
                                        <p:attrNameLst>
                                          <p:attrName>fill.on</p:attrName>
                                        </p:attrNameLst>
                                      </p:cBhvr>
                                      <p:to>
                                        <p:strVal val="true"/>
                                      </p:to>
                                    </p:set>
                                  </p:childTnLst>
                                </p:cTn>
                              </p:par>
                            </p:childTnLst>
                          </p:cTn>
                        </p:par>
                      </p:childTnLst>
                    </p:cTn>
                  </p:par>
                </p:childTnLst>
              </p:cTn>
              <p:nextCondLst>
                <p:cond evt="onClick" delay="0">
                  <p:tgtEl>
                    <p:spTgt spid="26"/>
                  </p:tgtEl>
                </p:cond>
              </p:nextCondLst>
            </p:seq>
            <p:seq concurrent="1" nextAc="seek">
              <p:cTn id="165" restart="whenNotActive" fill="hold" evtFilter="cancelBubble" nodeType="interactiveSeq">
                <p:stCondLst>
                  <p:cond evt="onClick" delay="0">
                    <p:tgtEl>
                      <p:spTgt spid="27"/>
                    </p:tgtEl>
                  </p:cond>
                </p:stCondLst>
                <p:endSync evt="end" delay="0">
                  <p:rtn val="all"/>
                </p:endSync>
                <p:childTnLst>
                  <p:par>
                    <p:cTn id="166" fill="hold">
                      <p:stCondLst>
                        <p:cond delay="0"/>
                      </p:stCondLst>
                      <p:childTnLst>
                        <p:par>
                          <p:cTn id="167" fill="hold">
                            <p:stCondLst>
                              <p:cond delay="0"/>
                            </p:stCondLst>
                            <p:childTnLst>
                              <p:par>
                                <p:cTn id="168" presetID="1" presetClass="emph" presetSubtype="2" fill="hold" nodeType="clickEffect">
                                  <p:stCondLst>
                                    <p:cond delay="0"/>
                                  </p:stCondLst>
                                  <p:childTnLst>
                                    <p:animClr clrSpc="rgb" dir="cw">
                                      <p:cBhvr>
                                        <p:cTn id="169" dur="500" fill="hold"/>
                                        <p:tgtEl>
                                          <p:spTgt spid="27"/>
                                        </p:tgtEl>
                                        <p:attrNameLst>
                                          <p:attrName>fillcolor</p:attrName>
                                        </p:attrNameLst>
                                      </p:cBhvr>
                                      <p:to>
                                        <a:srgbClr val="000000"/>
                                      </p:to>
                                    </p:animClr>
                                    <p:set>
                                      <p:cBhvr>
                                        <p:cTn id="170" dur="500" fill="hold"/>
                                        <p:tgtEl>
                                          <p:spTgt spid="27"/>
                                        </p:tgtEl>
                                        <p:attrNameLst>
                                          <p:attrName>fill.type</p:attrName>
                                        </p:attrNameLst>
                                      </p:cBhvr>
                                      <p:to>
                                        <p:strVal val="solid"/>
                                      </p:to>
                                    </p:set>
                                    <p:set>
                                      <p:cBhvr>
                                        <p:cTn id="171" dur="500" fill="hold"/>
                                        <p:tgtEl>
                                          <p:spTgt spid="27"/>
                                        </p:tgtEl>
                                        <p:attrNameLst>
                                          <p:attrName>fill.on</p:attrName>
                                        </p:attrNameLst>
                                      </p:cBhvr>
                                      <p:to>
                                        <p:strVal val="true"/>
                                      </p:to>
                                    </p:set>
                                  </p:childTnLst>
                                </p:cTn>
                              </p:par>
                            </p:childTnLst>
                          </p:cTn>
                        </p:par>
                      </p:childTnLst>
                    </p:cTn>
                  </p:par>
                </p:childTnLst>
              </p:cTn>
              <p:nextCondLst>
                <p:cond evt="onClick" delay="0">
                  <p:tgtEl>
                    <p:spTgt spid="27"/>
                  </p:tgtEl>
                </p:cond>
              </p:nextCondLst>
            </p:seq>
            <p:seq concurrent="1" nextAc="seek">
              <p:cTn id="172" restart="whenNotActive" fill="hold" evtFilter="cancelBubble" nodeType="interactiveSeq">
                <p:stCondLst>
                  <p:cond evt="onClick" delay="0">
                    <p:tgtEl>
                      <p:spTgt spid="28"/>
                    </p:tgtEl>
                  </p:cond>
                </p:stCondLst>
                <p:endSync evt="end" delay="0">
                  <p:rtn val="all"/>
                </p:endSync>
                <p:childTnLst>
                  <p:par>
                    <p:cTn id="173" fill="hold">
                      <p:stCondLst>
                        <p:cond delay="0"/>
                      </p:stCondLst>
                      <p:childTnLst>
                        <p:par>
                          <p:cTn id="174" fill="hold">
                            <p:stCondLst>
                              <p:cond delay="0"/>
                            </p:stCondLst>
                            <p:childTnLst>
                              <p:par>
                                <p:cTn id="175" presetID="1" presetClass="emph" presetSubtype="2" fill="hold" nodeType="clickEffect">
                                  <p:stCondLst>
                                    <p:cond delay="0"/>
                                  </p:stCondLst>
                                  <p:childTnLst>
                                    <p:animClr clrSpc="rgb" dir="cw">
                                      <p:cBhvr>
                                        <p:cTn id="176" dur="500" fill="hold"/>
                                        <p:tgtEl>
                                          <p:spTgt spid="28"/>
                                        </p:tgtEl>
                                        <p:attrNameLst>
                                          <p:attrName>fillcolor</p:attrName>
                                        </p:attrNameLst>
                                      </p:cBhvr>
                                      <p:to>
                                        <a:srgbClr val="000000"/>
                                      </p:to>
                                    </p:animClr>
                                    <p:set>
                                      <p:cBhvr>
                                        <p:cTn id="177" dur="500" fill="hold"/>
                                        <p:tgtEl>
                                          <p:spTgt spid="28"/>
                                        </p:tgtEl>
                                        <p:attrNameLst>
                                          <p:attrName>fill.type</p:attrName>
                                        </p:attrNameLst>
                                      </p:cBhvr>
                                      <p:to>
                                        <p:strVal val="solid"/>
                                      </p:to>
                                    </p:set>
                                    <p:set>
                                      <p:cBhvr>
                                        <p:cTn id="178" dur="500" fill="hold"/>
                                        <p:tgtEl>
                                          <p:spTgt spid="28"/>
                                        </p:tgtEl>
                                        <p:attrNameLst>
                                          <p:attrName>fill.on</p:attrName>
                                        </p:attrNameLst>
                                      </p:cBhvr>
                                      <p:to>
                                        <p:strVal val="true"/>
                                      </p:to>
                                    </p:set>
                                  </p:childTnLst>
                                </p:cTn>
                              </p:par>
                            </p:childTnLst>
                          </p:cTn>
                        </p:par>
                      </p:childTnLst>
                    </p:cTn>
                  </p:par>
                </p:childTnLst>
              </p:cTn>
              <p:nextCondLst>
                <p:cond evt="onClick" delay="0">
                  <p:tgtEl>
                    <p:spTgt spid="28"/>
                  </p:tgtEl>
                </p:cond>
              </p:nextCondLst>
            </p:seq>
            <p:seq concurrent="1" nextAc="seek">
              <p:cTn id="179" restart="whenNotActive" fill="hold" evtFilter="cancelBubble" nodeType="interactiveSeq">
                <p:stCondLst>
                  <p:cond evt="onClick" delay="0">
                    <p:tgtEl>
                      <p:spTgt spid="35"/>
                    </p:tgtEl>
                  </p:cond>
                </p:stCondLst>
                <p:endSync evt="end" delay="0">
                  <p:rtn val="all"/>
                </p:endSync>
                <p:childTnLst>
                  <p:par>
                    <p:cTn id="180" fill="hold">
                      <p:stCondLst>
                        <p:cond delay="0"/>
                      </p:stCondLst>
                      <p:childTnLst>
                        <p:par>
                          <p:cTn id="181" fill="hold">
                            <p:stCondLst>
                              <p:cond delay="0"/>
                            </p:stCondLst>
                            <p:childTnLst>
                              <p:par>
                                <p:cTn id="182" presetID="1" presetClass="emph" presetSubtype="2" fill="hold" nodeType="clickEffect">
                                  <p:stCondLst>
                                    <p:cond delay="0"/>
                                  </p:stCondLst>
                                  <p:childTnLst>
                                    <p:animClr clrSpc="rgb" dir="cw">
                                      <p:cBhvr>
                                        <p:cTn id="183" dur="500" fill="hold"/>
                                        <p:tgtEl>
                                          <p:spTgt spid="35"/>
                                        </p:tgtEl>
                                        <p:attrNameLst>
                                          <p:attrName>fillcolor</p:attrName>
                                        </p:attrNameLst>
                                      </p:cBhvr>
                                      <p:to>
                                        <a:srgbClr val="000000"/>
                                      </p:to>
                                    </p:animClr>
                                    <p:set>
                                      <p:cBhvr>
                                        <p:cTn id="184" dur="500" fill="hold"/>
                                        <p:tgtEl>
                                          <p:spTgt spid="35"/>
                                        </p:tgtEl>
                                        <p:attrNameLst>
                                          <p:attrName>fill.type</p:attrName>
                                        </p:attrNameLst>
                                      </p:cBhvr>
                                      <p:to>
                                        <p:strVal val="solid"/>
                                      </p:to>
                                    </p:set>
                                    <p:set>
                                      <p:cBhvr>
                                        <p:cTn id="185" dur="500" fill="hold"/>
                                        <p:tgtEl>
                                          <p:spTgt spid="35"/>
                                        </p:tgtEl>
                                        <p:attrNameLst>
                                          <p:attrName>fill.on</p:attrName>
                                        </p:attrNameLst>
                                      </p:cBhvr>
                                      <p:to>
                                        <p:strVal val="true"/>
                                      </p:to>
                                    </p:set>
                                  </p:childTnLst>
                                </p:cTn>
                              </p:par>
                            </p:childTnLst>
                          </p:cTn>
                        </p:par>
                      </p:childTnLst>
                    </p:cTn>
                  </p:par>
                </p:childTnLst>
              </p:cTn>
              <p:nextCondLst>
                <p:cond evt="onClick" delay="0">
                  <p:tgtEl>
                    <p:spTgt spid="35"/>
                  </p:tgtEl>
                </p:cond>
              </p:nextCondLst>
            </p:seq>
            <p:seq concurrent="1" nextAc="seek">
              <p:cTn id="186" restart="whenNotActive" fill="hold" evtFilter="cancelBubble" nodeType="interactiveSeq">
                <p:stCondLst>
                  <p:cond evt="onClick" delay="0">
                    <p:tgtEl>
                      <p:spTgt spid="36"/>
                    </p:tgtEl>
                  </p:cond>
                </p:stCondLst>
                <p:endSync evt="end" delay="0">
                  <p:rtn val="all"/>
                </p:endSync>
                <p:childTnLst>
                  <p:par>
                    <p:cTn id="187" fill="hold">
                      <p:stCondLst>
                        <p:cond delay="0"/>
                      </p:stCondLst>
                      <p:childTnLst>
                        <p:par>
                          <p:cTn id="188" fill="hold">
                            <p:stCondLst>
                              <p:cond delay="0"/>
                            </p:stCondLst>
                            <p:childTnLst>
                              <p:par>
                                <p:cTn id="189" presetID="1" presetClass="emph" presetSubtype="2" fill="hold" nodeType="clickEffect">
                                  <p:stCondLst>
                                    <p:cond delay="0"/>
                                  </p:stCondLst>
                                  <p:childTnLst>
                                    <p:animClr clrSpc="rgb" dir="cw">
                                      <p:cBhvr>
                                        <p:cTn id="190" dur="500" fill="hold"/>
                                        <p:tgtEl>
                                          <p:spTgt spid="36"/>
                                        </p:tgtEl>
                                        <p:attrNameLst>
                                          <p:attrName>fillcolor</p:attrName>
                                        </p:attrNameLst>
                                      </p:cBhvr>
                                      <p:to>
                                        <a:srgbClr val="000000"/>
                                      </p:to>
                                    </p:animClr>
                                    <p:set>
                                      <p:cBhvr>
                                        <p:cTn id="191" dur="500" fill="hold"/>
                                        <p:tgtEl>
                                          <p:spTgt spid="36"/>
                                        </p:tgtEl>
                                        <p:attrNameLst>
                                          <p:attrName>fill.type</p:attrName>
                                        </p:attrNameLst>
                                      </p:cBhvr>
                                      <p:to>
                                        <p:strVal val="solid"/>
                                      </p:to>
                                    </p:set>
                                    <p:set>
                                      <p:cBhvr>
                                        <p:cTn id="192" dur="500" fill="hold"/>
                                        <p:tgtEl>
                                          <p:spTgt spid="36"/>
                                        </p:tgtEl>
                                        <p:attrNameLst>
                                          <p:attrName>fill.on</p:attrName>
                                        </p:attrNameLst>
                                      </p:cBhvr>
                                      <p:to>
                                        <p:strVal val="true"/>
                                      </p:to>
                                    </p:set>
                                  </p:childTnLst>
                                </p:cTn>
                              </p:par>
                            </p:childTnLst>
                          </p:cTn>
                        </p:par>
                      </p:childTnLst>
                    </p:cTn>
                  </p:par>
                </p:childTnLst>
              </p:cTn>
              <p:nextCondLst>
                <p:cond evt="onClick" delay="0">
                  <p:tgtEl>
                    <p:spTgt spid="36"/>
                  </p:tgtEl>
                </p:cond>
              </p:nextCondLst>
            </p:seq>
            <p:seq concurrent="1" nextAc="seek">
              <p:cTn id="193" restart="whenNotActive" fill="hold" evtFilter="cancelBubble" nodeType="interactiveSeq">
                <p:stCondLst>
                  <p:cond evt="onClick" delay="0">
                    <p:tgtEl>
                      <p:spTgt spid="37"/>
                    </p:tgtEl>
                  </p:cond>
                </p:stCondLst>
                <p:endSync evt="end" delay="0">
                  <p:rtn val="all"/>
                </p:endSync>
                <p:childTnLst>
                  <p:par>
                    <p:cTn id="194" fill="hold">
                      <p:stCondLst>
                        <p:cond delay="0"/>
                      </p:stCondLst>
                      <p:childTnLst>
                        <p:par>
                          <p:cTn id="195" fill="hold">
                            <p:stCondLst>
                              <p:cond delay="0"/>
                            </p:stCondLst>
                            <p:childTnLst>
                              <p:par>
                                <p:cTn id="196" presetID="1" presetClass="emph" presetSubtype="2" fill="hold" nodeType="clickEffect">
                                  <p:stCondLst>
                                    <p:cond delay="0"/>
                                  </p:stCondLst>
                                  <p:childTnLst>
                                    <p:animClr clrSpc="rgb" dir="cw">
                                      <p:cBhvr>
                                        <p:cTn id="197" dur="500" fill="hold"/>
                                        <p:tgtEl>
                                          <p:spTgt spid="37"/>
                                        </p:tgtEl>
                                        <p:attrNameLst>
                                          <p:attrName>fillcolor</p:attrName>
                                        </p:attrNameLst>
                                      </p:cBhvr>
                                      <p:to>
                                        <a:srgbClr val="000000"/>
                                      </p:to>
                                    </p:animClr>
                                    <p:set>
                                      <p:cBhvr>
                                        <p:cTn id="198" dur="500" fill="hold"/>
                                        <p:tgtEl>
                                          <p:spTgt spid="37"/>
                                        </p:tgtEl>
                                        <p:attrNameLst>
                                          <p:attrName>fill.type</p:attrName>
                                        </p:attrNameLst>
                                      </p:cBhvr>
                                      <p:to>
                                        <p:strVal val="solid"/>
                                      </p:to>
                                    </p:set>
                                    <p:set>
                                      <p:cBhvr>
                                        <p:cTn id="199" dur="500" fill="hold"/>
                                        <p:tgtEl>
                                          <p:spTgt spid="37"/>
                                        </p:tgtEl>
                                        <p:attrNameLst>
                                          <p:attrName>fill.on</p:attrName>
                                        </p:attrNameLst>
                                      </p:cBhvr>
                                      <p:to>
                                        <p:strVal val="true"/>
                                      </p:to>
                                    </p:set>
                                  </p:childTnLst>
                                </p:cTn>
                              </p:par>
                            </p:childTnLst>
                          </p:cTn>
                        </p:par>
                      </p:childTnLst>
                    </p:cTn>
                  </p:par>
                </p:childTnLst>
              </p:cTn>
              <p:nextCondLst>
                <p:cond evt="onClick" delay="0">
                  <p:tgtEl>
                    <p:spTgt spid="37"/>
                  </p:tgtEl>
                </p:cond>
              </p:nextCondLst>
            </p:seq>
            <p:seq concurrent="1" nextAc="seek">
              <p:cTn id="200" restart="whenNotActive" fill="hold" evtFilter="cancelBubble" nodeType="interactiveSeq">
                <p:stCondLst>
                  <p:cond evt="onClick" delay="0">
                    <p:tgtEl>
                      <p:spTgt spid="38"/>
                    </p:tgtEl>
                  </p:cond>
                </p:stCondLst>
                <p:endSync evt="end" delay="0">
                  <p:rtn val="all"/>
                </p:endSync>
                <p:childTnLst>
                  <p:par>
                    <p:cTn id="201" fill="hold">
                      <p:stCondLst>
                        <p:cond delay="0"/>
                      </p:stCondLst>
                      <p:childTnLst>
                        <p:par>
                          <p:cTn id="202" fill="hold">
                            <p:stCondLst>
                              <p:cond delay="0"/>
                            </p:stCondLst>
                            <p:childTnLst>
                              <p:par>
                                <p:cTn id="203" presetID="1" presetClass="emph" presetSubtype="2" fill="hold" nodeType="clickEffect">
                                  <p:stCondLst>
                                    <p:cond delay="0"/>
                                  </p:stCondLst>
                                  <p:childTnLst>
                                    <p:animClr clrSpc="rgb" dir="cw">
                                      <p:cBhvr>
                                        <p:cTn id="204" dur="500" fill="hold"/>
                                        <p:tgtEl>
                                          <p:spTgt spid="38"/>
                                        </p:tgtEl>
                                        <p:attrNameLst>
                                          <p:attrName>fillcolor</p:attrName>
                                        </p:attrNameLst>
                                      </p:cBhvr>
                                      <p:to>
                                        <a:srgbClr val="000000"/>
                                      </p:to>
                                    </p:animClr>
                                    <p:set>
                                      <p:cBhvr>
                                        <p:cTn id="205" dur="500" fill="hold"/>
                                        <p:tgtEl>
                                          <p:spTgt spid="38"/>
                                        </p:tgtEl>
                                        <p:attrNameLst>
                                          <p:attrName>fill.type</p:attrName>
                                        </p:attrNameLst>
                                      </p:cBhvr>
                                      <p:to>
                                        <p:strVal val="solid"/>
                                      </p:to>
                                    </p:set>
                                    <p:set>
                                      <p:cBhvr>
                                        <p:cTn id="206" dur="500" fill="hold"/>
                                        <p:tgtEl>
                                          <p:spTgt spid="38"/>
                                        </p:tgtEl>
                                        <p:attrNameLst>
                                          <p:attrName>fill.on</p:attrName>
                                        </p:attrNameLst>
                                      </p:cBhvr>
                                      <p:to>
                                        <p:strVal val="true"/>
                                      </p:to>
                                    </p:set>
                                  </p:childTnLst>
                                </p:cTn>
                              </p:par>
                            </p:childTnLst>
                          </p:cTn>
                        </p:par>
                      </p:childTnLst>
                    </p:cTn>
                  </p:par>
                </p:childTnLst>
              </p:cTn>
              <p:nextCondLst>
                <p:cond evt="onClick" delay="0">
                  <p:tgtEl>
                    <p:spTgt spid="38"/>
                  </p:tgtEl>
                </p:cond>
              </p:nextCondLst>
            </p:seq>
            <p:seq concurrent="1" nextAc="seek">
              <p:cTn id="207" restart="whenNotActive" fill="hold" evtFilter="cancelBubble" nodeType="interactiveSeq">
                <p:stCondLst>
                  <p:cond evt="onClick" delay="0">
                    <p:tgtEl>
                      <p:spTgt spid="39"/>
                    </p:tgtEl>
                  </p:cond>
                </p:stCondLst>
                <p:endSync evt="end" delay="0">
                  <p:rtn val="all"/>
                </p:endSync>
                <p:childTnLst>
                  <p:par>
                    <p:cTn id="208" fill="hold">
                      <p:stCondLst>
                        <p:cond delay="0"/>
                      </p:stCondLst>
                      <p:childTnLst>
                        <p:par>
                          <p:cTn id="209" fill="hold">
                            <p:stCondLst>
                              <p:cond delay="0"/>
                            </p:stCondLst>
                            <p:childTnLst>
                              <p:par>
                                <p:cTn id="210" presetID="1" presetClass="emph" presetSubtype="2" fill="hold" nodeType="clickEffect">
                                  <p:stCondLst>
                                    <p:cond delay="0"/>
                                  </p:stCondLst>
                                  <p:childTnLst>
                                    <p:animClr clrSpc="rgb" dir="cw">
                                      <p:cBhvr>
                                        <p:cTn id="211" dur="500" fill="hold"/>
                                        <p:tgtEl>
                                          <p:spTgt spid="39"/>
                                        </p:tgtEl>
                                        <p:attrNameLst>
                                          <p:attrName>fillcolor</p:attrName>
                                        </p:attrNameLst>
                                      </p:cBhvr>
                                      <p:to>
                                        <a:srgbClr val="000000"/>
                                      </p:to>
                                    </p:animClr>
                                    <p:set>
                                      <p:cBhvr>
                                        <p:cTn id="212" dur="500" fill="hold"/>
                                        <p:tgtEl>
                                          <p:spTgt spid="39"/>
                                        </p:tgtEl>
                                        <p:attrNameLst>
                                          <p:attrName>fill.type</p:attrName>
                                        </p:attrNameLst>
                                      </p:cBhvr>
                                      <p:to>
                                        <p:strVal val="solid"/>
                                      </p:to>
                                    </p:set>
                                    <p:set>
                                      <p:cBhvr>
                                        <p:cTn id="213" dur="500" fill="hold"/>
                                        <p:tgtEl>
                                          <p:spTgt spid="39"/>
                                        </p:tgtEl>
                                        <p:attrNameLst>
                                          <p:attrName>fill.on</p:attrName>
                                        </p:attrNameLst>
                                      </p:cBhvr>
                                      <p:to>
                                        <p:strVal val="true"/>
                                      </p:to>
                                    </p:set>
                                  </p:childTnLst>
                                </p:cTn>
                              </p:par>
                            </p:childTnLst>
                          </p:cTn>
                        </p:par>
                      </p:childTnLst>
                    </p:cTn>
                  </p:par>
                </p:childTnLst>
              </p:cTn>
              <p:nextCondLst>
                <p:cond evt="onClick" delay="0">
                  <p:tgtEl>
                    <p:spTgt spid="39"/>
                  </p:tgtEl>
                </p:cond>
              </p:nextCondLst>
            </p:seq>
            <p:seq concurrent="1" nextAc="seek">
              <p:cTn id="214" restart="whenNotActive" fill="hold" evtFilter="cancelBubble" nodeType="interactiveSeq">
                <p:stCondLst>
                  <p:cond evt="onClick" delay="0">
                    <p:tgtEl>
                      <p:spTgt spid="40"/>
                    </p:tgtEl>
                  </p:cond>
                </p:stCondLst>
                <p:endSync evt="end" delay="0">
                  <p:rtn val="all"/>
                </p:endSync>
                <p:childTnLst>
                  <p:par>
                    <p:cTn id="215" fill="hold">
                      <p:stCondLst>
                        <p:cond delay="0"/>
                      </p:stCondLst>
                      <p:childTnLst>
                        <p:par>
                          <p:cTn id="216" fill="hold">
                            <p:stCondLst>
                              <p:cond delay="0"/>
                            </p:stCondLst>
                            <p:childTnLst>
                              <p:par>
                                <p:cTn id="217" presetID="1" presetClass="emph" presetSubtype="2" fill="hold" nodeType="clickEffect">
                                  <p:stCondLst>
                                    <p:cond delay="0"/>
                                  </p:stCondLst>
                                  <p:childTnLst>
                                    <p:animClr clrSpc="rgb" dir="cw">
                                      <p:cBhvr>
                                        <p:cTn id="218" dur="500" fill="hold"/>
                                        <p:tgtEl>
                                          <p:spTgt spid="40"/>
                                        </p:tgtEl>
                                        <p:attrNameLst>
                                          <p:attrName>fillcolor</p:attrName>
                                        </p:attrNameLst>
                                      </p:cBhvr>
                                      <p:to>
                                        <a:srgbClr val="000000"/>
                                      </p:to>
                                    </p:animClr>
                                    <p:set>
                                      <p:cBhvr>
                                        <p:cTn id="219" dur="500" fill="hold"/>
                                        <p:tgtEl>
                                          <p:spTgt spid="40"/>
                                        </p:tgtEl>
                                        <p:attrNameLst>
                                          <p:attrName>fill.type</p:attrName>
                                        </p:attrNameLst>
                                      </p:cBhvr>
                                      <p:to>
                                        <p:strVal val="solid"/>
                                      </p:to>
                                    </p:set>
                                    <p:set>
                                      <p:cBhvr>
                                        <p:cTn id="220" dur="500" fill="hold"/>
                                        <p:tgtEl>
                                          <p:spTgt spid="40"/>
                                        </p:tgtEl>
                                        <p:attrNameLst>
                                          <p:attrName>fill.on</p:attrName>
                                        </p:attrNameLst>
                                      </p:cBhvr>
                                      <p:to>
                                        <p:strVal val="true"/>
                                      </p:to>
                                    </p:set>
                                  </p:childTnLst>
                                </p:cTn>
                              </p:par>
                            </p:childTnLst>
                          </p:cTn>
                        </p:par>
                      </p:childTnLst>
                    </p:cTn>
                  </p:par>
                </p:childTnLst>
              </p:cTn>
              <p:nextCondLst>
                <p:cond evt="onClick" delay="0">
                  <p:tgtEl>
                    <p:spTgt spid="40"/>
                  </p:tgtEl>
                </p:cond>
              </p:nextCondLst>
            </p:seq>
            <p:audio>
              <p:cMediaNode vol="80000">
                <p:cTn id="221" fill="hold" display="0">
                  <p:stCondLst>
                    <p:cond delay="indefinite"/>
                  </p:stCondLst>
                  <p:endCondLst>
                    <p:cond evt="onStopAudio" delay="0">
                      <p:tgtEl>
                        <p:sldTgt/>
                      </p:tgtEl>
                    </p:cond>
                  </p:endCondLst>
                </p:cTn>
                <p:tgtEl>
                  <p:spTgt spid="3"/>
                </p:tgtEl>
              </p:cMediaNode>
            </p:audio>
          </p:childTnLst>
        </p:cTn>
      </p:par>
    </p:tnLst>
    <p:bldLst>
      <p:bldP spid="41" grpId="0"/>
      <p:bldP spid="31" grpId="0" animBg="1"/>
      <p:bldP spid="32" grpId="0" animBg="1"/>
      <p:bldP spid="33" grpId="0" animBg="1"/>
      <p:bldP spid="34" grpId="0" animBg="1"/>
      <p:bldP spid="42" grpId="0" animBg="1"/>
      <p:bldP spid="43" grpId="0" animBg="1"/>
      <p:bldP spid="48" grpId="0" animBg="1"/>
      <p:bldP spid="49" grpId="0" animBg="1"/>
      <p:bldP spid="50" grpId="0" animBg="1"/>
      <p:bldP spid="51" grpId="0" animBg="1"/>
      <p:bldP spid="52" grpId="0" animBg="1"/>
      <p:bldP spid="53" grpId="0" animBg="1"/>
      <p:bldP spid="54" grpId="0" animBg="1"/>
      <p:bldP spid="55" grpId="0" animBg="1"/>
      <p:bldP spid="56" grpId="0" animBg="1"/>
      <p:bldP spid="57" grpId="0" animBg="1"/>
      <p:bldP spid="58" grpId="0" animBg="1"/>
      <p:bldP spid="59" grpId="0" animBg="1"/>
      <p:bldP spid="60" grpId="0" animBg="1"/>
      <p:bldP spid="61" grpId="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5" cstate="print">
            <a:biLevel thresh="25000"/>
            <a:extLst>
              <a:ext uri="{BEBA8EAE-BF5A-486C-A8C5-ECC9F3942E4B}">
                <a14:imgProps xmlns:a14="http://schemas.microsoft.com/office/drawing/2010/main">
                  <a14:imgLayer r:embed="rId6">
                    <a14:imgEffect>
                      <a14:brightnessContrast bright="40000" contrast="-20000"/>
                    </a14:imgEffect>
                  </a14:imgLayer>
                </a14:imgProps>
              </a:ext>
              <a:ext uri="{28A0092B-C50C-407E-A947-70E740481C1C}">
                <a14:useLocalDpi xmlns:a14="http://schemas.microsoft.com/office/drawing/2010/main" val="0"/>
              </a:ext>
            </a:extLst>
          </a:blip>
          <a:stretch>
            <a:fillRect/>
          </a:stretch>
        </p:blipFill>
        <p:spPr>
          <a:xfrm>
            <a:off x="7870622" y="2826848"/>
            <a:ext cx="814875" cy="887195"/>
          </a:xfrm>
          <a:prstGeom prst="rect">
            <a:avLst/>
          </a:prstGeom>
        </p:spPr>
      </p:pic>
      <p:pic>
        <p:nvPicPr>
          <p:cNvPr id="9" name="Picture 8"/>
          <p:cNvPicPr>
            <a:picLocks noChangeAspect="1"/>
          </p:cNvPicPr>
          <p:nvPr/>
        </p:nvPicPr>
        <p:blipFill>
          <a:blip r:embed="rId7" cstate="print">
            <a:biLevel thresh="25000"/>
            <a:extLst>
              <a:ext uri="{BEBA8EAE-BF5A-486C-A8C5-ECC9F3942E4B}">
                <a14:imgProps xmlns:a14="http://schemas.microsoft.com/office/drawing/2010/main">
                  <a14:imgLayer r:embed="rId8">
                    <a14:imgEffect>
                      <a14:brightnessContrast bright="40000" contrast="-20000"/>
                    </a14:imgEffect>
                  </a14:imgLayer>
                </a14:imgProps>
              </a:ext>
              <a:ext uri="{28A0092B-C50C-407E-A947-70E740481C1C}">
                <a14:useLocalDpi xmlns:a14="http://schemas.microsoft.com/office/drawing/2010/main" val="0"/>
              </a:ext>
            </a:extLst>
          </a:blip>
          <a:stretch>
            <a:fillRect/>
          </a:stretch>
        </p:blipFill>
        <p:spPr>
          <a:xfrm>
            <a:off x="7332703" y="3386891"/>
            <a:ext cx="609667" cy="663774"/>
          </a:xfrm>
          <a:prstGeom prst="rect">
            <a:avLst/>
          </a:prstGeom>
        </p:spPr>
      </p:pic>
      <p:pic>
        <p:nvPicPr>
          <p:cNvPr id="11" name="Picture 10"/>
          <p:cNvPicPr>
            <a:picLocks noChangeAspect="1"/>
          </p:cNvPicPr>
          <p:nvPr/>
        </p:nvPicPr>
        <p:blipFill>
          <a:blip r:embed="rId9" cstate="print">
            <a:biLevel thresh="25000"/>
            <a:extLst>
              <a:ext uri="{BEBA8EAE-BF5A-486C-A8C5-ECC9F3942E4B}">
                <a14:imgProps xmlns:a14="http://schemas.microsoft.com/office/drawing/2010/main">
                  <a14:imgLayer r:embed="rId10">
                    <a14:imgEffect>
                      <a14:brightnessContrast bright="40000" contrast="-20000"/>
                    </a14:imgEffect>
                  </a14:imgLayer>
                </a14:imgProps>
              </a:ext>
              <a:ext uri="{28A0092B-C50C-407E-A947-70E740481C1C}">
                <a14:useLocalDpi xmlns:a14="http://schemas.microsoft.com/office/drawing/2010/main" val="0"/>
              </a:ext>
            </a:extLst>
          </a:blip>
          <a:stretch>
            <a:fillRect/>
          </a:stretch>
        </p:blipFill>
        <p:spPr>
          <a:xfrm>
            <a:off x="7771484" y="3847792"/>
            <a:ext cx="390293" cy="424931"/>
          </a:xfrm>
          <a:prstGeom prst="rect">
            <a:avLst/>
          </a:prstGeom>
        </p:spPr>
      </p:pic>
      <p:sp>
        <p:nvSpPr>
          <p:cNvPr id="4" name="Snip Diagonal Corner Rectangle 3"/>
          <p:cNvSpPr/>
          <p:nvPr/>
        </p:nvSpPr>
        <p:spPr>
          <a:xfrm>
            <a:off x="624477" y="149902"/>
            <a:ext cx="7895046" cy="1203448"/>
          </a:xfrm>
          <a:prstGeom prst="snip2DiagRect">
            <a:avLst/>
          </a:prstGeom>
          <a:solidFill>
            <a:schemeClr val="bg1"/>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vi-VN" sz="2400" b="1">
                <a:solidFill>
                  <a:schemeClr val="tx1"/>
                </a:solidFill>
                <a:latin typeface="+mj-lt"/>
              </a:rPr>
              <a:t>Câu 1. </a:t>
            </a:r>
            <a:r>
              <a:rPr lang="vi-VN" sz="2400">
                <a:solidFill>
                  <a:schemeClr val="tx1"/>
                </a:solidFill>
                <a:latin typeface="+mj-lt"/>
              </a:rPr>
              <a:t>Trần Quốc Tuấn sống vào thời kỳ lịch sử của triều đại nào?</a:t>
            </a:r>
            <a:endParaRPr lang="en-GB" sz="2400">
              <a:solidFill>
                <a:schemeClr val="tx1"/>
              </a:solidFill>
              <a:latin typeface="+mj-lt"/>
            </a:endParaRPr>
          </a:p>
        </p:txBody>
      </p:sp>
      <p:sp>
        <p:nvSpPr>
          <p:cNvPr id="26" name="Rectangle 25"/>
          <p:cNvSpPr/>
          <p:nvPr/>
        </p:nvSpPr>
        <p:spPr>
          <a:xfrm>
            <a:off x="4611805" y="1447780"/>
            <a:ext cx="3680099" cy="578112"/>
          </a:xfrm>
          <a:prstGeom prst="rect">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a:pPr>
            <a:r>
              <a:rPr lang="vi-VN" sz="2400">
                <a:solidFill>
                  <a:schemeClr val="tx1"/>
                </a:solidFill>
                <a:latin typeface="+mj-lt"/>
              </a:rPr>
              <a:t>B. Triều đại nhà Trần.</a:t>
            </a:r>
            <a:endParaRPr lang="vi-VN" sz="2400" dirty="0">
              <a:solidFill>
                <a:schemeClr val="tx1"/>
              </a:solidFill>
              <a:latin typeface="+mj-lt"/>
            </a:endParaRPr>
          </a:p>
        </p:txBody>
      </p:sp>
      <p:sp>
        <p:nvSpPr>
          <p:cNvPr id="40" name="Cloud 39"/>
          <p:cNvSpPr/>
          <p:nvPr/>
        </p:nvSpPr>
        <p:spPr>
          <a:xfrm>
            <a:off x="-512509" y="3676647"/>
            <a:ext cx="425336" cy="261908"/>
          </a:xfrm>
          <a:prstGeom prst="cloud">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vi-VN" sz="1350">
              <a:solidFill>
                <a:prstClr val="white"/>
              </a:solidFill>
            </a:endParaRPr>
          </a:p>
        </p:txBody>
      </p:sp>
      <p:sp>
        <p:nvSpPr>
          <p:cNvPr id="41" name="Cloud 40"/>
          <p:cNvSpPr/>
          <p:nvPr/>
        </p:nvSpPr>
        <p:spPr>
          <a:xfrm>
            <a:off x="10224451" y="3526875"/>
            <a:ext cx="668565" cy="411680"/>
          </a:xfrm>
          <a:prstGeom prst="cloud">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vi-VN" sz="1350">
              <a:solidFill>
                <a:prstClr val="white"/>
              </a:solidFill>
            </a:endParaRPr>
          </a:p>
        </p:txBody>
      </p:sp>
      <p:sp>
        <p:nvSpPr>
          <p:cNvPr id="42" name="Rectangle 41"/>
          <p:cNvSpPr/>
          <p:nvPr/>
        </p:nvSpPr>
        <p:spPr>
          <a:xfrm>
            <a:off x="832665" y="1457582"/>
            <a:ext cx="3680099" cy="578112"/>
          </a:xfrm>
          <a:prstGeom prst="rect">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a:pPr>
            <a:r>
              <a:rPr lang="vi-VN" sz="2400" smtClean="0">
                <a:solidFill>
                  <a:schemeClr val="tx1"/>
                </a:solidFill>
                <a:latin typeface="+mj-lt"/>
              </a:rPr>
              <a:t>A. </a:t>
            </a:r>
            <a:r>
              <a:rPr lang="vi-VN" sz="2400">
                <a:solidFill>
                  <a:schemeClr val="tx1"/>
                </a:solidFill>
                <a:latin typeface="+mj-lt"/>
              </a:rPr>
              <a:t>Triều đại nhà Lý</a:t>
            </a:r>
            <a:endParaRPr lang="vi-VN" sz="2400" dirty="0">
              <a:solidFill>
                <a:schemeClr val="tx1"/>
              </a:solidFill>
              <a:latin typeface="+mj-lt"/>
            </a:endParaRPr>
          </a:p>
        </p:txBody>
      </p:sp>
      <p:sp>
        <p:nvSpPr>
          <p:cNvPr id="43" name="Rectangle 42"/>
          <p:cNvSpPr/>
          <p:nvPr/>
        </p:nvSpPr>
        <p:spPr>
          <a:xfrm>
            <a:off x="832665" y="2128889"/>
            <a:ext cx="3680099" cy="578112"/>
          </a:xfrm>
          <a:prstGeom prst="rect">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a:pPr>
            <a:r>
              <a:rPr lang="vi-VN" sz="2400" smtClean="0">
                <a:solidFill>
                  <a:schemeClr val="tx1"/>
                </a:solidFill>
                <a:latin typeface="+mj-lt"/>
              </a:rPr>
              <a:t>C. Triều </a:t>
            </a:r>
            <a:r>
              <a:rPr lang="vi-VN" sz="2400">
                <a:solidFill>
                  <a:schemeClr val="tx1"/>
                </a:solidFill>
                <a:latin typeface="+mj-lt"/>
              </a:rPr>
              <a:t>đại nhà Lê</a:t>
            </a:r>
            <a:endParaRPr lang="vi-VN" sz="2400" dirty="0">
              <a:solidFill>
                <a:schemeClr val="tx1"/>
              </a:solidFill>
              <a:latin typeface="+mj-lt"/>
            </a:endParaRPr>
          </a:p>
        </p:txBody>
      </p:sp>
      <p:sp>
        <p:nvSpPr>
          <p:cNvPr id="44" name="Rectangle 43"/>
          <p:cNvSpPr/>
          <p:nvPr/>
        </p:nvSpPr>
        <p:spPr>
          <a:xfrm>
            <a:off x="4597961" y="2132030"/>
            <a:ext cx="3680099" cy="578112"/>
          </a:xfrm>
          <a:prstGeom prst="rect">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a:pPr>
            <a:r>
              <a:rPr lang="vi-VN" sz="2400">
                <a:solidFill>
                  <a:schemeClr val="tx1"/>
                </a:solidFill>
                <a:latin typeface="+mj-lt"/>
              </a:rPr>
              <a:t>D. Triều đại nhà Nguyễn</a:t>
            </a:r>
            <a:endParaRPr lang="vi-VN" sz="2400" dirty="0">
              <a:solidFill>
                <a:schemeClr val="tx1"/>
              </a:solidFill>
              <a:latin typeface="+mj-lt"/>
            </a:endParaRPr>
          </a:p>
        </p:txBody>
      </p:sp>
      <p:pic>
        <p:nvPicPr>
          <p:cNvPr id="47" name="Picture 46"/>
          <p:cNvPicPr>
            <a:picLocks noChangeAspect="1"/>
          </p:cNvPicPr>
          <p:nvPr/>
        </p:nvPicPr>
        <p:blipFill rotWithShape="1">
          <a:blip r:embed="rId11" cstate="print">
            <a:duotone>
              <a:prstClr val="black"/>
              <a:schemeClr val="accent6">
                <a:tint val="45000"/>
                <a:satMod val="400000"/>
              </a:schemeClr>
            </a:duotone>
            <a:extLst>
              <a:ext uri="{28A0092B-C50C-407E-A947-70E740481C1C}">
                <a14:useLocalDpi xmlns:a14="http://schemas.microsoft.com/office/drawing/2010/main" val="0"/>
              </a:ext>
            </a:extLst>
          </a:blip>
          <a:srcRect r="-5485"/>
          <a:stretch/>
        </p:blipFill>
        <p:spPr>
          <a:xfrm>
            <a:off x="7727092" y="1495808"/>
            <a:ext cx="663853" cy="531044"/>
          </a:xfrm>
          <a:prstGeom prst="rect">
            <a:avLst/>
          </a:prstGeom>
        </p:spPr>
      </p:pic>
      <p:pic>
        <p:nvPicPr>
          <p:cNvPr id="51" name="Picture 50"/>
          <p:cNvPicPr>
            <a:picLocks noChangeAspect="1"/>
          </p:cNvPicPr>
          <p:nvPr/>
        </p:nvPicPr>
        <p:blipFill rotWithShape="1">
          <a:blip r:embed="rId12" cstate="print">
            <a:duotone>
              <a:prstClr val="black"/>
              <a:schemeClr val="accent2">
                <a:tint val="45000"/>
                <a:satMod val="400000"/>
              </a:schemeClr>
            </a:duotone>
            <a:extLst>
              <a:ext uri="{28A0092B-C50C-407E-A947-70E740481C1C}">
                <a14:useLocalDpi xmlns:a14="http://schemas.microsoft.com/office/drawing/2010/main" val="0"/>
              </a:ext>
            </a:extLst>
          </a:blip>
          <a:srcRect r="3472"/>
          <a:stretch/>
        </p:blipFill>
        <p:spPr>
          <a:xfrm>
            <a:off x="3909362" y="2153912"/>
            <a:ext cx="603402" cy="528066"/>
          </a:xfrm>
          <a:prstGeom prst="rect">
            <a:avLst/>
          </a:prstGeom>
        </p:spPr>
      </p:pic>
      <p:pic>
        <p:nvPicPr>
          <p:cNvPr id="49" name="Picture 48"/>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7674503" y="2162610"/>
            <a:ext cx="603557" cy="530398"/>
          </a:xfrm>
          <a:prstGeom prst="rect">
            <a:avLst/>
          </a:prstGeom>
        </p:spPr>
      </p:pic>
      <p:pic>
        <p:nvPicPr>
          <p:cNvPr id="53" name="Picture 52"/>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3909207" y="1439236"/>
            <a:ext cx="603557" cy="530398"/>
          </a:xfrm>
          <a:prstGeom prst="rect">
            <a:avLst/>
          </a:prstGeom>
        </p:spPr>
      </p:pic>
      <p:sp>
        <p:nvSpPr>
          <p:cNvPr id="57" name="Cloud 56">
            <a:hlinkClick r:id="rId14" action="ppaction://hlinksldjump"/>
          </p:cNvPr>
          <p:cNvSpPr/>
          <p:nvPr/>
        </p:nvSpPr>
        <p:spPr>
          <a:xfrm>
            <a:off x="3500621" y="3526874"/>
            <a:ext cx="1769408" cy="828675"/>
          </a:xfrm>
          <a:prstGeom prst="cloud">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en-US" sz="1800" dirty="0">
                <a:solidFill>
                  <a:prstClr val="white">
                    <a:lumMod val="50000"/>
                  </a:prstClr>
                </a:solidFill>
                <a:latin typeface="Arial" panose="020B0604020202020204" pitchFamily="34" charset="0"/>
              </a:rPr>
              <a:t>QUAY VỀ</a:t>
            </a:r>
            <a:endParaRPr lang="vi-VN" sz="1800" dirty="0">
              <a:solidFill>
                <a:prstClr val="white">
                  <a:lumMod val="50000"/>
                </a:prstClr>
              </a:solidFill>
            </a:endParaRPr>
          </a:p>
        </p:txBody>
      </p:sp>
    </p:spTree>
    <p:extLst>
      <p:ext uri="{BB962C8B-B14F-4D97-AF65-F5344CB8AC3E}">
        <p14:creationId xmlns:p14="http://schemas.microsoft.com/office/powerpoint/2010/main" val="20306087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
                                          </p:val>
                                        </p:tav>
                                        <p:tav tm="100000">
                                          <p:val>
                                            <p:strVal val="#ppt_x"/>
                                          </p:val>
                                        </p:tav>
                                      </p:tavLst>
                                    </p:anim>
                                    <p:anim calcmode="lin" valueType="num">
                                      <p:cBhvr>
                                        <p:cTn id="9" dur="500" fill="hold"/>
                                        <p:tgtEl>
                                          <p:spTgt spid="4"/>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500"/>
                                  </p:stCondLst>
                                  <p:childTnLst>
                                    <p:set>
                                      <p:cBhvr>
                                        <p:cTn id="11" dur="1" fill="hold">
                                          <p:stCondLst>
                                            <p:cond delay="0"/>
                                          </p:stCondLst>
                                        </p:cTn>
                                        <p:tgtEl>
                                          <p:spTgt spid="26"/>
                                        </p:tgtEl>
                                        <p:attrNameLst>
                                          <p:attrName>style.visibility</p:attrName>
                                        </p:attrNameLst>
                                      </p:cBhvr>
                                      <p:to>
                                        <p:strVal val="visible"/>
                                      </p:to>
                                    </p:set>
                                    <p:animEffect transition="in" filter="fade">
                                      <p:cBhvr>
                                        <p:cTn id="12" dur="500"/>
                                        <p:tgtEl>
                                          <p:spTgt spid="26"/>
                                        </p:tgtEl>
                                      </p:cBhvr>
                                    </p:animEffect>
                                    <p:anim calcmode="lin" valueType="num">
                                      <p:cBhvr>
                                        <p:cTn id="13" dur="500" fill="hold"/>
                                        <p:tgtEl>
                                          <p:spTgt spid="26"/>
                                        </p:tgtEl>
                                        <p:attrNameLst>
                                          <p:attrName>ppt_x</p:attrName>
                                        </p:attrNameLst>
                                      </p:cBhvr>
                                      <p:tavLst>
                                        <p:tav tm="0">
                                          <p:val>
                                            <p:strVal val="#ppt_x"/>
                                          </p:val>
                                        </p:tav>
                                        <p:tav tm="100000">
                                          <p:val>
                                            <p:strVal val="#ppt_x"/>
                                          </p:val>
                                        </p:tav>
                                      </p:tavLst>
                                    </p:anim>
                                    <p:anim calcmode="lin" valueType="num">
                                      <p:cBhvr>
                                        <p:cTn id="14" dur="500" fill="hold"/>
                                        <p:tgtEl>
                                          <p:spTgt spid="26"/>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1000"/>
                                  </p:stCondLst>
                                  <p:childTnLst>
                                    <p:set>
                                      <p:cBhvr>
                                        <p:cTn id="16" dur="1" fill="hold">
                                          <p:stCondLst>
                                            <p:cond delay="0"/>
                                          </p:stCondLst>
                                        </p:cTn>
                                        <p:tgtEl>
                                          <p:spTgt spid="42"/>
                                        </p:tgtEl>
                                        <p:attrNameLst>
                                          <p:attrName>style.visibility</p:attrName>
                                        </p:attrNameLst>
                                      </p:cBhvr>
                                      <p:to>
                                        <p:strVal val="visible"/>
                                      </p:to>
                                    </p:set>
                                    <p:animEffect transition="in" filter="fade">
                                      <p:cBhvr>
                                        <p:cTn id="17" dur="500"/>
                                        <p:tgtEl>
                                          <p:spTgt spid="42"/>
                                        </p:tgtEl>
                                      </p:cBhvr>
                                    </p:animEffect>
                                    <p:anim calcmode="lin" valueType="num">
                                      <p:cBhvr>
                                        <p:cTn id="18" dur="500" fill="hold"/>
                                        <p:tgtEl>
                                          <p:spTgt spid="42"/>
                                        </p:tgtEl>
                                        <p:attrNameLst>
                                          <p:attrName>ppt_x</p:attrName>
                                        </p:attrNameLst>
                                      </p:cBhvr>
                                      <p:tavLst>
                                        <p:tav tm="0">
                                          <p:val>
                                            <p:strVal val="#ppt_x"/>
                                          </p:val>
                                        </p:tav>
                                        <p:tav tm="100000">
                                          <p:val>
                                            <p:strVal val="#ppt_x"/>
                                          </p:val>
                                        </p:tav>
                                      </p:tavLst>
                                    </p:anim>
                                    <p:anim calcmode="lin" valueType="num">
                                      <p:cBhvr>
                                        <p:cTn id="19" dur="500" fill="hold"/>
                                        <p:tgtEl>
                                          <p:spTgt spid="42"/>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1500"/>
                                  </p:stCondLst>
                                  <p:childTnLst>
                                    <p:set>
                                      <p:cBhvr>
                                        <p:cTn id="21" dur="1" fill="hold">
                                          <p:stCondLst>
                                            <p:cond delay="0"/>
                                          </p:stCondLst>
                                        </p:cTn>
                                        <p:tgtEl>
                                          <p:spTgt spid="43"/>
                                        </p:tgtEl>
                                        <p:attrNameLst>
                                          <p:attrName>style.visibility</p:attrName>
                                        </p:attrNameLst>
                                      </p:cBhvr>
                                      <p:to>
                                        <p:strVal val="visible"/>
                                      </p:to>
                                    </p:set>
                                    <p:animEffect transition="in" filter="fade">
                                      <p:cBhvr>
                                        <p:cTn id="22" dur="500"/>
                                        <p:tgtEl>
                                          <p:spTgt spid="43"/>
                                        </p:tgtEl>
                                      </p:cBhvr>
                                    </p:animEffect>
                                    <p:anim calcmode="lin" valueType="num">
                                      <p:cBhvr>
                                        <p:cTn id="23" dur="500" fill="hold"/>
                                        <p:tgtEl>
                                          <p:spTgt spid="43"/>
                                        </p:tgtEl>
                                        <p:attrNameLst>
                                          <p:attrName>ppt_x</p:attrName>
                                        </p:attrNameLst>
                                      </p:cBhvr>
                                      <p:tavLst>
                                        <p:tav tm="0">
                                          <p:val>
                                            <p:strVal val="#ppt_x"/>
                                          </p:val>
                                        </p:tav>
                                        <p:tav tm="100000">
                                          <p:val>
                                            <p:strVal val="#ppt_x"/>
                                          </p:val>
                                        </p:tav>
                                      </p:tavLst>
                                    </p:anim>
                                    <p:anim calcmode="lin" valueType="num">
                                      <p:cBhvr>
                                        <p:cTn id="24" dur="500" fill="hold"/>
                                        <p:tgtEl>
                                          <p:spTgt spid="43"/>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2000"/>
                                  </p:stCondLst>
                                  <p:childTnLst>
                                    <p:set>
                                      <p:cBhvr>
                                        <p:cTn id="26" dur="1" fill="hold">
                                          <p:stCondLst>
                                            <p:cond delay="0"/>
                                          </p:stCondLst>
                                        </p:cTn>
                                        <p:tgtEl>
                                          <p:spTgt spid="44"/>
                                        </p:tgtEl>
                                        <p:attrNameLst>
                                          <p:attrName>style.visibility</p:attrName>
                                        </p:attrNameLst>
                                      </p:cBhvr>
                                      <p:to>
                                        <p:strVal val="visible"/>
                                      </p:to>
                                    </p:set>
                                    <p:animEffect transition="in" filter="fade">
                                      <p:cBhvr>
                                        <p:cTn id="27" dur="500"/>
                                        <p:tgtEl>
                                          <p:spTgt spid="44"/>
                                        </p:tgtEl>
                                      </p:cBhvr>
                                    </p:animEffect>
                                    <p:anim calcmode="lin" valueType="num">
                                      <p:cBhvr>
                                        <p:cTn id="28" dur="500" fill="hold"/>
                                        <p:tgtEl>
                                          <p:spTgt spid="44"/>
                                        </p:tgtEl>
                                        <p:attrNameLst>
                                          <p:attrName>ppt_x</p:attrName>
                                        </p:attrNameLst>
                                      </p:cBhvr>
                                      <p:tavLst>
                                        <p:tav tm="0">
                                          <p:val>
                                            <p:strVal val="#ppt_x"/>
                                          </p:val>
                                        </p:tav>
                                        <p:tav tm="100000">
                                          <p:val>
                                            <p:strVal val="#ppt_x"/>
                                          </p:val>
                                        </p:tav>
                                      </p:tavLst>
                                    </p:anim>
                                    <p:anim calcmode="lin" valueType="num">
                                      <p:cBhvr>
                                        <p:cTn id="29" dur="500" fill="hold"/>
                                        <p:tgtEl>
                                          <p:spTgt spid="44"/>
                                        </p:tgtEl>
                                        <p:attrNameLst>
                                          <p:attrName>ppt_y</p:attrName>
                                        </p:attrNameLst>
                                      </p:cBhvr>
                                      <p:tavLst>
                                        <p:tav tm="0">
                                          <p:val>
                                            <p:strVal val="#ppt_y+.1"/>
                                          </p:val>
                                        </p:tav>
                                        <p:tav tm="100000">
                                          <p:val>
                                            <p:strVal val="#ppt_y"/>
                                          </p:val>
                                        </p:tav>
                                      </p:tavLst>
                                    </p:anim>
                                  </p:childTnLst>
                                </p:cTn>
                              </p:par>
                              <p:par>
                                <p:cTn id="30" presetID="8" presetClass="emph" presetSubtype="0" repeatCount="indefinite" fill="hold" nodeType="withEffect">
                                  <p:stCondLst>
                                    <p:cond delay="0"/>
                                  </p:stCondLst>
                                  <p:childTnLst>
                                    <p:animRot by="21600000">
                                      <p:cBhvr>
                                        <p:cTn id="31" dur="2250" fill="hold"/>
                                        <p:tgtEl>
                                          <p:spTgt spid="7"/>
                                        </p:tgtEl>
                                        <p:attrNameLst>
                                          <p:attrName>r</p:attrName>
                                        </p:attrNameLst>
                                      </p:cBhvr>
                                    </p:animRot>
                                  </p:childTnLst>
                                </p:cTn>
                              </p:par>
                              <p:par>
                                <p:cTn id="32" presetID="8" presetClass="emph" presetSubtype="0" repeatCount="indefinite" fill="hold" nodeType="withEffect">
                                  <p:stCondLst>
                                    <p:cond delay="0"/>
                                  </p:stCondLst>
                                  <p:childTnLst>
                                    <p:animRot by="21600000">
                                      <p:cBhvr>
                                        <p:cTn id="33" dur="2500" fill="hold"/>
                                        <p:tgtEl>
                                          <p:spTgt spid="9"/>
                                        </p:tgtEl>
                                        <p:attrNameLst>
                                          <p:attrName>r</p:attrName>
                                        </p:attrNameLst>
                                      </p:cBhvr>
                                    </p:animRot>
                                  </p:childTnLst>
                                </p:cTn>
                              </p:par>
                              <p:par>
                                <p:cTn id="34" presetID="8" presetClass="emph" presetSubtype="0" repeatCount="indefinite" fill="hold" nodeType="withEffect">
                                  <p:stCondLst>
                                    <p:cond delay="0"/>
                                  </p:stCondLst>
                                  <p:childTnLst>
                                    <p:animRot by="21600000">
                                      <p:cBhvr>
                                        <p:cTn id="35" dur="2000" fill="hold"/>
                                        <p:tgtEl>
                                          <p:spTgt spid="11"/>
                                        </p:tgtEl>
                                        <p:attrNameLst>
                                          <p:attrName>r</p:attrName>
                                        </p:attrNameLst>
                                      </p:cBhvr>
                                    </p:animRot>
                                  </p:childTnLst>
                                </p:cTn>
                              </p:par>
                              <p:par>
                                <p:cTn id="36" presetID="2" presetClass="entr" presetSubtype="2" repeatCount="indefinite" fill="hold" grpId="0" nodeType="withEffect">
                                  <p:stCondLst>
                                    <p:cond delay="500"/>
                                  </p:stCondLst>
                                  <p:childTnLst>
                                    <p:set>
                                      <p:cBhvr>
                                        <p:cTn id="37" dur="1" fill="hold">
                                          <p:stCondLst>
                                            <p:cond delay="0"/>
                                          </p:stCondLst>
                                        </p:cTn>
                                        <p:tgtEl>
                                          <p:spTgt spid="40"/>
                                        </p:tgtEl>
                                        <p:attrNameLst>
                                          <p:attrName>style.visibility</p:attrName>
                                        </p:attrNameLst>
                                      </p:cBhvr>
                                      <p:to>
                                        <p:strVal val="visible"/>
                                      </p:to>
                                    </p:set>
                                    <p:anim calcmode="lin" valueType="num">
                                      <p:cBhvr additive="base">
                                        <p:cTn id="38" dur="20000" fill="hold"/>
                                        <p:tgtEl>
                                          <p:spTgt spid="40"/>
                                        </p:tgtEl>
                                        <p:attrNameLst>
                                          <p:attrName>ppt_x</p:attrName>
                                        </p:attrNameLst>
                                      </p:cBhvr>
                                      <p:tavLst>
                                        <p:tav tm="0">
                                          <p:val>
                                            <p:strVal val="1+#ppt_w/2"/>
                                          </p:val>
                                        </p:tav>
                                        <p:tav tm="100000">
                                          <p:val>
                                            <p:strVal val="#ppt_x"/>
                                          </p:val>
                                        </p:tav>
                                      </p:tavLst>
                                    </p:anim>
                                    <p:anim calcmode="lin" valueType="num">
                                      <p:cBhvr additive="base">
                                        <p:cTn id="39" dur="20000" fill="hold"/>
                                        <p:tgtEl>
                                          <p:spTgt spid="40"/>
                                        </p:tgtEl>
                                        <p:attrNameLst>
                                          <p:attrName>ppt_y</p:attrName>
                                        </p:attrNameLst>
                                      </p:cBhvr>
                                      <p:tavLst>
                                        <p:tav tm="0">
                                          <p:val>
                                            <p:strVal val="#ppt_y"/>
                                          </p:val>
                                        </p:tav>
                                        <p:tav tm="100000">
                                          <p:val>
                                            <p:strVal val="#ppt_y"/>
                                          </p:val>
                                        </p:tav>
                                      </p:tavLst>
                                    </p:anim>
                                  </p:childTnLst>
                                </p:cTn>
                              </p:par>
                              <p:par>
                                <p:cTn id="40" presetID="2" presetClass="entr" presetSubtype="8" repeatCount="indefinite" fill="hold" grpId="0" nodeType="withEffect">
                                  <p:stCondLst>
                                    <p:cond delay="500"/>
                                  </p:stCondLst>
                                  <p:childTnLst>
                                    <p:set>
                                      <p:cBhvr>
                                        <p:cTn id="41" dur="1" fill="hold">
                                          <p:stCondLst>
                                            <p:cond delay="0"/>
                                          </p:stCondLst>
                                        </p:cTn>
                                        <p:tgtEl>
                                          <p:spTgt spid="41"/>
                                        </p:tgtEl>
                                        <p:attrNameLst>
                                          <p:attrName>style.visibility</p:attrName>
                                        </p:attrNameLst>
                                      </p:cBhvr>
                                      <p:to>
                                        <p:strVal val="visible"/>
                                      </p:to>
                                    </p:set>
                                    <p:anim calcmode="lin" valueType="num">
                                      <p:cBhvr additive="base">
                                        <p:cTn id="42" dur="20000" fill="hold"/>
                                        <p:tgtEl>
                                          <p:spTgt spid="41"/>
                                        </p:tgtEl>
                                        <p:attrNameLst>
                                          <p:attrName>ppt_x</p:attrName>
                                        </p:attrNameLst>
                                      </p:cBhvr>
                                      <p:tavLst>
                                        <p:tav tm="0">
                                          <p:val>
                                            <p:strVal val="0-#ppt_w/2"/>
                                          </p:val>
                                        </p:tav>
                                        <p:tav tm="100000">
                                          <p:val>
                                            <p:strVal val="#ppt_x"/>
                                          </p:val>
                                        </p:tav>
                                      </p:tavLst>
                                    </p:anim>
                                    <p:anim calcmode="lin" valueType="num">
                                      <p:cBhvr additive="base">
                                        <p:cTn id="43" dur="20000" fill="hold"/>
                                        <p:tgtEl>
                                          <p:spTgt spid="4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44" restart="whenNotActive" fill="hold" evtFilter="cancelBubble" nodeType="interactiveSeq">
                <p:stCondLst>
                  <p:cond evt="onClick" delay="0">
                    <p:tgtEl>
                      <p:spTgt spid="26"/>
                    </p:tgtEl>
                  </p:cond>
                </p:stCondLst>
                <p:endSync evt="end" delay="0">
                  <p:rtn val="all"/>
                </p:endSync>
                <p:childTnLst>
                  <p:par>
                    <p:cTn id="45" fill="hold">
                      <p:stCondLst>
                        <p:cond delay="0"/>
                      </p:stCondLst>
                      <p:childTnLst>
                        <p:par>
                          <p:cTn id="46" fill="hold">
                            <p:stCondLst>
                              <p:cond delay="0"/>
                            </p:stCondLst>
                            <p:childTnLst>
                              <p:par>
                                <p:cTn id="47" presetID="1" presetClass="emph" presetSubtype="2" fill="hold" nodeType="clickEffect">
                                  <p:stCondLst>
                                    <p:cond delay="0"/>
                                  </p:stCondLst>
                                  <p:childTnLst>
                                    <p:animClr clrSpc="rgb" dir="cw">
                                      <p:cBhvr>
                                        <p:cTn id="48" dur="250" fill="hold"/>
                                        <p:tgtEl>
                                          <p:spTgt spid="26"/>
                                        </p:tgtEl>
                                        <p:attrNameLst>
                                          <p:attrName>fillcolor</p:attrName>
                                        </p:attrNameLst>
                                      </p:cBhvr>
                                      <p:to>
                                        <a:srgbClr val="FFF2CC"/>
                                      </p:to>
                                    </p:animClr>
                                    <p:set>
                                      <p:cBhvr>
                                        <p:cTn id="49" dur="250" fill="hold"/>
                                        <p:tgtEl>
                                          <p:spTgt spid="26"/>
                                        </p:tgtEl>
                                        <p:attrNameLst>
                                          <p:attrName>fill.type</p:attrName>
                                        </p:attrNameLst>
                                      </p:cBhvr>
                                      <p:to>
                                        <p:strVal val="solid"/>
                                      </p:to>
                                    </p:set>
                                    <p:set>
                                      <p:cBhvr>
                                        <p:cTn id="50" dur="250" fill="hold"/>
                                        <p:tgtEl>
                                          <p:spTgt spid="26"/>
                                        </p:tgtEl>
                                        <p:attrNameLst>
                                          <p:attrName>fill.on</p:attrName>
                                        </p:attrNameLst>
                                      </p:cBhvr>
                                      <p:to>
                                        <p:strVal val="true"/>
                                      </p:to>
                                    </p:set>
                                  </p:childTnLst>
                                  <p:subTnLst>
                                    <p:audio>
                                      <p:cMediaNode>
                                        <p:cTn display="0" masterRel="sameClick">
                                          <p:stCondLst>
                                            <p:cond evt="begin" delay="0">
                                              <p:tn val="47"/>
                                            </p:cond>
                                          </p:stCondLst>
                                          <p:endCondLst>
                                            <p:cond evt="onStopAudio" delay="0">
                                              <p:tgtEl>
                                                <p:sldTgt/>
                                              </p:tgtEl>
                                            </p:cond>
                                          </p:endCondLst>
                                        </p:cTn>
                                        <p:tgtEl>
                                          <p:sndTgt r:embed="rId2" name="click.wav"/>
                                        </p:tgtEl>
                                      </p:cMediaNode>
                                    </p:audio>
                                  </p:subTnLst>
                                </p:cTn>
                              </p:par>
                              <p:par>
                                <p:cTn id="51" presetID="23" presetClass="entr" presetSubtype="32" fill="hold" nodeType="withEffect">
                                  <p:stCondLst>
                                    <p:cond delay="1000"/>
                                  </p:stCondLst>
                                  <p:childTnLst>
                                    <p:set>
                                      <p:cBhvr>
                                        <p:cTn id="52" dur="1" fill="hold">
                                          <p:stCondLst>
                                            <p:cond delay="0"/>
                                          </p:stCondLst>
                                        </p:cTn>
                                        <p:tgtEl>
                                          <p:spTgt spid="47"/>
                                        </p:tgtEl>
                                        <p:attrNameLst>
                                          <p:attrName>style.visibility</p:attrName>
                                        </p:attrNameLst>
                                      </p:cBhvr>
                                      <p:to>
                                        <p:strVal val="visible"/>
                                      </p:to>
                                    </p:set>
                                    <p:anim calcmode="lin" valueType="num">
                                      <p:cBhvr>
                                        <p:cTn id="53" dur="250" fill="hold"/>
                                        <p:tgtEl>
                                          <p:spTgt spid="47"/>
                                        </p:tgtEl>
                                        <p:attrNameLst>
                                          <p:attrName>ppt_w</p:attrName>
                                        </p:attrNameLst>
                                      </p:cBhvr>
                                      <p:tavLst>
                                        <p:tav tm="0">
                                          <p:val>
                                            <p:strVal val="4*#ppt_w"/>
                                          </p:val>
                                        </p:tav>
                                        <p:tav tm="100000">
                                          <p:val>
                                            <p:strVal val="#ppt_w"/>
                                          </p:val>
                                        </p:tav>
                                      </p:tavLst>
                                    </p:anim>
                                    <p:anim calcmode="lin" valueType="num">
                                      <p:cBhvr>
                                        <p:cTn id="54" dur="250" fill="hold"/>
                                        <p:tgtEl>
                                          <p:spTgt spid="47"/>
                                        </p:tgtEl>
                                        <p:attrNameLst>
                                          <p:attrName>ppt_h</p:attrName>
                                        </p:attrNameLst>
                                      </p:cBhvr>
                                      <p:tavLst>
                                        <p:tav tm="0">
                                          <p:val>
                                            <p:strVal val="4*#ppt_h"/>
                                          </p:val>
                                        </p:tav>
                                        <p:tav tm="100000">
                                          <p:val>
                                            <p:strVal val="#ppt_h"/>
                                          </p:val>
                                        </p:tav>
                                      </p:tavLst>
                                    </p:anim>
                                  </p:childTnLst>
                                  <p:subTnLst>
                                    <p:audio>
                                      <p:cMediaNode>
                                        <p:cTn display="0" masterRel="sameClick">
                                          <p:stCondLst>
                                            <p:cond evt="begin" delay="0">
                                              <p:tn val="51"/>
                                            </p:cond>
                                          </p:stCondLst>
                                          <p:endCondLst>
                                            <p:cond evt="onStopAudio" delay="0">
                                              <p:tgtEl>
                                                <p:sldTgt/>
                                              </p:tgtEl>
                                            </p:cond>
                                          </p:endCondLst>
                                        </p:cTn>
                                        <p:tgtEl>
                                          <p:sndTgt r:embed="rId3" name="Check mark.wav"/>
                                        </p:tgtEl>
                                      </p:cMediaNode>
                                    </p:audio>
                                  </p:subTnLst>
                                </p:cTn>
                              </p:par>
                              <p:par>
                                <p:cTn id="55" presetID="1" presetClass="emph" presetSubtype="2" fill="hold" nodeType="withEffect">
                                  <p:stCondLst>
                                    <p:cond delay="1000"/>
                                  </p:stCondLst>
                                  <p:childTnLst>
                                    <p:animClr clrSpc="rgb" dir="cw">
                                      <p:cBhvr>
                                        <p:cTn id="56" dur="250" fill="hold"/>
                                        <p:tgtEl>
                                          <p:spTgt spid="26"/>
                                        </p:tgtEl>
                                        <p:attrNameLst>
                                          <p:attrName>fillcolor</p:attrName>
                                        </p:attrNameLst>
                                      </p:cBhvr>
                                      <p:to>
                                        <a:srgbClr val="00B050"/>
                                      </p:to>
                                    </p:animClr>
                                    <p:set>
                                      <p:cBhvr>
                                        <p:cTn id="57" dur="250" fill="hold"/>
                                        <p:tgtEl>
                                          <p:spTgt spid="26"/>
                                        </p:tgtEl>
                                        <p:attrNameLst>
                                          <p:attrName>fill.type</p:attrName>
                                        </p:attrNameLst>
                                      </p:cBhvr>
                                      <p:to>
                                        <p:strVal val="solid"/>
                                      </p:to>
                                    </p:set>
                                    <p:set>
                                      <p:cBhvr>
                                        <p:cTn id="58" dur="250" fill="hold"/>
                                        <p:tgtEl>
                                          <p:spTgt spid="26"/>
                                        </p:tgtEl>
                                        <p:attrNameLst>
                                          <p:attrName>fill.on</p:attrName>
                                        </p:attrNameLst>
                                      </p:cBhvr>
                                      <p:to>
                                        <p:strVal val="true"/>
                                      </p:to>
                                    </p:set>
                                  </p:childTnLst>
                                </p:cTn>
                              </p:par>
                            </p:childTnLst>
                          </p:cTn>
                        </p:par>
                      </p:childTnLst>
                    </p:cTn>
                  </p:par>
                </p:childTnLst>
              </p:cTn>
              <p:nextCondLst>
                <p:cond evt="onClick" delay="0">
                  <p:tgtEl>
                    <p:spTgt spid="26"/>
                  </p:tgtEl>
                </p:cond>
              </p:nextCondLst>
            </p:seq>
            <p:seq concurrent="1" nextAc="seek">
              <p:cTn id="59" restart="whenNotActive" fill="hold" evtFilter="cancelBubble" nodeType="interactiveSeq">
                <p:stCondLst>
                  <p:cond evt="onClick" delay="0">
                    <p:tgtEl>
                      <p:spTgt spid="42"/>
                    </p:tgtEl>
                  </p:cond>
                </p:stCondLst>
                <p:endSync evt="end" delay="0">
                  <p:rtn val="all"/>
                </p:endSync>
                <p:childTnLst>
                  <p:par>
                    <p:cTn id="60" fill="hold">
                      <p:stCondLst>
                        <p:cond delay="0"/>
                      </p:stCondLst>
                      <p:childTnLst>
                        <p:par>
                          <p:cTn id="61" fill="hold">
                            <p:stCondLst>
                              <p:cond delay="0"/>
                            </p:stCondLst>
                            <p:childTnLst>
                              <p:par>
                                <p:cTn id="62" presetID="1" presetClass="emph" presetSubtype="2" fill="hold" nodeType="clickEffect">
                                  <p:stCondLst>
                                    <p:cond delay="0"/>
                                  </p:stCondLst>
                                  <p:childTnLst>
                                    <p:animClr clrSpc="rgb" dir="cw">
                                      <p:cBhvr>
                                        <p:cTn id="63" dur="250" fill="hold"/>
                                        <p:tgtEl>
                                          <p:spTgt spid="42"/>
                                        </p:tgtEl>
                                        <p:attrNameLst>
                                          <p:attrName>fillcolor</p:attrName>
                                        </p:attrNameLst>
                                      </p:cBhvr>
                                      <p:to>
                                        <a:srgbClr val="FFF2CC"/>
                                      </p:to>
                                    </p:animClr>
                                    <p:set>
                                      <p:cBhvr>
                                        <p:cTn id="64" dur="250" fill="hold"/>
                                        <p:tgtEl>
                                          <p:spTgt spid="42"/>
                                        </p:tgtEl>
                                        <p:attrNameLst>
                                          <p:attrName>fill.type</p:attrName>
                                        </p:attrNameLst>
                                      </p:cBhvr>
                                      <p:to>
                                        <p:strVal val="solid"/>
                                      </p:to>
                                    </p:set>
                                    <p:set>
                                      <p:cBhvr>
                                        <p:cTn id="65" dur="250" fill="hold"/>
                                        <p:tgtEl>
                                          <p:spTgt spid="42"/>
                                        </p:tgtEl>
                                        <p:attrNameLst>
                                          <p:attrName>fill.on</p:attrName>
                                        </p:attrNameLst>
                                      </p:cBhvr>
                                      <p:to>
                                        <p:strVal val="true"/>
                                      </p:to>
                                    </p:set>
                                  </p:childTnLst>
                                  <p:subTnLst>
                                    <p:audio>
                                      <p:cMediaNode>
                                        <p:cTn display="0" masterRel="sameClick">
                                          <p:stCondLst>
                                            <p:cond evt="begin" delay="0">
                                              <p:tn val="62"/>
                                            </p:cond>
                                          </p:stCondLst>
                                          <p:endCondLst>
                                            <p:cond evt="onStopAudio" delay="0">
                                              <p:tgtEl>
                                                <p:sldTgt/>
                                              </p:tgtEl>
                                            </p:cond>
                                          </p:endCondLst>
                                        </p:cTn>
                                        <p:tgtEl>
                                          <p:sndTgt r:embed="rId2" name="click.wav"/>
                                        </p:tgtEl>
                                      </p:cMediaNode>
                                    </p:audio>
                                  </p:subTnLst>
                                </p:cTn>
                              </p:par>
                              <p:par>
                                <p:cTn id="66" presetID="23" presetClass="entr" presetSubtype="32" fill="hold" nodeType="withEffect">
                                  <p:stCondLst>
                                    <p:cond delay="1000"/>
                                  </p:stCondLst>
                                  <p:childTnLst>
                                    <p:set>
                                      <p:cBhvr>
                                        <p:cTn id="67" dur="1" fill="hold">
                                          <p:stCondLst>
                                            <p:cond delay="0"/>
                                          </p:stCondLst>
                                        </p:cTn>
                                        <p:tgtEl>
                                          <p:spTgt spid="53"/>
                                        </p:tgtEl>
                                        <p:attrNameLst>
                                          <p:attrName>style.visibility</p:attrName>
                                        </p:attrNameLst>
                                      </p:cBhvr>
                                      <p:to>
                                        <p:strVal val="visible"/>
                                      </p:to>
                                    </p:set>
                                    <p:anim calcmode="lin" valueType="num">
                                      <p:cBhvr>
                                        <p:cTn id="68" dur="250" fill="hold"/>
                                        <p:tgtEl>
                                          <p:spTgt spid="53"/>
                                        </p:tgtEl>
                                        <p:attrNameLst>
                                          <p:attrName>ppt_w</p:attrName>
                                        </p:attrNameLst>
                                      </p:cBhvr>
                                      <p:tavLst>
                                        <p:tav tm="0">
                                          <p:val>
                                            <p:strVal val="4*#ppt_w"/>
                                          </p:val>
                                        </p:tav>
                                        <p:tav tm="100000">
                                          <p:val>
                                            <p:strVal val="#ppt_w"/>
                                          </p:val>
                                        </p:tav>
                                      </p:tavLst>
                                    </p:anim>
                                    <p:anim calcmode="lin" valueType="num">
                                      <p:cBhvr>
                                        <p:cTn id="69" dur="250" fill="hold"/>
                                        <p:tgtEl>
                                          <p:spTgt spid="53"/>
                                        </p:tgtEl>
                                        <p:attrNameLst>
                                          <p:attrName>ppt_h</p:attrName>
                                        </p:attrNameLst>
                                      </p:cBhvr>
                                      <p:tavLst>
                                        <p:tav tm="0">
                                          <p:val>
                                            <p:strVal val="4*#ppt_h"/>
                                          </p:val>
                                        </p:tav>
                                        <p:tav tm="100000">
                                          <p:val>
                                            <p:strVal val="#ppt_h"/>
                                          </p:val>
                                        </p:tav>
                                      </p:tavLst>
                                    </p:anim>
                                  </p:childTnLst>
                                  <p:subTnLst>
                                    <p:audio>
                                      <p:cMediaNode>
                                        <p:cTn display="0" masterRel="sameClick">
                                          <p:stCondLst>
                                            <p:cond evt="begin" delay="0">
                                              <p:tn val="66"/>
                                            </p:cond>
                                          </p:stCondLst>
                                          <p:endCondLst>
                                            <p:cond evt="onStopAudio" delay="0">
                                              <p:tgtEl>
                                                <p:sldTgt/>
                                              </p:tgtEl>
                                            </p:cond>
                                          </p:endCondLst>
                                        </p:cTn>
                                        <p:tgtEl>
                                          <p:sndTgt r:embed="rId4" name="Wrong Buzzer.wav"/>
                                        </p:tgtEl>
                                      </p:cMediaNode>
                                    </p:audio>
                                  </p:subTnLst>
                                </p:cTn>
                              </p:par>
                              <p:par>
                                <p:cTn id="70" presetID="1" presetClass="emph" presetSubtype="2" fill="hold" nodeType="withEffect">
                                  <p:stCondLst>
                                    <p:cond delay="1000"/>
                                  </p:stCondLst>
                                  <p:childTnLst>
                                    <p:animClr clrSpc="rgb" dir="cw">
                                      <p:cBhvr>
                                        <p:cTn id="71" dur="250" fill="hold"/>
                                        <p:tgtEl>
                                          <p:spTgt spid="42"/>
                                        </p:tgtEl>
                                        <p:attrNameLst>
                                          <p:attrName>fillcolor</p:attrName>
                                        </p:attrNameLst>
                                      </p:cBhvr>
                                      <p:to>
                                        <a:srgbClr val="FFFF00"/>
                                      </p:to>
                                    </p:animClr>
                                    <p:set>
                                      <p:cBhvr>
                                        <p:cTn id="72" dur="250" fill="hold"/>
                                        <p:tgtEl>
                                          <p:spTgt spid="42"/>
                                        </p:tgtEl>
                                        <p:attrNameLst>
                                          <p:attrName>fill.type</p:attrName>
                                        </p:attrNameLst>
                                      </p:cBhvr>
                                      <p:to>
                                        <p:strVal val="solid"/>
                                      </p:to>
                                    </p:set>
                                    <p:set>
                                      <p:cBhvr>
                                        <p:cTn id="73" dur="250" fill="hold"/>
                                        <p:tgtEl>
                                          <p:spTgt spid="42"/>
                                        </p:tgtEl>
                                        <p:attrNameLst>
                                          <p:attrName>fill.on</p:attrName>
                                        </p:attrNameLst>
                                      </p:cBhvr>
                                      <p:to>
                                        <p:strVal val="true"/>
                                      </p:to>
                                    </p:set>
                                  </p:childTnLst>
                                </p:cTn>
                              </p:par>
                            </p:childTnLst>
                          </p:cTn>
                        </p:par>
                      </p:childTnLst>
                    </p:cTn>
                  </p:par>
                </p:childTnLst>
              </p:cTn>
              <p:nextCondLst>
                <p:cond evt="onClick" delay="0">
                  <p:tgtEl>
                    <p:spTgt spid="42"/>
                  </p:tgtEl>
                </p:cond>
              </p:nextCondLst>
            </p:seq>
            <p:seq concurrent="1" nextAc="seek">
              <p:cTn id="74" restart="whenNotActive" fill="hold" evtFilter="cancelBubble" nodeType="interactiveSeq">
                <p:stCondLst>
                  <p:cond evt="onClick" delay="0">
                    <p:tgtEl>
                      <p:spTgt spid="43"/>
                    </p:tgtEl>
                  </p:cond>
                </p:stCondLst>
                <p:endSync evt="end" delay="0">
                  <p:rtn val="all"/>
                </p:endSync>
                <p:childTnLst>
                  <p:par>
                    <p:cTn id="75" fill="hold">
                      <p:stCondLst>
                        <p:cond delay="0"/>
                      </p:stCondLst>
                      <p:childTnLst>
                        <p:par>
                          <p:cTn id="76" fill="hold">
                            <p:stCondLst>
                              <p:cond delay="0"/>
                            </p:stCondLst>
                            <p:childTnLst>
                              <p:par>
                                <p:cTn id="77" presetID="1" presetClass="emph" presetSubtype="2" fill="hold" nodeType="clickEffect">
                                  <p:stCondLst>
                                    <p:cond delay="0"/>
                                  </p:stCondLst>
                                  <p:childTnLst>
                                    <p:animClr clrSpc="rgb" dir="cw">
                                      <p:cBhvr>
                                        <p:cTn id="78" dur="250" fill="hold"/>
                                        <p:tgtEl>
                                          <p:spTgt spid="43"/>
                                        </p:tgtEl>
                                        <p:attrNameLst>
                                          <p:attrName>fillcolor</p:attrName>
                                        </p:attrNameLst>
                                      </p:cBhvr>
                                      <p:to>
                                        <a:srgbClr val="FFF2CC"/>
                                      </p:to>
                                    </p:animClr>
                                    <p:set>
                                      <p:cBhvr>
                                        <p:cTn id="79" dur="250" fill="hold"/>
                                        <p:tgtEl>
                                          <p:spTgt spid="43"/>
                                        </p:tgtEl>
                                        <p:attrNameLst>
                                          <p:attrName>fill.type</p:attrName>
                                        </p:attrNameLst>
                                      </p:cBhvr>
                                      <p:to>
                                        <p:strVal val="solid"/>
                                      </p:to>
                                    </p:set>
                                    <p:set>
                                      <p:cBhvr>
                                        <p:cTn id="80" dur="250" fill="hold"/>
                                        <p:tgtEl>
                                          <p:spTgt spid="43"/>
                                        </p:tgtEl>
                                        <p:attrNameLst>
                                          <p:attrName>fill.on</p:attrName>
                                        </p:attrNameLst>
                                      </p:cBhvr>
                                      <p:to>
                                        <p:strVal val="true"/>
                                      </p:to>
                                    </p:set>
                                  </p:childTnLst>
                                  <p:subTnLst>
                                    <p:audio>
                                      <p:cMediaNode>
                                        <p:cTn display="0" masterRel="sameClick">
                                          <p:stCondLst>
                                            <p:cond evt="begin" delay="0">
                                              <p:tn val="77"/>
                                            </p:cond>
                                          </p:stCondLst>
                                          <p:endCondLst>
                                            <p:cond evt="onStopAudio" delay="0">
                                              <p:tgtEl>
                                                <p:sldTgt/>
                                              </p:tgtEl>
                                            </p:cond>
                                          </p:endCondLst>
                                        </p:cTn>
                                        <p:tgtEl>
                                          <p:sndTgt r:embed="rId2" name="click.wav"/>
                                        </p:tgtEl>
                                      </p:cMediaNode>
                                    </p:audio>
                                  </p:subTnLst>
                                </p:cTn>
                              </p:par>
                              <p:par>
                                <p:cTn id="81" presetID="23" presetClass="entr" presetSubtype="32" fill="hold" nodeType="withEffect">
                                  <p:stCondLst>
                                    <p:cond delay="1000"/>
                                  </p:stCondLst>
                                  <p:childTnLst>
                                    <p:set>
                                      <p:cBhvr>
                                        <p:cTn id="82" dur="1" fill="hold">
                                          <p:stCondLst>
                                            <p:cond delay="0"/>
                                          </p:stCondLst>
                                        </p:cTn>
                                        <p:tgtEl>
                                          <p:spTgt spid="51"/>
                                        </p:tgtEl>
                                        <p:attrNameLst>
                                          <p:attrName>style.visibility</p:attrName>
                                        </p:attrNameLst>
                                      </p:cBhvr>
                                      <p:to>
                                        <p:strVal val="visible"/>
                                      </p:to>
                                    </p:set>
                                    <p:anim calcmode="lin" valueType="num">
                                      <p:cBhvr>
                                        <p:cTn id="83" dur="250" fill="hold"/>
                                        <p:tgtEl>
                                          <p:spTgt spid="51"/>
                                        </p:tgtEl>
                                        <p:attrNameLst>
                                          <p:attrName>ppt_w</p:attrName>
                                        </p:attrNameLst>
                                      </p:cBhvr>
                                      <p:tavLst>
                                        <p:tav tm="0">
                                          <p:val>
                                            <p:strVal val="4*#ppt_w"/>
                                          </p:val>
                                        </p:tav>
                                        <p:tav tm="100000">
                                          <p:val>
                                            <p:strVal val="#ppt_w"/>
                                          </p:val>
                                        </p:tav>
                                      </p:tavLst>
                                    </p:anim>
                                    <p:anim calcmode="lin" valueType="num">
                                      <p:cBhvr>
                                        <p:cTn id="84" dur="250" fill="hold"/>
                                        <p:tgtEl>
                                          <p:spTgt spid="51"/>
                                        </p:tgtEl>
                                        <p:attrNameLst>
                                          <p:attrName>ppt_h</p:attrName>
                                        </p:attrNameLst>
                                      </p:cBhvr>
                                      <p:tavLst>
                                        <p:tav tm="0">
                                          <p:val>
                                            <p:strVal val="4*#ppt_h"/>
                                          </p:val>
                                        </p:tav>
                                        <p:tav tm="100000">
                                          <p:val>
                                            <p:strVal val="#ppt_h"/>
                                          </p:val>
                                        </p:tav>
                                      </p:tavLst>
                                    </p:anim>
                                  </p:childTnLst>
                                  <p:subTnLst>
                                    <p:audio>
                                      <p:cMediaNode>
                                        <p:cTn display="0" masterRel="sameClick">
                                          <p:stCondLst>
                                            <p:cond evt="begin" delay="0">
                                              <p:tn val="81"/>
                                            </p:cond>
                                          </p:stCondLst>
                                          <p:endCondLst>
                                            <p:cond evt="onStopAudio" delay="0">
                                              <p:tgtEl>
                                                <p:sldTgt/>
                                              </p:tgtEl>
                                            </p:cond>
                                          </p:endCondLst>
                                        </p:cTn>
                                        <p:tgtEl>
                                          <p:sndTgt r:embed="rId4" name="Wrong Buzzer.wav"/>
                                        </p:tgtEl>
                                      </p:cMediaNode>
                                    </p:audio>
                                  </p:subTnLst>
                                </p:cTn>
                              </p:par>
                              <p:par>
                                <p:cTn id="85" presetID="1" presetClass="emph" presetSubtype="2" fill="hold" nodeType="withEffect">
                                  <p:stCondLst>
                                    <p:cond delay="1000"/>
                                  </p:stCondLst>
                                  <p:childTnLst>
                                    <p:animClr clrSpc="rgb" dir="cw">
                                      <p:cBhvr>
                                        <p:cTn id="86" dur="250" fill="hold"/>
                                        <p:tgtEl>
                                          <p:spTgt spid="43"/>
                                        </p:tgtEl>
                                        <p:attrNameLst>
                                          <p:attrName>fillcolor</p:attrName>
                                        </p:attrNameLst>
                                      </p:cBhvr>
                                      <p:to>
                                        <a:srgbClr val="FFFF00"/>
                                      </p:to>
                                    </p:animClr>
                                    <p:set>
                                      <p:cBhvr>
                                        <p:cTn id="87" dur="250" fill="hold"/>
                                        <p:tgtEl>
                                          <p:spTgt spid="43"/>
                                        </p:tgtEl>
                                        <p:attrNameLst>
                                          <p:attrName>fill.type</p:attrName>
                                        </p:attrNameLst>
                                      </p:cBhvr>
                                      <p:to>
                                        <p:strVal val="solid"/>
                                      </p:to>
                                    </p:set>
                                    <p:set>
                                      <p:cBhvr>
                                        <p:cTn id="88" dur="250" fill="hold"/>
                                        <p:tgtEl>
                                          <p:spTgt spid="43"/>
                                        </p:tgtEl>
                                        <p:attrNameLst>
                                          <p:attrName>fill.on</p:attrName>
                                        </p:attrNameLst>
                                      </p:cBhvr>
                                      <p:to>
                                        <p:strVal val="true"/>
                                      </p:to>
                                    </p:set>
                                  </p:childTnLst>
                                </p:cTn>
                              </p:par>
                            </p:childTnLst>
                          </p:cTn>
                        </p:par>
                      </p:childTnLst>
                    </p:cTn>
                  </p:par>
                </p:childTnLst>
              </p:cTn>
              <p:nextCondLst>
                <p:cond evt="onClick" delay="0">
                  <p:tgtEl>
                    <p:spTgt spid="43"/>
                  </p:tgtEl>
                </p:cond>
              </p:nextCondLst>
            </p:seq>
            <p:seq concurrent="1" nextAc="seek">
              <p:cTn id="89" restart="whenNotActive" fill="hold" evtFilter="cancelBubble" nodeType="interactiveSeq">
                <p:stCondLst>
                  <p:cond evt="onClick" delay="0">
                    <p:tgtEl>
                      <p:spTgt spid="44"/>
                    </p:tgtEl>
                  </p:cond>
                </p:stCondLst>
                <p:endSync evt="end" delay="0">
                  <p:rtn val="all"/>
                </p:endSync>
                <p:childTnLst>
                  <p:par>
                    <p:cTn id="90" fill="hold">
                      <p:stCondLst>
                        <p:cond delay="0"/>
                      </p:stCondLst>
                      <p:childTnLst>
                        <p:par>
                          <p:cTn id="91" fill="hold">
                            <p:stCondLst>
                              <p:cond delay="0"/>
                            </p:stCondLst>
                            <p:childTnLst>
                              <p:par>
                                <p:cTn id="92" presetID="1" presetClass="emph" presetSubtype="2" fill="hold" nodeType="clickEffect">
                                  <p:stCondLst>
                                    <p:cond delay="0"/>
                                  </p:stCondLst>
                                  <p:childTnLst>
                                    <p:animClr clrSpc="rgb" dir="cw">
                                      <p:cBhvr>
                                        <p:cTn id="93" dur="250" fill="hold"/>
                                        <p:tgtEl>
                                          <p:spTgt spid="44"/>
                                        </p:tgtEl>
                                        <p:attrNameLst>
                                          <p:attrName>fillcolor</p:attrName>
                                        </p:attrNameLst>
                                      </p:cBhvr>
                                      <p:to>
                                        <a:srgbClr val="FFF2CC"/>
                                      </p:to>
                                    </p:animClr>
                                    <p:set>
                                      <p:cBhvr>
                                        <p:cTn id="94" dur="250" fill="hold"/>
                                        <p:tgtEl>
                                          <p:spTgt spid="44"/>
                                        </p:tgtEl>
                                        <p:attrNameLst>
                                          <p:attrName>fill.type</p:attrName>
                                        </p:attrNameLst>
                                      </p:cBhvr>
                                      <p:to>
                                        <p:strVal val="solid"/>
                                      </p:to>
                                    </p:set>
                                    <p:set>
                                      <p:cBhvr>
                                        <p:cTn id="95" dur="250" fill="hold"/>
                                        <p:tgtEl>
                                          <p:spTgt spid="44"/>
                                        </p:tgtEl>
                                        <p:attrNameLst>
                                          <p:attrName>fill.on</p:attrName>
                                        </p:attrNameLst>
                                      </p:cBhvr>
                                      <p:to>
                                        <p:strVal val="true"/>
                                      </p:to>
                                    </p:set>
                                  </p:childTnLst>
                                  <p:subTnLst>
                                    <p:audio>
                                      <p:cMediaNode>
                                        <p:cTn display="0" masterRel="sameClick">
                                          <p:stCondLst>
                                            <p:cond evt="begin" delay="0">
                                              <p:tn val="92"/>
                                            </p:cond>
                                          </p:stCondLst>
                                          <p:endCondLst>
                                            <p:cond evt="onStopAudio" delay="0">
                                              <p:tgtEl>
                                                <p:sldTgt/>
                                              </p:tgtEl>
                                            </p:cond>
                                          </p:endCondLst>
                                        </p:cTn>
                                        <p:tgtEl>
                                          <p:sndTgt r:embed="rId2" name="click.wav"/>
                                        </p:tgtEl>
                                      </p:cMediaNode>
                                    </p:audio>
                                  </p:subTnLst>
                                </p:cTn>
                              </p:par>
                              <p:par>
                                <p:cTn id="96" presetID="23" presetClass="entr" presetSubtype="32" fill="hold" nodeType="withEffect">
                                  <p:stCondLst>
                                    <p:cond delay="1000"/>
                                  </p:stCondLst>
                                  <p:childTnLst>
                                    <p:set>
                                      <p:cBhvr>
                                        <p:cTn id="97" dur="1" fill="hold">
                                          <p:stCondLst>
                                            <p:cond delay="0"/>
                                          </p:stCondLst>
                                        </p:cTn>
                                        <p:tgtEl>
                                          <p:spTgt spid="49"/>
                                        </p:tgtEl>
                                        <p:attrNameLst>
                                          <p:attrName>style.visibility</p:attrName>
                                        </p:attrNameLst>
                                      </p:cBhvr>
                                      <p:to>
                                        <p:strVal val="visible"/>
                                      </p:to>
                                    </p:set>
                                    <p:anim calcmode="lin" valueType="num">
                                      <p:cBhvr>
                                        <p:cTn id="98" dur="250" fill="hold"/>
                                        <p:tgtEl>
                                          <p:spTgt spid="49"/>
                                        </p:tgtEl>
                                        <p:attrNameLst>
                                          <p:attrName>ppt_w</p:attrName>
                                        </p:attrNameLst>
                                      </p:cBhvr>
                                      <p:tavLst>
                                        <p:tav tm="0">
                                          <p:val>
                                            <p:strVal val="4*#ppt_w"/>
                                          </p:val>
                                        </p:tav>
                                        <p:tav tm="100000">
                                          <p:val>
                                            <p:strVal val="#ppt_w"/>
                                          </p:val>
                                        </p:tav>
                                      </p:tavLst>
                                    </p:anim>
                                    <p:anim calcmode="lin" valueType="num">
                                      <p:cBhvr>
                                        <p:cTn id="99" dur="250" fill="hold"/>
                                        <p:tgtEl>
                                          <p:spTgt spid="49"/>
                                        </p:tgtEl>
                                        <p:attrNameLst>
                                          <p:attrName>ppt_h</p:attrName>
                                        </p:attrNameLst>
                                      </p:cBhvr>
                                      <p:tavLst>
                                        <p:tav tm="0">
                                          <p:val>
                                            <p:strVal val="4*#ppt_h"/>
                                          </p:val>
                                        </p:tav>
                                        <p:tav tm="100000">
                                          <p:val>
                                            <p:strVal val="#ppt_h"/>
                                          </p:val>
                                        </p:tav>
                                      </p:tavLst>
                                    </p:anim>
                                  </p:childTnLst>
                                  <p:subTnLst>
                                    <p:audio>
                                      <p:cMediaNode>
                                        <p:cTn display="0" masterRel="sameClick">
                                          <p:stCondLst>
                                            <p:cond evt="begin" delay="0">
                                              <p:tn val="96"/>
                                            </p:cond>
                                          </p:stCondLst>
                                          <p:endCondLst>
                                            <p:cond evt="onStopAudio" delay="0">
                                              <p:tgtEl>
                                                <p:sldTgt/>
                                              </p:tgtEl>
                                            </p:cond>
                                          </p:endCondLst>
                                        </p:cTn>
                                        <p:tgtEl>
                                          <p:sndTgt r:embed="rId4" name="Wrong Buzzer.wav"/>
                                        </p:tgtEl>
                                      </p:cMediaNode>
                                    </p:audio>
                                  </p:subTnLst>
                                </p:cTn>
                              </p:par>
                              <p:par>
                                <p:cTn id="100" presetID="1" presetClass="emph" presetSubtype="2" fill="hold" nodeType="withEffect">
                                  <p:stCondLst>
                                    <p:cond delay="1000"/>
                                  </p:stCondLst>
                                  <p:childTnLst>
                                    <p:animClr clrSpc="rgb" dir="cw">
                                      <p:cBhvr>
                                        <p:cTn id="101" dur="250" fill="hold"/>
                                        <p:tgtEl>
                                          <p:spTgt spid="44"/>
                                        </p:tgtEl>
                                        <p:attrNameLst>
                                          <p:attrName>fillcolor</p:attrName>
                                        </p:attrNameLst>
                                      </p:cBhvr>
                                      <p:to>
                                        <a:srgbClr val="FFFF00"/>
                                      </p:to>
                                    </p:animClr>
                                    <p:set>
                                      <p:cBhvr>
                                        <p:cTn id="102" dur="250" fill="hold"/>
                                        <p:tgtEl>
                                          <p:spTgt spid="44"/>
                                        </p:tgtEl>
                                        <p:attrNameLst>
                                          <p:attrName>fill.type</p:attrName>
                                        </p:attrNameLst>
                                      </p:cBhvr>
                                      <p:to>
                                        <p:strVal val="solid"/>
                                      </p:to>
                                    </p:set>
                                    <p:set>
                                      <p:cBhvr>
                                        <p:cTn id="103" dur="250" fill="hold"/>
                                        <p:tgtEl>
                                          <p:spTgt spid="44"/>
                                        </p:tgtEl>
                                        <p:attrNameLst>
                                          <p:attrName>fill.on</p:attrName>
                                        </p:attrNameLst>
                                      </p:cBhvr>
                                      <p:to>
                                        <p:strVal val="true"/>
                                      </p:to>
                                    </p:set>
                                  </p:childTnLst>
                                </p:cTn>
                              </p:par>
                            </p:childTnLst>
                          </p:cTn>
                        </p:par>
                      </p:childTnLst>
                    </p:cTn>
                  </p:par>
                </p:childTnLst>
              </p:cTn>
              <p:nextCondLst>
                <p:cond evt="onClick" delay="0">
                  <p:tgtEl>
                    <p:spTgt spid="44"/>
                  </p:tgtEl>
                </p:cond>
              </p:nextCondLst>
            </p:seq>
          </p:childTnLst>
        </p:cTn>
      </p:par>
    </p:tnLst>
    <p:bldLst>
      <p:bldP spid="4" grpId="0" animBg="1"/>
      <p:bldP spid="26" grpId="0" animBg="1"/>
      <p:bldP spid="40" grpId="0" animBg="1"/>
      <p:bldP spid="41" grpId="0" animBg="1"/>
      <p:bldP spid="42" grpId="0" animBg="1"/>
      <p:bldP spid="43" grpId="0" animBg="1"/>
      <p:bldP spid="44" grpId="0"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5" cstate="print">
            <a:biLevel thresh="25000"/>
            <a:extLst>
              <a:ext uri="{BEBA8EAE-BF5A-486C-A8C5-ECC9F3942E4B}">
                <a14:imgProps xmlns:a14="http://schemas.microsoft.com/office/drawing/2010/main">
                  <a14:imgLayer r:embed="rId6">
                    <a14:imgEffect>
                      <a14:brightnessContrast bright="40000" contrast="-20000"/>
                    </a14:imgEffect>
                  </a14:imgLayer>
                </a14:imgProps>
              </a:ext>
              <a:ext uri="{28A0092B-C50C-407E-A947-70E740481C1C}">
                <a14:useLocalDpi xmlns:a14="http://schemas.microsoft.com/office/drawing/2010/main" val="0"/>
              </a:ext>
            </a:extLst>
          </a:blip>
          <a:stretch>
            <a:fillRect/>
          </a:stretch>
        </p:blipFill>
        <p:spPr>
          <a:xfrm>
            <a:off x="7870622" y="2826848"/>
            <a:ext cx="814875" cy="887195"/>
          </a:xfrm>
          <a:prstGeom prst="rect">
            <a:avLst/>
          </a:prstGeom>
        </p:spPr>
      </p:pic>
      <p:pic>
        <p:nvPicPr>
          <p:cNvPr id="9" name="Picture 8"/>
          <p:cNvPicPr>
            <a:picLocks noChangeAspect="1"/>
          </p:cNvPicPr>
          <p:nvPr/>
        </p:nvPicPr>
        <p:blipFill>
          <a:blip r:embed="rId7" cstate="print">
            <a:biLevel thresh="25000"/>
            <a:extLst>
              <a:ext uri="{BEBA8EAE-BF5A-486C-A8C5-ECC9F3942E4B}">
                <a14:imgProps xmlns:a14="http://schemas.microsoft.com/office/drawing/2010/main">
                  <a14:imgLayer r:embed="rId8">
                    <a14:imgEffect>
                      <a14:brightnessContrast bright="40000" contrast="-20000"/>
                    </a14:imgEffect>
                  </a14:imgLayer>
                </a14:imgProps>
              </a:ext>
              <a:ext uri="{28A0092B-C50C-407E-A947-70E740481C1C}">
                <a14:useLocalDpi xmlns:a14="http://schemas.microsoft.com/office/drawing/2010/main" val="0"/>
              </a:ext>
            </a:extLst>
          </a:blip>
          <a:stretch>
            <a:fillRect/>
          </a:stretch>
        </p:blipFill>
        <p:spPr>
          <a:xfrm>
            <a:off x="7332703" y="3386891"/>
            <a:ext cx="609667" cy="663774"/>
          </a:xfrm>
          <a:prstGeom prst="rect">
            <a:avLst/>
          </a:prstGeom>
        </p:spPr>
      </p:pic>
      <p:pic>
        <p:nvPicPr>
          <p:cNvPr id="11" name="Picture 10"/>
          <p:cNvPicPr>
            <a:picLocks noChangeAspect="1"/>
          </p:cNvPicPr>
          <p:nvPr/>
        </p:nvPicPr>
        <p:blipFill>
          <a:blip r:embed="rId9" cstate="print">
            <a:biLevel thresh="25000"/>
            <a:extLst>
              <a:ext uri="{BEBA8EAE-BF5A-486C-A8C5-ECC9F3942E4B}">
                <a14:imgProps xmlns:a14="http://schemas.microsoft.com/office/drawing/2010/main">
                  <a14:imgLayer r:embed="rId10">
                    <a14:imgEffect>
                      <a14:brightnessContrast bright="40000" contrast="-20000"/>
                    </a14:imgEffect>
                  </a14:imgLayer>
                </a14:imgProps>
              </a:ext>
              <a:ext uri="{28A0092B-C50C-407E-A947-70E740481C1C}">
                <a14:useLocalDpi xmlns:a14="http://schemas.microsoft.com/office/drawing/2010/main" val="0"/>
              </a:ext>
            </a:extLst>
          </a:blip>
          <a:stretch>
            <a:fillRect/>
          </a:stretch>
        </p:blipFill>
        <p:spPr>
          <a:xfrm>
            <a:off x="7771484" y="3847792"/>
            <a:ext cx="390293" cy="424931"/>
          </a:xfrm>
          <a:prstGeom prst="rect">
            <a:avLst/>
          </a:prstGeom>
        </p:spPr>
      </p:pic>
      <p:sp>
        <p:nvSpPr>
          <p:cNvPr id="4" name="Snip Diagonal Corner Rectangle 3"/>
          <p:cNvSpPr/>
          <p:nvPr/>
        </p:nvSpPr>
        <p:spPr>
          <a:xfrm>
            <a:off x="624477" y="149902"/>
            <a:ext cx="7895046" cy="1203448"/>
          </a:xfrm>
          <a:prstGeom prst="snip2DiagRect">
            <a:avLst/>
          </a:prstGeom>
          <a:solidFill>
            <a:schemeClr val="bg1"/>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vi-VN" sz="2400" b="1">
                <a:solidFill>
                  <a:schemeClr val="tx1"/>
                </a:solidFill>
                <a:latin typeface="Times New Roman" panose="02020603050405020304" pitchFamily="18" charset="0"/>
                <a:cs typeface="Times New Roman" panose="02020603050405020304" pitchFamily="18" charset="0"/>
              </a:rPr>
              <a:t>Câu 2.</a:t>
            </a:r>
            <a:r>
              <a:rPr lang="vi-VN" sz="2400">
                <a:solidFill>
                  <a:schemeClr val="tx1"/>
                </a:solidFill>
                <a:latin typeface="Times New Roman" panose="02020603050405020304" pitchFamily="18" charset="0"/>
                <a:cs typeface="Times New Roman" panose="02020603050405020304" pitchFamily="18" charset="0"/>
              </a:rPr>
              <a:t> Ý nào nói đúng nhất các chức năng của thể </a:t>
            </a:r>
            <a:r>
              <a:rPr lang="vi-VN" sz="2400" u="sng">
                <a:solidFill>
                  <a:schemeClr val="tx1"/>
                </a:solidFill>
                <a:latin typeface="Times New Roman" panose="02020603050405020304" pitchFamily="18" charset="0"/>
                <a:cs typeface="Times New Roman" panose="02020603050405020304" pitchFamily="18" charset="0"/>
              </a:rPr>
              <a:t>hịch</a:t>
            </a:r>
            <a:r>
              <a:rPr lang="vi-VN" sz="2400">
                <a:solidFill>
                  <a:schemeClr val="tx1"/>
                </a:solidFill>
                <a:latin typeface="Times New Roman" panose="02020603050405020304" pitchFamily="18" charset="0"/>
                <a:cs typeface="Times New Roman" panose="02020603050405020304" pitchFamily="18" charset="0"/>
              </a:rPr>
              <a:t>?</a:t>
            </a:r>
            <a:endParaRPr lang="en-GB" sz="2400">
              <a:solidFill>
                <a:schemeClr val="tx1"/>
              </a:solidFill>
              <a:latin typeface="Times New Roman" panose="02020603050405020304" pitchFamily="18" charset="0"/>
              <a:cs typeface="Times New Roman" panose="02020603050405020304" pitchFamily="18" charset="0"/>
            </a:endParaRPr>
          </a:p>
        </p:txBody>
      </p:sp>
      <p:sp>
        <p:nvSpPr>
          <p:cNvPr id="26" name="Rectangle 25"/>
          <p:cNvSpPr/>
          <p:nvPr/>
        </p:nvSpPr>
        <p:spPr>
          <a:xfrm>
            <a:off x="832665" y="1462010"/>
            <a:ext cx="3680099" cy="872312"/>
          </a:xfrm>
          <a:prstGeom prst="rect">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vi-VN" sz="2400">
                <a:solidFill>
                  <a:schemeClr val="tx1"/>
                </a:solidFill>
                <a:latin typeface="Times New Roman" panose="02020603050405020304" pitchFamily="18" charset="0"/>
                <a:cs typeface="Times New Roman" panose="02020603050405020304" pitchFamily="18" charset="0"/>
              </a:rPr>
              <a:t>A. Dùng để ban bố mệnh lệnh của nhà vua.</a:t>
            </a:r>
            <a:endParaRPr lang="en-GB" sz="2400">
              <a:solidFill>
                <a:schemeClr val="tx1"/>
              </a:solidFill>
              <a:latin typeface="Times New Roman" panose="02020603050405020304" pitchFamily="18" charset="0"/>
              <a:cs typeface="Times New Roman" panose="02020603050405020304" pitchFamily="18" charset="0"/>
            </a:endParaRPr>
          </a:p>
        </p:txBody>
      </p:sp>
      <p:sp>
        <p:nvSpPr>
          <p:cNvPr id="40" name="Cloud 39"/>
          <p:cNvSpPr/>
          <p:nvPr/>
        </p:nvSpPr>
        <p:spPr>
          <a:xfrm>
            <a:off x="-512509" y="3676647"/>
            <a:ext cx="425336" cy="261908"/>
          </a:xfrm>
          <a:prstGeom prst="cloud">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vi-VN" sz="1350">
              <a:solidFill>
                <a:prstClr val="white"/>
              </a:solidFill>
            </a:endParaRPr>
          </a:p>
        </p:txBody>
      </p:sp>
      <p:sp>
        <p:nvSpPr>
          <p:cNvPr id="41" name="Cloud 40"/>
          <p:cNvSpPr/>
          <p:nvPr/>
        </p:nvSpPr>
        <p:spPr>
          <a:xfrm>
            <a:off x="10224451" y="3526875"/>
            <a:ext cx="668565" cy="411680"/>
          </a:xfrm>
          <a:prstGeom prst="cloud">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vi-VN" sz="1350">
              <a:solidFill>
                <a:prstClr val="white"/>
              </a:solidFill>
            </a:endParaRPr>
          </a:p>
        </p:txBody>
      </p:sp>
      <p:sp>
        <p:nvSpPr>
          <p:cNvPr id="42" name="Rectangle 41"/>
          <p:cNvSpPr/>
          <p:nvPr/>
        </p:nvSpPr>
        <p:spPr>
          <a:xfrm>
            <a:off x="4560994" y="2405919"/>
            <a:ext cx="3680099" cy="1177340"/>
          </a:xfrm>
          <a:prstGeom prst="rect">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vi-VN" sz="2400">
                <a:solidFill>
                  <a:schemeClr val="tx1"/>
                </a:solidFill>
                <a:latin typeface="Times New Roman" panose="02020603050405020304" pitchFamily="18" charset="0"/>
                <a:cs typeface="Times New Roman" panose="02020603050405020304" pitchFamily="18" charset="0"/>
              </a:rPr>
              <a:t>D. Dùng để, cổ động, thuyết phục hoặc kêu gọi đấu tranh chống thù trong, giặc ngoài.</a:t>
            </a:r>
            <a:endParaRPr lang="en-GB" sz="2400">
              <a:solidFill>
                <a:schemeClr val="tx1"/>
              </a:solidFill>
              <a:latin typeface="Times New Roman" panose="02020603050405020304" pitchFamily="18" charset="0"/>
              <a:cs typeface="Times New Roman" panose="02020603050405020304" pitchFamily="18" charset="0"/>
            </a:endParaRPr>
          </a:p>
        </p:txBody>
      </p:sp>
      <p:sp>
        <p:nvSpPr>
          <p:cNvPr id="43" name="Rectangle 42"/>
          <p:cNvSpPr/>
          <p:nvPr/>
        </p:nvSpPr>
        <p:spPr>
          <a:xfrm>
            <a:off x="832664" y="2416098"/>
            <a:ext cx="3680099" cy="1167161"/>
          </a:xfrm>
          <a:prstGeom prst="rect">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vi-VN" sz="2400">
                <a:solidFill>
                  <a:schemeClr val="tx1"/>
                </a:solidFill>
                <a:latin typeface="Times New Roman" panose="02020603050405020304" pitchFamily="18" charset="0"/>
                <a:cs typeface="Times New Roman" panose="02020603050405020304" pitchFamily="18" charset="0"/>
              </a:rPr>
              <a:t>C. Dùng để trình bày với nhà vua sự việc, ý kiến hoặc đề nghị.</a:t>
            </a:r>
            <a:endParaRPr lang="en-GB" sz="2400">
              <a:solidFill>
                <a:schemeClr val="tx1"/>
              </a:solidFill>
              <a:latin typeface="Times New Roman" panose="02020603050405020304" pitchFamily="18" charset="0"/>
              <a:cs typeface="Times New Roman" panose="02020603050405020304" pitchFamily="18" charset="0"/>
            </a:endParaRPr>
          </a:p>
        </p:txBody>
      </p:sp>
      <p:sp>
        <p:nvSpPr>
          <p:cNvPr id="44" name="Rectangle 43"/>
          <p:cNvSpPr/>
          <p:nvPr/>
        </p:nvSpPr>
        <p:spPr>
          <a:xfrm>
            <a:off x="4572000" y="1486042"/>
            <a:ext cx="3680099" cy="848280"/>
          </a:xfrm>
          <a:prstGeom prst="rect">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vi-VN" sz="2400">
                <a:solidFill>
                  <a:schemeClr val="tx1"/>
                </a:solidFill>
                <a:latin typeface="Times New Roman" panose="02020603050405020304" pitchFamily="18" charset="0"/>
                <a:cs typeface="Times New Roman" panose="02020603050405020304" pitchFamily="18" charset="0"/>
              </a:rPr>
              <a:t>B. Dùng để công bố kết quả một sự nghiệp.</a:t>
            </a:r>
            <a:endParaRPr lang="en-GB" sz="2400">
              <a:solidFill>
                <a:schemeClr val="tx1"/>
              </a:solidFill>
              <a:latin typeface="Times New Roman" panose="02020603050405020304" pitchFamily="18" charset="0"/>
              <a:cs typeface="Times New Roman" panose="02020603050405020304" pitchFamily="18" charset="0"/>
            </a:endParaRPr>
          </a:p>
        </p:txBody>
      </p:sp>
      <p:pic>
        <p:nvPicPr>
          <p:cNvPr id="47" name="Picture 46"/>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3908472" y="1481116"/>
            <a:ext cx="604292" cy="531044"/>
          </a:xfrm>
          <a:prstGeom prst="rect">
            <a:avLst/>
          </a:prstGeom>
        </p:spPr>
      </p:pic>
      <p:pic>
        <p:nvPicPr>
          <p:cNvPr id="51" name="Picture 50"/>
          <p:cNvPicPr>
            <a:picLocks noChangeAspect="1"/>
          </p:cNvPicPr>
          <p:nvPr/>
        </p:nvPicPr>
        <p:blipFill rotWithShape="1">
          <a:blip r:embed="rId12" cstate="print">
            <a:duotone>
              <a:prstClr val="black"/>
              <a:schemeClr val="accent2">
                <a:tint val="45000"/>
                <a:satMod val="400000"/>
              </a:schemeClr>
            </a:duotone>
            <a:extLst>
              <a:ext uri="{28A0092B-C50C-407E-A947-70E740481C1C}">
                <a14:useLocalDpi xmlns:a14="http://schemas.microsoft.com/office/drawing/2010/main" val="0"/>
              </a:ext>
            </a:extLst>
          </a:blip>
          <a:srcRect r="3472"/>
          <a:stretch/>
        </p:blipFill>
        <p:spPr>
          <a:xfrm>
            <a:off x="3909362" y="2153912"/>
            <a:ext cx="603402" cy="528066"/>
          </a:xfrm>
          <a:prstGeom prst="rect">
            <a:avLst/>
          </a:prstGeom>
        </p:spPr>
      </p:pic>
      <p:pic>
        <p:nvPicPr>
          <p:cNvPr id="49" name="Picture 48"/>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7637536" y="1400007"/>
            <a:ext cx="603557" cy="530398"/>
          </a:xfrm>
          <a:prstGeom prst="rect">
            <a:avLst/>
          </a:prstGeom>
        </p:spPr>
      </p:pic>
      <p:pic>
        <p:nvPicPr>
          <p:cNvPr id="53" name="Picture 52"/>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7744274" y="2149883"/>
            <a:ext cx="603557" cy="482845"/>
          </a:xfrm>
          <a:prstGeom prst="rect">
            <a:avLst/>
          </a:prstGeom>
        </p:spPr>
      </p:pic>
      <p:sp>
        <p:nvSpPr>
          <p:cNvPr id="18" name="Cloud 17">
            <a:hlinkClick r:id="rId14" action="ppaction://hlinksldjump"/>
          </p:cNvPr>
          <p:cNvSpPr/>
          <p:nvPr/>
        </p:nvSpPr>
        <p:spPr>
          <a:xfrm>
            <a:off x="3500621" y="3526874"/>
            <a:ext cx="1769408" cy="828675"/>
          </a:xfrm>
          <a:prstGeom prst="cloud">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en-US" sz="1800" dirty="0">
                <a:solidFill>
                  <a:prstClr val="white">
                    <a:lumMod val="50000"/>
                  </a:prstClr>
                </a:solidFill>
                <a:latin typeface="Arial" panose="020B0604020202020204" pitchFamily="34" charset="0"/>
              </a:rPr>
              <a:t>QUAY VỀ</a:t>
            </a:r>
            <a:endParaRPr lang="vi-VN" sz="1800" dirty="0">
              <a:solidFill>
                <a:prstClr val="white">
                  <a:lumMod val="50000"/>
                </a:prstClr>
              </a:solidFill>
            </a:endParaRPr>
          </a:p>
        </p:txBody>
      </p:sp>
    </p:spTree>
    <p:extLst>
      <p:ext uri="{BB962C8B-B14F-4D97-AF65-F5344CB8AC3E}">
        <p14:creationId xmlns:p14="http://schemas.microsoft.com/office/powerpoint/2010/main" val="11227157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
                                          </p:val>
                                        </p:tav>
                                        <p:tav tm="100000">
                                          <p:val>
                                            <p:strVal val="#ppt_x"/>
                                          </p:val>
                                        </p:tav>
                                      </p:tavLst>
                                    </p:anim>
                                    <p:anim calcmode="lin" valueType="num">
                                      <p:cBhvr>
                                        <p:cTn id="9" dur="500" fill="hold"/>
                                        <p:tgtEl>
                                          <p:spTgt spid="4"/>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500"/>
                                  </p:stCondLst>
                                  <p:childTnLst>
                                    <p:set>
                                      <p:cBhvr>
                                        <p:cTn id="11" dur="1" fill="hold">
                                          <p:stCondLst>
                                            <p:cond delay="0"/>
                                          </p:stCondLst>
                                        </p:cTn>
                                        <p:tgtEl>
                                          <p:spTgt spid="26"/>
                                        </p:tgtEl>
                                        <p:attrNameLst>
                                          <p:attrName>style.visibility</p:attrName>
                                        </p:attrNameLst>
                                      </p:cBhvr>
                                      <p:to>
                                        <p:strVal val="visible"/>
                                      </p:to>
                                    </p:set>
                                    <p:animEffect transition="in" filter="fade">
                                      <p:cBhvr>
                                        <p:cTn id="12" dur="500"/>
                                        <p:tgtEl>
                                          <p:spTgt spid="26"/>
                                        </p:tgtEl>
                                      </p:cBhvr>
                                    </p:animEffect>
                                    <p:anim calcmode="lin" valueType="num">
                                      <p:cBhvr>
                                        <p:cTn id="13" dur="500" fill="hold"/>
                                        <p:tgtEl>
                                          <p:spTgt spid="26"/>
                                        </p:tgtEl>
                                        <p:attrNameLst>
                                          <p:attrName>ppt_x</p:attrName>
                                        </p:attrNameLst>
                                      </p:cBhvr>
                                      <p:tavLst>
                                        <p:tav tm="0">
                                          <p:val>
                                            <p:strVal val="#ppt_x"/>
                                          </p:val>
                                        </p:tav>
                                        <p:tav tm="100000">
                                          <p:val>
                                            <p:strVal val="#ppt_x"/>
                                          </p:val>
                                        </p:tav>
                                      </p:tavLst>
                                    </p:anim>
                                    <p:anim calcmode="lin" valueType="num">
                                      <p:cBhvr>
                                        <p:cTn id="14" dur="500" fill="hold"/>
                                        <p:tgtEl>
                                          <p:spTgt spid="26"/>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1000"/>
                                  </p:stCondLst>
                                  <p:childTnLst>
                                    <p:set>
                                      <p:cBhvr>
                                        <p:cTn id="16" dur="1" fill="hold">
                                          <p:stCondLst>
                                            <p:cond delay="0"/>
                                          </p:stCondLst>
                                        </p:cTn>
                                        <p:tgtEl>
                                          <p:spTgt spid="42"/>
                                        </p:tgtEl>
                                        <p:attrNameLst>
                                          <p:attrName>style.visibility</p:attrName>
                                        </p:attrNameLst>
                                      </p:cBhvr>
                                      <p:to>
                                        <p:strVal val="visible"/>
                                      </p:to>
                                    </p:set>
                                    <p:animEffect transition="in" filter="fade">
                                      <p:cBhvr>
                                        <p:cTn id="17" dur="500"/>
                                        <p:tgtEl>
                                          <p:spTgt spid="42"/>
                                        </p:tgtEl>
                                      </p:cBhvr>
                                    </p:animEffect>
                                    <p:anim calcmode="lin" valueType="num">
                                      <p:cBhvr>
                                        <p:cTn id="18" dur="500" fill="hold"/>
                                        <p:tgtEl>
                                          <p:spTgt spid="42"/>
                                        </p:tgtEl>
                                        <p:attrNameLst>
                                          <p:attrName>ppt_x</p:attrName>
                                        </p:attrNameLst>
                                      </p:cBhvr>
                                      <p:tavLst>
                                        <p:tav tm="0">
                                          <p:val>
                                            <p:strVal val="#ppt_x"/>
                                          </p:val>
                                        </p:tav>
                                        <p:tav tm="100000">
                                          <p:val>
                                            <p:strVal val="#ppt_x"/>
                                          </p:val>
                                        </p:tav>
                                      </p:tavLst>
                                    </p:anim>
                                    <p:anim calcmode="lin" valueType="num">
                                      <p:cBhvr>
                                        <p:cTn id="19" dur="500" fill="hold"/>
                                        <p:tgtEl>
                                          <p:spTgt spid="42"/>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1500"/>
                                  </p:stCondLst>
                                  <p:childTnLst>
                                    <p:set>
                                      <p:cBhvr>
                                        <p:cTn id="21" dur="1" fill="hold">
                                          <p:stCondLst>
                                            <p:cond delay="0"/>
                                          </p:stCondLst>
                                        </p:cTn>
                                        <p:tgtEl>
                                          <p:spTgt spid="43"/>
                                        </p:tgtEl>
                                        <p:attrNameLst>
                                          <p:attrName>style.visibility</p:attrName>
                                        </p:attrNameLst>
                                      </p:cBhvr>
                                      <p:to>
                                        <p:strVal val="visible"/>
                                      </p:to>
                                    </p:set>
                                    <p:animEffect transition="in" filter="fade">
                                      <p:cBhvr>
                                        <p:cTn id="22" dur="500"/>
                                        <p:tgtEl>
                                          <p:spTgt spid="43"/>
                                        </p:tgtEl>
                                      </p:cBhvr>
                                    </p:animEffect>
                                    <p:anim calcmode="lin" valueType="num">
                                      <p:cBhvr>
                                        <p:cTn id="23" dur="500" fill="hold"/>
                                        <p:tgtEl>
                                          <p:spTgt spid="43"/>
                                        </p:tgtEl>
                                        <p:attrNameLst>
                                          <p:attrName>ppt_x</p:attrName>
                                        </p:attrNameLst>
                                      </p:cBhvr>
                                      <p:tavLst>
                                        <p:tav tm="0">
                                          <p:val>
                                            <p:strVal val="#ppt_x"/>
                                          </p:val>
                                        </p:tav>
                                        <p:tav tm="100000">
                                          <p:val>
                                            <p:strVal val="#ppt_x"/>
                                          </p:val>
                                        </p:tav>
                                      </p:tavLst>
                                    </p:anim>
                                    <p:anim calcmode="lin" valueType="num">
                                      <p:cBhvr>
                                        <p:cTn id="24" dur="500" fill="hold"/>
                                        <p:tgtEl>
                                          <p:spTgt spid="43"/>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2000"/>
                                  </p:stCondLst>
                                  <p:childTnLst>
                                    <p:set>
                                      <p:cBhvr>
                                        <p:cTn id="26" dur="1" fill="hold">
                                          <p:stCondLst>
                                            <p:cond delay="0"/>
                                          </p:stCondLst>
                                        </p:cTn>
                                        <p:tgtEl>
                                          <p:spTgt spid="44"/>
                                        </p:tgtEl>
                                        <p:attrNameLst>
                                          <p:attrName>style.visibility</p:attrName>
                                        </p:attrNameLst>
                                      </p:cBhvr>
                                      <p:to>
                                        <p:strVal val="visible"/>
                                      </p:to>
                                    </p:set>
                                    <p:animEffect transition="in" filter="fade">
                                      <p:cBhvr>
                                        <p:cTn id="27" dur="500"/>
                                        <p:tgtEl>
                                          <p:spTgt spid="44"/>
                                        </p:tgtEl>
                                      </p:cBhvr>
                                    </p:animEffect>
                                    <p:anim calcmode="lin" valueType="num">
                                      <p:cBhvr>
                                        <p:cTn id="28" dur="500" fill="hold"/>
                                        <p:tgtEl>
                                          <p:spTgt spid="44"/>
                                        </p:tgtEl>
                                        <p:attrNameLst>
                                          <p:attrName>ppt_x</p:attrName>
                                        </p:attrNameLst>
                                      </p:cBhvr>
                                      <p:tavLst>
                                        <p:tav tm="0">
                                          <p:val>
                                            <p:strVal val="#ppt_x"/>
                                          </p:val>
                                        </p:tav>
                                        <p:tav tm="100000">
                                          <p:val>
                                            <p:strVal val="#ppt_x"/>
                                          </p:val>
                                        </p:tav>
                                      </p:tavLst>
                                    </p:anim>
                                    <p:anim calcmode="lin" valueType="num">
                                      <p:cBhvr>
                                        <p:cTn id="29" dur="500" fill="hold"/>
                                        <p:tgtEl>
                                          <p:spTgt spid="44"/>
                                        </p:tgtEl>
                                        <p:attrNameLst>
                                          <p:attrName>ppt_y</p:attrName>
                                        </p:attrNameLst>
                                      </p:cBhvr>
                                      <p:tavLst>
                                        <p:tav tm="0">
                                          <p:val>
                                            <p:strVal val="#ppt_y+.1"/>
                                          </p:val>
                                        </p:tav>
                                        <p:tav tm="100000">
                                          <p:val>
                                            <p:strVal val="#ppt_y"/>
                                          </p:val>
                                        </p:tav>
                                      </p:tavLst>
                                    </p:anim>
                                  </p:childTnLst>
                                </p:cTn>
                              </p:par>
                              <p:par>
                                <p:cTn id="30" presetID="8" presetClass="emph" presetSubtype="0" repeatCount="indefinite" fill="hold" nodeType="withEffect">
                                  <p:stCondLst>
                                    <p:cond delay="0"/>
                                  </p:stCondLst>
                                  <p:childTnLst>
                                    <p:animRot by="21600000">
                                      <p:cBhvr>
                                        <p:cTn id="31" dur="2250" fill="hold"/>
                                        <p:tgtEl>
                                          <p:spTgt spid="7"/>
                                        </p:tgtEl>
                                        <p:attrNameLst>
                                          <p:attrName>r</p:attrName>
                                        </p:attrNameLst>
                                      </p:cBhvr>
                                    </p:animRot>
                                  </p:childTnLst>
                                </p:cTn>
                              </p:par>
                              <p:par>
                                <p:cTn id="32" presetID="8" presetClass="emph" presetSubtype="0" repeatCount="indefinite" fill="hold" nodeType="withEffect">
                                  <p:stCondLst>
                                    <p:cond delay="0"/>
                                  </p:stCondLst>
                                  <p:childTnLst>
                                    <p:animRot by="21600000">
                                      <p:cBhvr>
                                        <p:cTn id="33" dur="2500" fill="hold"/>
                                        <p:tgtEl>
                                          <p:spTgt spid="9"/>
                                        </p:tgtEl>
                                        <p:attrNameLst>
                                          <p:attrName>r</p:attrName>
                                        </p:attrNameLst>
                                      </p:cBhvr>
                                    </p:animRot>
                                  </p:childTnLst>
                                </p:cTn>
                              </p:par>
                              <p:par>
                                <p:cTn id="34" presetID="8" presetClass="emph" presetSubtype="0" repeatCount="indefinite" fill="hold" nodeType="withEffect">
                                  <p:stCondLst>
                                    <p:cond delay="0"/>
                                  </p:stCondLst>
                                  <p:childTnLst>
                                    <p:animRot by="21600000">
                                      <p:cBhvr>
                                        <p:cTn id="35" dur="2000" fill="hold"/>
                                        <p:tgtEl>
                                          <p:spTgt spid="11"/>
                                        </p:tgtEl>
                                        <p:attrNameLst>
                                          <p:attrName>r</p:attrName>
                                        </p:attrNameLst>
                                      </p:cBhvr>
                                    </p:animRot>
                                  </p:childTnLst>
                                </p:cTn>
                              </p:par>
                              <p:par>
                                <p:cTn id="36" presetID="2" presetClass="entr" presetSubtype="2" repeatCount="indefinite" fill="hold" grpId="0" nodeType="withEffect">
                                  <p:stCondLst>
                                    <p:cond delay="500"/>
                                  </p:stCondLst>
                                  <p:childTnLst>
                                    <p:set>
                                      <p:cBhvr>
                                        <p:cTn id="37" dur="1" fill="hold">
                                          <p:stCondLst>
                                            <p:cond delay="0"/>
                                          </p:stCondLst>
                                        </p:cTn>
                                        <p:tgtEl>
                                          <p:spTgt spid="40"/>
                                        </p:tgtEl>
                                        <p:attrNameLst>
                                          <p:attrName>style.visibility</p:attrName>
                                        </p:attrNameLst>
                                      </p:cBhvr>
                                      <p:to>
                                        <p:strVal val="visible"/>
                                      </p:to>
                                    </p:set>
                                    <p:anim calcmode="lin" valueType="num">
                                      <p:cBhvr additive="base">
                                        <p:cTn id="38" dur="20000" fill="hold"/>
                                        <p:tgtEl>
                                          <p:spTgt spid="40"/>
                                        </p:tgtEl>
                                        <p:attrNameLst>
                                          <p:attrName>ppt_x</p:attrName>
                                        </p:attrNameLst>
                                      </p:cBhvr>
                                      <p:tavLst>
                                        <p:tav tm="0">
                                          <p:val>
                                            <p:strVal val="1+#ppt_w/2"/>
                                          </p:val>
                                        </p:tav>
                                        <p:tav tm="100000">
                                          <p:val>
                                            <p:strVal val="#ppt_x"/>
                                          </p:val>
                                        </p:tav>
                                      </p:tavLst>
                                    </p:anim>
                                    <p:anim calcmode="lin" valueType="num">
                                      <p:cBhvr additive="base">
                                        <p:cTn id="39" dur="20000" fill="hold"/>
                                        <p:tgtEl>
                                          <p:spTgt spid="40"/>
                                        </p:tgtEl>
                                        <p:attrNameLst>
                                          <p:attrName>ppt_y</p:attrName>
                                        </p:attrNameLst>
                                      </p:cBhvr>
                                      <p:tavLst>
                                        <p:tav tm="0">
                                          <p:val>
                                            <p:strVal val="#ppt_y"/>
                                          </p:val>
                                        </p:tav>
                                        <p:tav tm="100000">
                                          <p:val>
                                            <p:strVal val="#ppt_y"/>
                                          </p:val>
                                        </p:tav>
                                      </p:tavLst>
                                    </p:anim>
                                  </p:childTnLst>
                                </p:cTn>
                              </p:par>
                              <p:par>
                                <p:cTn id="40" presetID="2" presetClass="entr" presetSubtype="8" repeatCount="indefinite" fill="hold" grpId="0" nodeType="withEffect">
                                  <p:stCondLst>
                                    <p:cond delay="500"/>
                                  </p:stCondLst>
                                  <p:childTnLst>
                                    <p:set>
                                      <p:cBhvr>
                                        <p:cTn id="41" dur="1" fill="hold">
                                          <p:stCondLst>
                                            <p:cond delay="0"/>
                                          </p:stCondLst>
                                        </p:cTn>
                                        <p:tgtEl>
                                          <p:spTgt spid="41"/>
                                        </p:tgtEl>
                                        <p:attrNameLst>
                                          <p:attrName>style.visibility</p:attrName>
                                        </p:attrNameLst>
                                      </p:cBhvr>
                                      <p:to>
                                        <p:strVal val="visible"/>
                                      </p:to>
                                    </p:set>
                                    <p:anim calcmode="lin" valueType="num">
                                      <p:cBhvr additive="base">
                                        <p:cTn id="42" dur="20000" fill="hold"/>
                                        <p:tgtEl>
                                          <p:spTgt spid="41"/>
                                        </p:tgtEl>
                                        <p:attrNameLst>
                                          <p:attrName>ppt_x</p:attrName>
                                        </p:attrNameLst>
                                      </p:cBhvr>
                                      <p:tavLst>
                                        <p:tav tm="0">
                                          <p:val>
                                            <p:strVal val="0-#ppt_w/2"/>
                                          </p:val>
                                        </p:tav>
                                        <p:tav tm="100000">
                                          <p:val>
                                            <p:strVal val="#ppt_x"/>
                                          </p:val>
                                        </p:tav>
                                      </p:tavLst>
                                    </p:anim>
                                    <p:anim calcmode="lin" valueType="num">
                                      <p:cBhvr additive="base">
                                        <p:cTn id="43" dur="20000" fill="hold"/>
                                        <p:tgtEl>
                                          <p:spTgt spid="4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44" restart="whenNotActive" fill="hold" evtFilter="cancelBubble" nodeType="interactiveSeq">
                <p:stCondLst>
                  <p:cond evt="onClick" delay="0">
                    <p:tgtEl>
                      <p:spTgt spid="26"/>
                    </p:tgtEl>
                  </p:cond>
                </p:stCondLst>
                <p:endSync evt="end" delay="0">
                  <p:rtn val="all"/>
                </p:endSync>
                <p:childTnLst>
                  <p:par>
                    <p:cTn id="45" fill="hold">
                      <p:stCondLst>
                        <p:cond delay="0"/>
                      </p:stCondLst>
                      <p:childTnLst>
                        <p:par>
                          <p:cTn id="46" fill="hold">
                            <p:stCondLst>
                              <p:cond delay="0"/>
                            </p:stCondLst>
                            <p:childTnLst>
                              <p:par>
                                <p:cTn id="47" presetID="1" presetClass="emph" presetSubtype="2" fill="hold" nodeType="clickEffect">
                                  <p:stCondLst>
                                    <p:cond delay="0"/>
                                  </p:stCondLst>
                                  <p:childTnLst>
                                    <p:animClr clrSpc="rgb" dir="cw">
                                      <p:cBhvr>
                                        <p:cTn id="48" dur="250" fill="hold"/>
                                        <p:tgtEl>
                                          <p:spTgt spid="26"/>
                                        </p:tgtEl>
                                        <p:attrNameLst>
                                          <p:attrName>fillcolor</p:attrName>
                                        </p:attrNameLst>
                                      </p:cBhvr>
                                      <p:to>
                                        <a:srgbClr val="FFF2CC"/>
                                      </p:to>
                                    </p:animClr>
                                    <p:set>
                                      <p:cBhvr>
                                        <p:cTn id="49" dur="250" fill="hold"/>
                                        <p:tgtEl>
                                          <p:spTgt spid="26"/>
                                        </p:tgtEl>
                                        <p:attrNameLst>
                                          <p:attrName>fill.type</p:attrName>
                                        </p:attrNameLst>
                                      </p:cBhvr>
                                      <p:to>
                                        <p:strVal val="solid"/>
                                      </p:to>
                                    </p:set>
                                    <p:set>
                                      <p:cBhvr>
                                        <p:cTn id="50" dur="250" fill="hold"/>
                                        <p:tgtEl>
                                          <p:spTgt spid="26"/>
                                        </p:tgtEl>
                                        <p:attrNameLst>
                                          <p:attrName>fill.on</p:attrName>
                                        </p:attrNameLst>
                                      </p:cBhvr>
                                      <p:to>
                                        <p:strVal val="true"/>
                                      </p:to>
                                    </p:set>
                                  </p:childTnLst>
                                  <p:subTnLst>
                                    <p:audio>
                                      <p:cMediaNode>
                                        <p:cTn display="0" masterRel="sameClick">
                                          <p:stCondLst>
                                            <p:cond evt="begin" delay="0">
                                              <p:tn val="47"/>
                                            </p:cond>
                                          </p:stCondLst>
                                          <p:endCondLst>
                                            <p:cond evt="onStopAudio" delay="0">
                                              <p:tgtEl>
                                                <p:sldTgt/>
                                              </p:tgtEl>
                                            </p:cond>
                                          </p:endCondLst>
                                        </p:cTn>
                                        <p:tgtEl>
                                          <p:sndTgt r:embed="rId2" name="click.wav"/>
                                        </p:tgtEl>
                                      </p:cMediaNode>
                                    </p:audio>
                                  </p:subTnLst>
                                </p:cTn>
                              </p:par>
                              <p:par>
                                <p:cTn id="51" presetID="23" presetClass="entr" presetSubtype="32" fill="hold" nodeType="withEffect">
                                  <p:stCondLst>
                                    <p:cond delay="1000"/>
                                  </p:stCondLst>
                                  <p:childTnLst>
                                    <p:set>
                                      <p:cBhvr>
                                        <p:cTn id="52" dur="1" fill="hold">
                                          <p:stCondLst>
                                            <p:cond delay="0"/>
                                          </p:stCondLst>
                                        </p:cTn>
                                        <p:tgtEl>
                                          <p:spTgt spid="47"/>
                                        </p:tgtEl>
                                        <p:attrNameLst>
                                          <p:attrName>style.visibility</p:attrName>
                                        </p:attrNameLst>
                                      </p:cBhvr>
                                      <p:to>
                                        <p:strVal val="visible"/>
                                      </p:to>
                                    </p:set>
                                    <p:anim calcmode="lin" valueType="num">
                                      <p:cBhvr>
                                        <p:cTn id="53" dur="250" fill="hold"/>
                                        <p:tgtEl>
                                          <p:spTgt spid="47"/>
                                        </p:tgtEl>
                                        <p:attrNameLst>
                                          <p:attrName>ppt_w</p:attrName>
                                        </p:attrNameLst>
                                      </p:cBhvr>
                                      <p:tavLst>
                                        <p:tav tm="0">
                                          <p:val>
                                            <p:strVal val="4*#ppt_w"/>
                                          </p:val>
                                        </p:tav>
                                        <p:tav tm="100000">
                                          <p:val>
                                            <p:strVal val="#ppt_w"/>
                                          </p:val>
                                        </p:tav>
                                      </p:tavLst>
                                    </p:anim>
                                    <p:anim calcmode="lin" valueType="num">
                                      <p:cBhvr>
                                        <p:cTn id="54" dur="250" fill="hold"/>
                                        <p:tgtEl>
                                          <p:spTgt spid="47"/>
                                        </p:tgtEl>
                                        <p:attrNameLst>
                                          <p:attrName>ppt_h</p:attrName>
                                        </p:attrNameLst>
                                      </p:cBhvr>
                                      <p:tavLst>
                                        <p:tav tm="0">
                                          <p:val>
                                            <p:strVal val="4*#ppt_h"/>
                                          </p:val>
                                        </p:tav>
                                        <p:tav tm="100000">
                                          <p:val>
                                            <p:strVal val="#ppt_h"/>
                                          </p:val>
                                        </p:tav>
                                      </p:tavLst>
                                    </p:anim>
                                  </p:childTnLst>
                                  <p:subTnLst>
                                    <p:audio>
                                      <p:cMediaNode>
                                        <p:cTn display="0" masterRel="sameClick">
                                          <p:stCondLst>
                                            <p:cond evt="begin" delay="0">
                                              <p:tn val="51"/>
                                            </p:cond>
                                          </p:stCondLst>
                                          <p:endCondLst>
                                            <p:cond evt="onStopAudio" delay="0">
                                              <p:tgtEl>
                                                <p:sldTgt/>
                                              </p:tgtEl>
                                            </p:cond>
                                          </p:endCondLst>
                                        </p:cTn>
                                        <p:tgtEl>
                                          <p:sndTgt r:embed="rId3" name="Wrong Buzzer.wav"/>
                                        </p:tgtEl>
                                      </p:cMediaNode>
                                    </p:audio>
                                  </p:subTnLst>
                                </p:cTn>
                              </p:par>
                              <p:par>
                                <p:cTn id="55" presetID="1" presetClass="emph" presetSubtype="2" fill="hold" nodeType="withEffect">
                                  <p:stCondLst>
                                    <p:cond delay="1000"/>
                                  </p:stCondLst>
                                  <p:childTnLst>
                                    <p:animClr clrSpc="rgb" dir="cw">
                                      <p:cBhvr>
                                        <p:cTn id="56" dur="250" fill="hold"/>
                                        <p:tgtEl>
                                          <p:spTgt spid="26"/>
                                        </p:tgtEl>
                                        <p:attrNameLst>
                                          <p:attrName>fillcolor</p:attrName>
                                        </p:attrNameLst>
                                      </p:cBhvr>
                                      <p:to>
                                        <a:srgbClr val="FFFF00"/>
                                      </p:to>
                                    </p:animClr>
                                    <p:set>
                                      <p:cBhvr>
                                        <p:cTn id="57" dur="250" fill="hold"/>
                                        <p:tgtEl>
                                          <p:spTgt spid="26"/>
                                        </p:tgtEl>
                                        <p:attrNameLst>
                                          <p:attrName>fill.type</p:attrName>
                                        </p:attrNameLst>
                                      </p:cBhvr>
                                      <p:to>
                                        <p:strVal val="solid"/>
                                      </p:to>
                                    </p:set>
                                    <p:set>
                                      <p:cBhvr>
                                        <p:cTn id="58" dur="250" fill="hold"/>
                                        <p:tgtEl>
                                          <p:spTgt spid="26"/>
                                        </p:tgtEl>
                                        <p:attrNameLst>
                                          <p:attrName>fill.on</p:attrName>
                                        </p:attrNameLst>
                                      </p:cBhvr>
                                      <p:to>
                                        <p:strVal val="true"/>
                                      </p:to>
                                    </p:set>
                                  </p:childTnLst>
                                </p:cTn>
                              </p:par>
                            </p:childTnLst>
                          </p:cTn>
                        </p:par>
                      </p:childTnLst>
                    </p:cTn>
                  </p:par>
                </p:childTnLst>
              </p:cTn>
              <p:nextCondLst>
                <p:cond evt="onClick" delay="0">
                  <p:tgtEl>
                    <p:spTgt spid="26"/>
                  </p:tgtEl>
                </p:cond>
              </p:nextCondLst>
            </p:seq>
            <p:seq concurrent="1" nextAc="seek">
              <p:cTn id="59" restart="whenNotActive" fill="hold" evtFilter="cancelBubble" nodeType="interactiveSeq">
                <p:stCondLst>
                  <p:cond evt="onClick" delay="0">
                    <p:tgtEl>
                      <p:spTgt spid="42"/>
                    </p:tgtEl>
                  </p:cond>
                </p:stCondLst>
                <p:endSync evt="end" delay="0">
                  <p:rtn val="all"/>
                </p:endSync>
                <p:childTnLst>
                  <p:par>
                    <p:cTn id="60" fill="hold">
                      <p:stCondLst>
                        <p:cond delay="0"/>
                      </p:stCondLst>
                      <p:childTnLst>
                        <p:par>
                          <p:cTn id="61" fill="hold">
                            <p:stCondLst>
                              <p:cond delay="0"/>
                            </p:stCondLst>
                            <p:childTnLst>
                              <p:par>
                                <p:cTn id="62" presetID="1" presetClass="emph" presetSubtype="2" fill="hold" nodeType="clickEffect">
                                  <p:stCondLst>
                                    <p:cond delay="0"/>
                                  </p:stCondLst>
                                  <p:childTnLst>
                                    <p:animClr clrSpc="rgb" dir="cw">
                                      <p:cBhvr>
                                        <p:cTn id="63" dur="250" fill="hold"/>
                                        <p:tgtEl>
                                          <p:spTgt spid="42"/>
                                        </p:tgtEl>
                                        <p:attrNameLst>
                                          <p:attrName>fillcolor</p:attrName>
                                        </p:attrNameLst>
                                      </p:cBhvr>
                                      <p:to>
                                        <a:srgbClr val="FFF2CC"/>
                                      </p:to>
                                    </p:animClr>
                                    <p:set>
                                      <p:cBhvr>
                                        <p:cTn id="64" dur="250" fill="hold"/>
                                        <p:tgtEl>
                                          <p:spTgt spid="42"/>
                                        </p:tgtEl>
                                        <p:attrNameLst>
                                          <p:attrName>fill.type</p:attrName>
                                        </p:attrNameLst>
                                      </p:cBhvr>
                                      <p:to>
                                        <p:strVal val="solid"/>
                                      </p:to>
                                    </p:set>
                                    <p:set>
                                      <p:cBhvr>
                                        <p:cTn id="65" dur="250" fill="hold"/>
                                        <p:tgtEl>
                                          <p:spTgt spid="42"/>
                                        </p:tgtEl>
                                        <p:attrNameLst>
                                          <p:attrName>fill.on</p:attrName>
                                        </p:attrNameLst>
                                      </p:cBhvr>
                                      <p:to>
                                        <p:strVal val="true"/>
                                      </p:to>
                                    </p:set>
                                  </p:childTnLst>
                                  <p:subTnLst>
                                    <p:audio>
                                      <p:cMediaNode>
                                        <p:cTn display="0" masterRel="sameClick">
                                          <p:stCondLst>
                                            <p:cond evt="begin" delay="0">
                                              <p:tn val="62"/>
                                            </p:cond>
                                          </p:stCondLst>
                                          <p:endCondLst>
                                            <p:cond evt="onStopAudio" delay="0">
                                              <p:tgtEl>
                                                <p:sldTgt/>
                                              </p:tgtEl>
                                            </p:cond>
                                          </p:endCondLst>
                                        </p:cTn>
                                        <p:tgtEl>
                                          <p:sndTgt r:embed="rId2" name="click.wav"/>
                                        </p:tgtEl>
                                      </p:cMediaNode>
                                    </p:audio>
                                  </p:subTnLst>
                                </p:cTn>
                              </p:par>
                              <p:par>
                                <p:cTn id="66" presetID="23" presetClass="entr" presetSubtype="32" fill="hold" nodeType="withEffect">
                                  <p:stCondLst>
                                    <p:cond delay="1000"/>
                                  </p:stCondLst>
                                  <p:childTnLst>
                                    <p:set>
                                      <p:cBhvr>
                                        <p:cTn id="67" dur="1" fill="hold">
                                          <p:stCondLst>
                                            <p:cond delay="0"/>
                                          </p:stCondLst>
                                        </p:cTn>
                                        <p:tgtEl>
                                          <p:spTgt spid="53"/>
                                        </p:tgtEl>
                                        <p:attrNameLst>
                                          <p:attrName>style.visibility</p:attrName>
                                        </p:attrNameLst>
                                      </p:cBhvr>
                                      <p:to>
                                        <p:strVal val="visible"/>
                                      </p:to>
                                    </p:set>
                                    <p:anim calcmode="lin" valueType="num">
                                      <p:cBhvr>
                                        <p:cTn id="68" dur="250" fill="hold"/>
                                        <p:tgtEl>
                                          <p:spTgt spid="53"/>
                                        </p:tgtEl>
                                        <p:attrNameLst>
                                          <p:attrName>ppt_w</p:attrName>
                                        </p:attrNameLst>
                                      </p:cBhvr>
                                      <p:tavLst>
                                        <p:tav tm="0">
                                          <p:val>
                                            <p:strVal val="4*#ppt_w"/>
                                          </p:val>
                                        </p:tav>
                                        <p:tav tm="100000">
                                          <p:val>
                                            <p:strVal val="#ppt_w"/>
                                          </p:val>
                                        </p:tav>
                                      </p:tavLst>
                                    </p:anim>
                                    <p:anim calcmode="lin" valueType="num">
                                      <p:cBhvr>
                                        <p:cTn id="69" dur="250" fill="hold"/>
                                        <p:tgtEl>
                                          <p:spTgt spid="53"/>
                                        </p:tgtEl>
                                        <p:attrNameLst>
                                          <p:attrName>ppt_h</p:attrName>
                                        </p:attrNameLst>
                                      </p:cBhvr>
                                      <p:tavLst>
                                        <p:tav tm="0">
                                          <p:val>
                                            <p:strVal val="4*#ppt_h"/>
                                          </p:val>
                                        </p:tav>
                                        <p:tav tm="100000">
                                          <p:val>
                                            <p:strVal val="#ppt_h"/>
                                          </p:val>
                                        </p:tav>
                                      </p:tavLst>
                                    </p:anim>
                                  </p:childTnLst>
                                  <p:subTnLst>
                                    <p:audio>
                                      <p:cMediaNode>
                                        <p:cTn display="0" masterRel="sameClick">
                                          <p:stCondLst>
                                            <p:cond evt="begin" delay="0">
                                              <p:tn val="66"/>
                                            </p:cond>
                                          </p:stCondLst>
                                          <p:endCondLst>
                                            <p:cond evt="onStopAudio" delay="0">
                                              <p:tgtEl>
                                                <p:sldTgt/>
                                              </p:tgtEl>
                                            </p:cond>
                                          </p:endCondLst>
                                        </p:cTn>
                                        <p:tgtEl>
                                          <p:sndTgt r:embed="rId4" name="Check mark.wav"/>
                                        </p:tgtEl>
                                      </p:cMediaNode>
                                    </p:audio>
                                  </p:subTnLst>
                                </p:cTn>
                              </p:par>
                              <p:par>
                                <p:cTn id="70" presetID="1" presetClass="emph" presetSubtype="2" fill="hold" nodeType="withEffect">
                                  <p:stCondLst>
                                    <p:cond delay="1000"/>
                                  </p:stCondLst>
                                  <p:childTnLst>
                                    <p:animClr clrSpc="rgb" dir="cw">
                                      <p:cBhvr>
                                        <p:cTn id="71" dur="250" fill="hold"/>
                                        <p:tgtEl>
                                          <p:spTgt spid="42"/>
                                        </p:tgtEl>
                                        <p:attrNameLst>
                                          <p:attrName>fillcolor</p:attrName>
                                        </p:attrNameLst>
                                      </p:cBhvr>
                                      <p:to>
                                        <a:srgbClr val="00B050"/>
                                      </p:to>
                                    </p:animClr>
                                    <p:set>
                                      <p:cBhvr>
                                        <p:cTn id="72" dur="250" fill="hold"/>
                                        <p:tgtEl>
                                          <p:spTgt spid="42"/>
                                        </p:tgtEl>
                                        <p:attrNameLst>
                                          <p:attrName>fill.type</p:attrName>
                                        </p:attrNameLst>
                                      </p:cBhvr>
                                      <p:to>
                                        <p:strVal val="solid"/>
                                      </p:to>
                                    </p:set>
                                    <p:set>
                                      <p:cBhvr>
                                        <p:cTn id="73" dur="250" fill="hold"/>
                                        <p:tgtEl>
                                          <p:spTgt spid="42"/>
                                        </p:tgtEl>
                                        <p:attrNameLst>
                                          <p:attrName>fill.on</p:attrName>
                                        </p:attrNameLst>
                                      </p:cBhvr>
                                      <p:to>
                                        <p:strVal val="true"/>
                                      </p:to>
                                    </p:set>
                                  </p:childTnLst>
                                </p:cTn>
                              </p:par>
                            </p:childTnLst>
                          </p:cTn>
                        </p:par>
                      </p:childTnLst>
                    </p:cTn>
                  </p:par>
                </p:childTnLst>
              </p:cTn>
              <p:nextCondLst>
                <p:cond evt="onClick" delay="0">
                  <p:tgtEl>
                    <p:spTgt spid="42"/>
                  </p:tgtEl>
                </p:cond>
              </p:nextCondLst>
            </p:seq>
            <p:seq concurrent="1" nextAc="seek">
              <p:cTn id="74" restart="whenNotActive" fill="hold" evtFilter="cancelBubble" nodeType="interactiveSeq">
                <p:stCondLst>
                  <p:cond evt="onClick" delay="0">
                    <p:tgtEl>
                      <p:spTgt spid="43"/>
                    </p:tgtEl>
                  </p:cond>
                </p:stCondLst>
                <p:endSync evt="end" delay="0">
                  <p:rtn val="all"/>
                </p:endSync>
                <p:childTnLst>
                  <p:par>
                    <p:cTn id="75" fill="hold">
                      <p:stCondLst>
                        <p:cond delay="0"/>
                      </p:stCondLst>
                      <p:childTnLst>
                        <p:par>
                          <p:cTn id="76" fill="hold">
                            <p:stCondLst>
                              <p:cond delay="0"/>
                            </p:stCondLst>
                            <p:childTnLst>
                              <p:par>
                                <p:cTn id="77" presetID="1" presetClass="emph" presetSubtype="2" fill="hold" nodeType="clickEffect">
                                  <p:stCondLst>
                                    <p:cond delay="0"/>
                                  </p:stCondLst>
                                  <p:childTnLst>
                                    <p:animClr clrSpc="rgb" dir="cw">
                                      <p:cBhvr>
                                        <p:cTn id="78" dur="250" fill="hold"/>
                                        <p:tgtEl>
                                          <p:spTgt spid="43"/>
                                        </p:tgtEl>
                                        <p:attrNameLst>
                                          <p:attrName>fillcolor</p:attrName>
                                        </p:attrNameLst>
                                      </p:cBhvr>
                                      <p:to>
                                        <a:srgbClr val="FFF2CC"/>
                                      </p:to>
                                    </p:animClr>
                                    <p:set>
                                      <p:cBhvr>
                                        <p:cTn id="79" dur="250" fill="hold"/>
                                        <p:tgtEl>
                                          <p:spTgt spid="43"/>
                                        </p:tgtEl>
                                        <p:attrNameLst>
                                          <p:attrName>fill.type</p:attrName>
                                        </p:attrNameLst>
                                      </p:cBhvr>
                                      <p:to>
                                        <p:strVal val="solid"/>
                                      </p:to>
                                    </p:set>
                                    <p:set>
                                      <p:cBhvr>
                                        <p:cTn id="80" dur="250" fill="hold"/>
                                        <p:tgtEl>
                                          <p:spTgt spid="43"/>
                                        </p:tgtEl>
                                        <p:attrNameLst>
                                          <p:attrName>fill.on</p:attrName>
                                        </p:attrNameLst>
                                      </p:cBhvr>
                                      <p:to>
                                        <p:strVal val="true"/>
                                      </p:to>
                                    </p:set>
                                  </p:childTnLst>
                                  <p:subTnLst>
                                    <p:audio>
                                      <p:cMediaNode>
                                        <p:cTn display="0" masterRel="sameClick">
                                          <p:stCondLst>
                                            <p:cond evt="begin" delay="0">
                                              <p:tn val="77"/>
                                            </p:cond>
                                          </p:stCondLst>
                                          <p:endCondLst>
                                            <p:cond evt="onStopAudio" delay="0">
                                              <p:tgtEl>
                                                <p:sldTgt/>
                                              </p:tgtEl>
                                            </p:cond>
                                          </p:endCondLst>
                                        </p:cTn>
                                        <p:tgtEl>
                                          <p:sndTgt r:embed="rId2" name="click.wav"/>
                                        </p:tgtEl>
                                      </p:cMediaNode>
                                    </p:audio>
                                  </p:subTnLst>
                                </p:cTn>
                              </p:par>
                              <p:par>
                                <p:cTn id="81" presetID="23" presetClass="entr" presetSubtype="32" fill="hold" nodeType="withEffect">
                                  <p:stCondLst>
                                    <p:cond delay="1000"/>
                                  </p:stCondLst>
                                  <p:childTnLst>
                                    <p:set>
                                      <p:cBhvr>
                                        <p:cTn id="82" dur="1" fill="hold">
                                          <p:stCondLst>
                                            <p:cond delay="0"/>
                                          </p:stCondLst>
                                        </p:cTn>
                                        <p:tgtEl>
                                          <p:spTgt spid="51"/>
                                        </p:tgtEl>
                                        <p:attrNameLst>
                                          <p:attrName>style.visibility</p:attrName>
                                        </p:attrNameLst>
                                      </p:cBhvr>
                                      <p:to>
                                        <p:strVal val="visible"/>
                                      </p:to>
                                    </p:set>
                                    <p:anim calcmode="lin" valueType="num">
                                      <p:cBhvr>
                                        <p:cTn id="83" dur="250" fill="hold"/>
                                        <p:tgtEl>
                                          <p:spTgt spid="51"/>
                                        </p:tgtEl>
                                        <p:attrNameLst>
                                          <p:attrName>ppt_w</p:attrName>
                                        </p:attrNameLst>
                                      </p:cBhvr>
                                      <p:tavLst>
                                        <p:tav tm="0">
                                          <p:val>
                                            <p:strVal val="4*#ppt_w"/>
                                          </p:val>
                                        </p:tav>
                                        <p:tav tm="100000">
                                          <p:val>
                                            <p:strVal val="#ppt_w"/>
                                          </p:val>
                                        </p:tav>
                                      </p:tavLst>
                                    </p:anim>
                                    <p:anim calcmode="lin" valueType="num">
                                      <p:cBhvr>
                                        <p:cTn id="84" dur="250" fill="hold"/>
                                        <p:tgtEl>
                                          <p:spTgt spid="51"/>
                                        </p:tgtEl>
                                        <p:attrNameLst>
                                          <p:attrName>ppt_h</p:attrName>
                                        </p:attrNameLst>
                                      </p:cBhvr>
                                      <p:tavLst>
                                        <p:tav tm="0">
                                          <p:val>
                                            <p:strVal val="4*#ppt_h"/>
                                          </p:val>
                                        </p:tav>
                                        <p:tav tm="100000">
                                          <p:val>
                                            <p:strVal val="#ppt_h"/>
                                          </p:val>
                                        </p:tav>
                                      </p:tavLst>
                                    </p:anim>
                                  </p:childTnLst>
                                  <p:subTnLst>
                                    <p:audio>
                                      <p:cMediaNode>
                                        <p:cTn display="0" masterRel="sameClick">
                                          <p:stCondLst>
                                            <p:cond evt="begin" delay="0">
                                              <p:tn val="81"/>
                                            </p:cond>
                                          </p:stCondLst>
                                          <p:endCondLst>
                                            <p:cond evt="onStopAudio" delay="0">
                                              <p:tgtEl>
                                                <p:sldTgt/>
                                              </p:tgtEl>
                                            </p:cond>
                                          </p:endCondLst>
                                        </p:cTn>
                                        <p:tgtEl>
                                          <p:sndTgt r:embed="rId3" name="Wrong Buzzer.wav"/>
                                        </p:tgtEl>
                                      </p:cMediaNode>
                                    </p:audio>
                                  </p:subTnLst>
                                </p:cTn>
                              </p:par>
                              <p:par>
                                <p:cTn id="85" presetID="1" presetClass="emph" presetSubtype="2" fill="hold" nodeType="withEffect">
                                  <p:stCondLst>
                                    <p:cond delay="1000"/>
                                  </p:stCondLst>
                                  <p:childTnLst>
                                    <p:animClr clrSpc="rgb" dir="cw">
                                      <p:cBhvr>
                                        <p:cTn id="86" dur="250" fill="hold"/>
                                        <p:tgtEl>
                                          <p:spTgt spid="43"/>
                                        </p:tgtEl>
                                        <p:attrNameLst>
                                          <p:attrName>fillcolor</p:attrName>
                                        </p:attrNameLst>
                                      </p:cBhvr>
                                      <p:to>
                                        <a:srgbClr val="FFFF00"/>
                                      </p:to>
                                    </p:animClr>
                                    <p:set>
                                      <p:cBhvr>
                                        <p:cTn id="87" dur="250" fill="hold"/>
                                        <p:tgtEl>
                                          <p:spTgt spid="43"/>
                                        </p:tgtEl>
                                        <p:attrNameLst>
                                          <p:attrName>fill.type</p:attrName>
                                        </p:attrNameLst>
                                      </p:cBhvr>
                                      <p:to>
                                        <p:strVal val="solid"/>
                                      </p:to>
                                    </p:set>
                                    <p:set>
                                      <p:cBhvr>
                                        <p:cTn id="88" dur="250" fill="hold"/>
                                        <p:tgtEl>
                                          <p:spTgt spid="43"/>
                                        </p:tgtEl>
                                        <p:attrNameLst>
                                          <p:attrName>fill.on</p:attrName>
                                        </p:attrNameLst>
                                      </p:cBhvr>
                                      <p:to>
                                        <p:strVal val="true"/>
                                      </p:to>
                                    </p:set>
                                  </p:childTnLst>
                                </p:cTn>
                              </p:par>
                            </p:childTnLst>
                          </p:cTn>
                        </p:par>
                      </p:childTnLst>
                    </p:cTn>
                  </p:par>
                </p:childTnLst>
              </p:cTn>
              <p:nextCondLst>
                <p:cond evt="onClick" delay="0">
                  <p:tgtEl>
                    <p:spTgt spid="43"/>
                  </p:tgtEl>
                </p:cond>
              </p:nextCondLst>
            </p:seq>
            <p:seq concurrent="1" nextAc="seek">
              <p:cTn id="89" restart="whenNotActive" fill="hold" evtFilter="cancelBubble" nodeType="interactiveSeq">
                <p:stCondLst>
                  <p:cond evt="onClick" delay="0">
                    <p:tgtEl>
                      <p:spTgt spid="44"/>
                    </p:tgtEl>
                  </p:cond>
                </p:stCondLst>
                <p:endSync evt="end" delay="0">
                  <p:rtn val="all"/>
                </p:endSync>
                <p:childTnLst>
                  <p:par>
                    <p:cTn id="90" fill="hold">
                      <p:stCondLst>
                        <p:cond delay="0"/>
                      </p:stCondLst>
                      <p:childTnLst>
                        <p:par>
                          <p:cTn id="91" fill="hold">
                            <p:stCondLst>
                              <p:cond delay="0"/>
                            </p:stCondLst>
                            <p:childTnLst>
                              <p:par>
                                <p:cTn id="92" presetID="1" presetClass="emph" presetSubtype="2" fill="hold" nodeType="clickEffect">
                                  <p:stCondLst>
                                    <p:cond delay="0"/>
                                  </p:stCondLst>
                                  <p:childTnLst>
                                    <p:animClr clrSpc="rgb" dir="cw">
                                      <p:cBhvr>
                                        <p:cTn id="93" dur="250" fill="hold"/>
                                        <p:tgtEl>
                                          <p:spTgt spid="44"/>
                                        </p:tgtEl>
                                        <p:attrNameLst>
                                          <p:attrName>fillcolor</p:attrName>
                                        </p:attrNameLst>
                                      </p:cBhvr>
                                      <p:to>
                                        <a:srgbClr val="FFF2CC"/>
                                      </p:to>
                                    </p:animClr>
                                    <p:set>
                                      <p:cBhvr>
                                        <p:cTn id="94" dur="250" fill="hold"/>
                                        <p:tgtEl>
                                          <p:spTgt spid="44"/>
                                        </p:tgtEl>
                                        <p:attrNameLst>
                                          <p:attrName>fill.type</p:attrName>
                                        </p:attrNameLst>
                                      </p:cBhvr>
                                      <p:to>
                                        <p:strVal val="solid"/>
                                      </p:to>
                                    </p:set>
                                    <p:set>
                                      <p:cBhvr>
                                        <p:cTn id="95" dur="250" fill="hold"/>
                                        <p:tgtEl>
                                          <p:spTgt spid="44"/>
                                        </p:tgtEl>
                                        <p:attrNameLst>
                                          <p:attrName>fill.on</p:attrName>
                                        </p:attrNameLst>
                                      </p:cBhvr>
                                      <p:to>
                                        <p:strVal val="true"/>
                                      </p:to>
                                    </p:set>
                                  </p:childTnLst>
                                  <p:subTnLst>
                                    <p:audio>
                                      <p:cMediaNode>
                                        <p:cTn display="0" masterRel="sameClick">
                                          <p:stCondLst>
                                            <p:cond evt="begin" delay="0">
                                              <p:tn val="92"/>
                                            </p:cond>
                                          </p:stCondLst>
                                          <p:endCondLst>
                                            <p:cond evt="onStopAudio" delay="0">
                                              <p:tgtEl>
                                                <p:sldTgt/>
                                              </p:tgtEl>
                                            </p:cond>
                                          </p:endCondLst>
                                        </p:cTn>
                                        <p:tgtEl>
                                          <p:sndTgt r:embed="rId2" name="click.wav"/>
                                        </p:tgtEl>
                                      </p:cMediaNode>
                                    </p:audio>
                                  </p:subTnLst>
                                </p:cTn>
                              </p:par>
                              <p:par>
                                <p:cTn id="96" presetID="23" presetClass="entr" presetSubtype="32" fill="hold" nodeType="withEffect">
                                  <p:stCondLst>
                                    <p:cond delay="1000"/>
                                  </p:stCondLst>
                                  <p:childTnLst>
                                    <p:set>
                                      <p:cBhvr>
                                        <p:cTn id="97" dur="1" fill="hold">
                                          <p:stCondLst>
                                            <p:cond delay="0"/>
                                          </p:stCondLst>
                                        </p:cTn>
                                        <p:tgtEl>
                                          <p:spTgt spid="49"/>
                                        </p:tgtEl>
                                        <p:attrNameLst>
                                          <p:attrName>style.visibility</p:attrName>
                                        </p:attrNameLst>
                                      </p:cBhvr>
                                      <p:to>
                                        <p:strVal val="visible"/>
                                      </p:to>
                                    </p:set>
                                    <p:anim calcmode="lin" valueType="num">
                                      <p:cBhvr>
                                        <p:cTn id="98" dur="250" fill="hold"/>
                                        <p:tgtEl>
                                          <p:spTgt spid="49"/>
                                        </p:tgtEl>
                                        <p:attrNameLst>
                                          <p:attrName>ppt_w</p:attrName>
                                        </p:attrNameLst>
                                      </p:cBhvr>
                                      <p:tavLst>
                                        <p:tav tm="0">
                                          <p:val>
                                            <p:strVal val="4*#ppt_w"/>
                                          </p:val>
                                        </p:tav>
                                        <p:tav tm="100000">
                                          <p:val>
                                            <p:strVal val="#ppt_w"/>
                                          </p:val>
                                        </p:tav>
                                      </p:tavLst>
                                    </p:anim>
                                    <p:anim calcmode="lin" valueType="num">
                                      <p:cBhvr>
                                        <p:cTn id="99" dur="250" fill="hold"/>
                                        <p:tgtEl>
                                          <p:spTgt spid="49"/>
                                        </p:tgtEl>
                                        <p:attrNameLst>
                                          <p:attrName>ppt_h</p:attrName>
                                        </p:attrNameLst>
                                      </p:cBhvr>
                                      <p:tavLst>
                                        <p:tav tm="0">
                                          <p:val>
                                            <p:strVal val="4*#ppt_h"/>
                                          </p:val>
                                        </p:tav>
                                        <p:tav tm="100000">
                                          <p:val>
                                            <p:strVal val="#ppt_h"/>
                                          </p:val>
                                        </p:tav>
                                      </p:tavLst>
                                    </p:anim>
                                  </p:childTnLst>
                                  <p:subTnLst>
                                    <p:audio>
                                      <p:cMediaNode>
                                        <p:cTn display="0" masterRel="sameClick">
                                          <p:stCondLst>
                                            <p:cond evt="begin" delay="0">
                                              <p:tn val="96"/>
                                            </p:cond>
                                          </p:stCondLst>
                                          <p:endCondLst>
                                            <p:cond evt="onStopAudio" delay="0">
                                              <p:tgtEl>
                                                <p:sldTgt/>
                                              </p:tgtEl>
                                            </p:cond>
                                          </p:endCondLst>
                                        </p:cTn>
                                        <p:tgtEl>
                                          <p:sndTgt r:embed="rId3" name="Wrong Buzzer.wav"/>
                                        </p:tgtEl>
                                      </p:cMediaNode>
                                    </p:audio>
                                  </p:subTnLst>
                                </p:cTn>
                              </p:par>
                              <p:par>
                                <p:cTn id="100" presetID="1" presetClass="emph" presetSubtype="2" fill="hold" nodeType="withEffect">
                                  <p:stCondLst>
                                    <p:cond delay="1000"/>
                                  </p:stCondLst>
                                  <p:childTnLst>
                                    <p:animClr clrSpc="rgb" dir="cw">
                                      <p:cBhvr>
                                        <p:cTn id="101" dur="250" fill="hold"/>
                                        <p:tgtEl>
                                          <p:spTgt spid="44"/>
                                        </p:tgtEl>
                                        <p:attrNameLst>
                                          <p:attrName>fillcolor</p:attrName>
                                        </p:attrNameLst>
                                      </p:cBhvr>
                                      <p:to>
                                        <a:srgbClr val="FFFF00"/>
                                      </p:to>
                                    </p:animClr>
                                    <p:set>
                                      <p:cBhvr>
                                        <p:cTn id="102" dur="250" fill="hold"/>
                                        <p:tgtEl>
                                          <p:spTgt spid="44"/>
                                        </p:tgtEl>
                                        <p:attrNameLst>
                                          <p:attrName>fill.type</p:attrName>
                                        </p:attrNameLst>
                                      </p:cBhvr>
                                      <p:to>
                                        <p:strVal val="solid"/>
                                      </p:to>
                                    </p:set>
                                    <p:set>
                                      <p:cBhvr>
                                        <p:cTn id="103" dur="250" fill="hold"/>
                                        <p:tgtEl>
                                          <p:spTgt spid="44"/>
                                        </p:tgtEl>
                                        <p:attrNameLst>
                                          <p:attrName>fill.on</p:attrName>
                                        </p:attrNameLst>
                                      </p:cBhvr>
                                      <p:to>
                                        <p:strVal val="true"/>
                                      </p:to>
                                    </p:set>
                                  </p:childTnLst>
                                </p:cTn>
                              </p:par>
                            </p:childTnLst>
                          </p:cTn>
                        </p:par>
                      </p:childTnLst>
                    </p:cTn>
                  </p:par>
                </p:childTnLst>
              </p:cTn>
              <p:nextCondLst>
                <p:cond evt="onClick" delay="0">
                  <p:tgtEl>
                    <p:spTgt spid="44"/>
                  </p:tgtEl>
                </p:cond>
              </p:nextCondLst>
            </p:seq>
          </p:childTnLst>
        </p:cTn>
      </p:par>
    </p:tnLst>
    <p:bldLst>
      <p:bldP spid="4" grpId="0" animBg="1"/>
      <p:bldP spid="26" grpId="0" animBg="1"/>
      <p:bldP spid="40" grpId="0" animBg="1"/>
      <p:bldP spid="41" grpId="0" animBg="1"/>
      <p:bldP spid="42" grpId="0" animBg="1"/>
      <p:bldP spid="43" grpId="0" animBg="1"/>
      <p:bldP spid="44" grpId="0"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5" cstate="print">
            <a:biLevel thresh="25000"/>
            <a:extLst>
              <a:ext uri="{BEBA8EAE-BF5A-486C-A8C5-ECC9F3942E4B}">
                <a14:imgProps xmlns:a14="http://schemas.microsoft.com/office/drawing/2010/main">
                  <a14:imgLayer r:embed="rId6">
                    <a14:imgEffect>
                      <a14:brightnessContrast bright="40000" contrast="-20000"/>
                    </a14:imgEffect>
                  </a14:imgLayer>
                </a14:imgProps>
              </a:ext>
              <a:ext uri="{28A0092B-C50C-407E-A947-70E740481C1C}">
                <a14:useLocalDpi xmlns:a14="http://schemas.microsoft.com/office/drawing/2010/main" val="0"/>
              </a:ext>
            </a:extLst>
          </a:blip>
          <a:stretch>
            <a:fillRect/>
          </a:stretch>
        </p:blipFill>
        <p:spPr>
          <a:xfrm>
            <a:off x="7870622" y="2826848"/>
            <a:ext cx="814875" cy="887195"/>
          </a:xfrm>
          <a:prstGeom prst="rect">
            <a:avLst/>
          </a:prstGeom>
        </p:spPr>
      </p:pic>
      <p:pic>
        <p:nvPicPr>
          <p:cNvPr id="9" name="Picture 8"/>
          <p:cNvPicPr>
            <a:picLocks noChangeAspect="1"/>
          </p:cNvPicPr>
          <p:nvPr/>
        </p:nvPicPr>
        <p:blipFill>
          <a:blip r:embed="rId7" cstate="print">
            <a:biLevel thresh="25000"/>
            <a:extLst>
              <a:ext uri="{BEBA8EAE-BF5A-486C-A8C5-ECC9F3942E4B}">
                <a14:imgProps xmlns:a14="http://schemas.microsoft.com/office/drawing/2010/main">
                  <a14:imgLayer r:embed="rId8">
                    <a14:imgEffect>
                      <a14:brightnessContrast bright="40000" contrast="-20000"/>
                    </a14:imgEffect>
                  </a14:imgLayer>
                </a14:imgProps>
              </a:ext>
              <a:ext uri="{28A0092B-C50C-407E-A947-70E740481C1C}">
                <a14:useLocalDpi xmlns:a14="http://schemas.microsoft.com/office/drawing/2010/main" val="0"/>
              </a:ext>
            </a:extLst>
          </a:blip>
          <a:stretch>
            <a:fillRect/>
          </a:stretch>
        </p:blipFill>
        <p:spPr>
          <a:xfrm>
            <a:off x="7332703" y="3386891"/>
            <a:ext cx="609667" cy="663774"/>
          </a:xfrm>
          <a:prstGeom prst="rect">
            <a:avLst/>
          </a:prstGeom>
        </p:spPr>
      </p:pic>
      <p:pic>
        <p:nvPicPr>
          <p:cNvPr id="11" name="Picture 10"/>
          <p:cNvPicPr>
            <a:picLocks noChangeAspect="1"/>
          </p:cNvPicPr>
          <p:nvPr/>
        </p:nvPicPr>
        <p:blipFill>
          <a:blip r:embed="rId9" cstate="print">
            <a:biLevel thresh="25000"/>
            <a:extLst>
              <a:ext uri="{BEBA8EAE-BF5A-486C-A8C5-ECC9F3942E4B}">
                <a14:imgProps xmlns:a14="http://schemas.microsoft.com/office/drawing/2010/main">
                  <a14:imgLayer r:embed="rId10">
                    <a14:imgEffect>
                      <a14:brightnessContrast bright="40000" contrast="-20000"/>
                    </a14:imgEffect>
                  </a14:imgLayer>
                </a14:imgProps>
              </a:ext>
              <a:ext uri="{28A0092B-C50C-407E-A947-70E740481C1C}">
                <a14:useLocalDpi xmlns:a14="http://schemas.microsoft.com/office/drawing/2010/main" val="0"/>
              </a:ext>
            </a:extLst>
          </a:blip>
          <a:stretch>
            <a:fillRect/>
          </a:stretch>
        </p:blipFill>
        <p:spPr>
          <a:xfrm>
            <a:off x="7771484" y="3847792"/>
            <a:ext cx="390293" cy="424931"/>
          </a:xfrm>
          <a:prstGeom prst="rect">
            <a:avLst/>
          </a:prstGeom>
        </p:spPr>
      </p:pic>
      <p:sp>
        <p:nvSpPr>
          <p:cNvPr id="4" name="Snip Diagonal Corner Rectangle 3"/>
          <p:cNvSpPr/>
          <p:nvPr/>
        </p:nvSpPr>
        <p:spPr>
          <a:xfrm>
            <a:off x="605846" y="199842"/>
            <a:ext cx="7895046" cy="1203448"/>
          </a:xfrm>
          <a:prstGeom prst="snip2DiagRect">
            <a:avLst/>
          </a:prstGeom>
          <a:solidFill>
            <a:schemeClr val="bg1"/>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vi-VN" sz="2400" b="1">
                <a:solidFill>
                  <a:schemeClr val="tx1"/>
                </a:solidFill>
                <a:latin typeface="Times New Roman" panose="02020603050405020304" pitchFamily="18" charset="0"/>
                <a:cs typeface="Times New Roman" panose="02020603050405020304" pitchFamily="18" charset="0"/>
              </a:rPr>
              <a:t>Câu 3.</a:t>
            </a:r>
            <a:r>
              <a:rPr lang="vi-VN" sz="2400">
                <a:solidFill>
                  <a:schemeClr val="tx1"/>
                </a:solidFill>
                <a:latin typeface="Times New Roman" panose="02020603050405020304" pitchFamily="18" charset="0"/>
                <a:cs typeface="Times New Roman" panose="02020603050405020304" pitchFamily="18" charset="0"/>
              </a:rPr>
              <a:t> Mục đích của bài </a:t>
            </a:r>
            <a:r>
              <a:rPr lang="vi-VN" sz="2400" i="1">
                <a:solidFill>
                  <a:schemeClr val="tx1"/>
                </a:solidFill>
                <a:latin typeface="Times New Roman" panose="02020603050405020304" pitchFamily="18" charset="0"/>
                <a:cs typeface="Times New Roman" panose="02020603050405020304" pitchFamily="18" charset="0"/>
              </a:rPr>
              <a:t>Hịch tướng sĩ</a:t>
            </a:r>
            <a:r>
              <a:rPr lang="vi-VN" sz="2400">
                <a:solidFill>
                  <a:schemeClr val="tx1"/>
                </a:solidFill>
                <a:latin typeface="Times New Roman" panose="02020603050405020304" pitchFamily="18" charset="0"/>
                <a:cs typeface="Times New Roman" panose="02020603050405020304" pitchFamily="18" charset="0"/>
              </a:rPr>
              <a:t> là gì?</a:t>
            </a:r>
            <a:endParaRPr lang="en-GB" sz="2400">
              <a:solidFill>
                <a:schemeClr val="tx1"/>
              </a:solidFill>
              <a:latin typeface="Times New Roman" panose="02020603050405020304" pitchFamily="18" charset="0"/>
              <a:cs typeface="Times New Roman" panose="02020603050405020304" pitchFamily="18" charset="0"/>
            </a:endParaRPr>
          </a:p>
        </p:txBody>
      </p:sp>
      <p:sp>
        <p:nvSpPr>
          <p:cNvPr id="26" name="Rectangle 25"/>
          <p:cNvSpPr/>
          <p:nvPr/>
        </p:nvSpPr>
        <p:spPr>
          <a:xfrm>
            <a:off x="4623974" y="1561926"/>
            <a:ext cx="4263502" cy="1115218"/>
          </a:xfrm>
          <a:prstGeom prst="rect">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vi-VN" sz="1800">
                <a:solidFill>
                  <a:schemeClr val="tx1"/>
                </a:solidFill>
                <a:latin typeface="Times New Roman" panose="02020603050405020304" pitchFamily="18" charset="0"/>
                <a:cs typeface="Times New Roman" panose="02020603050405020304" pitchFamily="18" charset="0"/>
              </a:rPr>
              <a:t>B. Bài hịch được viết nhằm khích lệ, động viên, thuyết phục tướng sĩ học tập cuốn “Binh thư yếu lược” để quyết tâm đánh giặc.</a:t>
            </a:r>
            <a:endParaRPr lang="en-GB" sz="1800">
              <a:solidFill>
                <a:schemeClr val="tx1"/>
              </a:solidFill>
              <a:latin typeface="Times New Roman" panose="02020603050405020304" pitchFamily="18" charset="0"/>
              <a:cs typeface="Times New Roman" panose="02020603050405020304" pitchFamily="18" charset="0"/>
            </a:endParaRPr>
          </a:p>
        </p:txBody>
      </p:sp>
      <p:sp>
        <p:nvSpPr>
          <p:cNvPr id="40" name="Cloud 39"/>
          <p:cNvSpPr/>
          <p:nvPr/>
        </p:nvSpPr>
        <p:spPr>
          <a:xfrm>
            <a:off x="-512509" y="3676647"/>
            <a:ext cx="425336" cy="261908"/>
          </a:xfrm>
          <a:prstGeom prst="cloud">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vi-VN" sz="1350">
              <a:solidFill>
                <a:prstClr val="white"/>
              </a:solidFill>
            </a:endParaRPr>
          </a:p>
        </p:txBody>
      </p:sp>
      <p:sp>
        <p:nvSpPr>
          <p:cNvPr id="41" name="Cloud 40"/>
          <p:cNvSpPr/>
          <p:nvPr/>
        </p:nvSpPr>
        <p:spPr>
          <a:xfrm>
            <a:off x="10224451" y="3526875"/>
            <a:ext cx="668565" cy="411680"/>
          </a:xfrm>
          <a:prstGeom prst="cloud">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vi-VN" sz="1350">
              <a:solidFill>
                <a:prstClr val="white"/>
              </a:solidFill>
            </a:endParaRPr>
          </a:p>
        </p:txBody>
      </p:sp>
      <p:sp>
        <p:nvSpPr>
          <p:cNvPr id="42" name="Rectangle 41"/>
          <p:cNvSpPr/>
          <p:nvPr/>
        </p:nvSpPr>
        <p:spPr>
          <a:xfrm>
            <a:off x="891901" y="1603375"/>
            <a:ext cx="3680099" cy="922136"/>
          </a:xfrm>
          <a:prstGeom prst="rect">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vi-VN" sz="2400">
                <a:solidFill>
                  <a:schemeClr val="tx1"/>
                </a:solidFill>
                <a:latin typeface="Times New Roman" panose="02020603050405020304" pitchFamily="18" charset="0"/>
                <a:cs typeface="Times New Roman" panose="02020603050405020304" pitchFamily="18" charset="0"/>
              </a:rPr>
              <a:t>A. Nhằm khích lệ nhân dân đứng lên khởi nghĩa.</a:t>
            </a:r>
            <a:endParaRPr lang="en-GB" sz="2400">
              <a:solidFill>
                <a:schemeClr val="tx1"/>
              </a:solidFill>
              <a:latin typeface="Times New Roman" panose="02020603050405020304" pitchFamily="18" charset="0"/>
              <a:cs typeface="Times New Roman" panose="02020603050405020304" pitchFamily="18" charset="0"/>
            </a:endParaRPr>
          </a:p>
        </p:txBody>
      </p:sp>
      <p:sp>
        <p:nvSpPr>
          <p:cNvPr id="43" name="Rectangle 42"/>
          <p:cNvSpPr/>
          <p:nvPr/>
        </p:nvSpPr>
        <p:spPr>
          <a:xfrm>
            <a:off x="899231" y="2682974"/>
            <a:ext cx="3680099" cy="893840"/>
          </a:xfrm>
          <a:prstGeom prst="rect">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vi-VN" sz="2400">
                <a:solidFill>
                  <a:schemeClr val="tx1"/>
                </a:solidFill>
                <a:latin typeface="Times New Roman" panose="02020603050405020304" pitchFamily="18" charset="0"/>
                <a:cs typeface="Times New Roman" panose="02020603050405020304" pitchFamily="18" charset="0"/>
              </a:rPr>
              <a:t>C. Nhằm khích lệ tướng sĩ đánh giặc.</a:t>
            </a:r>
            <a:endParaRPr lang="en-GB" sz="2400">
              <a:solidFill>
                <a:schemeClr val="tx1"/>
              </a:solidFill>
              <a:latin typeface="Times New Roman" panose="02020603050405020304" pitchFamily="18" charset="0"/>
              <a:cs typeface="Times New Roman" panose="02020603050405020304" pitchFamily="18" charset="0"/>
            </a:endParaRPr>
          </a:p>
        </p:txBody>
      </p:sp>
      <p:sp>
        <p:nvSpPr>
          <p:cNvPr id="44" name="Rectangle 43"/>
          <p:cNvSpPr/>
          <p:nvPr/>
        </p:nvSpPr>
        <p:spPr>
          <a:xfrm>
            <a:off x="4623974" y="2720649"/>
            <a:ext cx="4263502" cy="798280"/>
          </a:xfrm>
          <a:prstGeom prst="rect">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vi-VN" sz="2400">
                <a:solidFill>
                  <a:schemeClr val="tx1"/>
                </a:solidFill>
                <a:latin typeface="Times New Roman" panose="02020603050405020304" pitchFamily="18" charset="0"/>
                <a:cs typeface="Times New Roman" panose="02020603050405020304" pitchFamily="18" charset="0"/>
              </a:rPr>
              <a:t>D. Để mọi người cùng hiểu tình hình đất nước. </a:t>
            </a:r>
            <a:endParaRPr lang="en-GB" sz="2400">
              <a:solidFill>
                <a:schemeClr val="tx1"/>
              </a:solidFill>
              <a:latin typeface="Times New Roman" panose="02020603050405020304" pitchFamily="18" charset="0"/>
              <a:cs typeface="Times New Roman" panose="02020603050405020304" pitchFamily="18" charset="0"/>
            </a:endParaRPr>
          </a:p>
        </p:txBody>
      </p:sp>
      <p:pic>
        <p:nvPicPr>
          <p:cNvPr id="47" name="Picture 46"/>
          <p:cNvPicPr>
            <a:picLocks noChangeAspect="1"/>
          </p:cNvPicPr>
          <p:nvPr/>
        </p:nvPicPr>
        <p:blipFill rotWithShape="1">
          <a:blip r:embed="rId11" cstate="print">
            <a:duotone>
              <a:prstClr val="black"/>
              <a:schemeClr val="accent6">
                <a:tint val="45000"/>
                <a:satMod val="400000"/>
              </a:schemeClr>
            </a:duotone>
            <a:extLst>
              <a:ext uri="{28A0092B-C50C-407E-A947-70E740481C1C}">
                <a14:useLocalDpi xmlns:a14="http://schemas.microsoft.com/office/drawing/2010/main" val="0"/>
              </a:ext>
            </a:extLst>
          </a:blip>
          <a:srcRect r="-5485"/>
          <a:stretch/>
        </p:blipFill>
        <p:spPr>
          <a:xfrm>
            <a:off x="8500892" y="1302200"/>
            <a:ext cx="663853" cy="531044"/>
          </a:xfrm>
          <a:prstGeom prst="rect">
            <a:avLst/>
          </a:prstGeom>
        </p:spPr>
      </p:pic>
      <p:pic>
        <p:nvPicPr>
          <p:cNvPr id="51" name="Picture 50"/>
          <p:cNvPicPr>
            <a:picLocks noChangeAspect="1"/>
          </p:cNvPicPr>
          <p:nvPr/>
        </p:nvPicPr>
        <p:blipFill rotWithShape="1">
          <a:blip r:embed="rId12" cstate="print">
            <a:duotone>
              <a:prstClr val="black"/>
              <a:schemeClr val="accent2">
                <a:tint val="45000"/>
                <a:satMod val="400000"/>
              </a:schemeClr>
            </a:duotone>
            <a:extLst>
              <a:ext uri="{28A0092B-C50C-407E-A947-70E740481C1C}">
                <a14:useLocalDpi xmlns:a14="http://schemas.microsoft.com/office/drawing/2010/main" val="0"/>
              </a:ext>
            </a:extLst>
          </a:blip>
          <a:srcRect r="3472"/>
          <a:stretch/>
        </p:blipFill>
        <p:spPr>
          <a:xfrm>
            <a:off x="3968598" y="2826848"/>
            <a:ext cx="603402" cy="528066"/>
          </a:xfrm>
          <a:prstGeom prst="rect">
            <a:avLst/>
          </a:prstGeom>
        </p:spPr>
      </p:pic>
      <p:pic>
        <p:nvPicPr>
          <p:cNvPr id="49" name="Picture 48"/>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8254266" y="3005246"/>
            <a:ext cx="603557" cy="530398"/>
          </a:xfrm>
          <a:prstGeom prst="rect">
            <a:avLst/>
          </a:prstGeom>
        </p:spPr>
      </p:pic>
      <p:pic>
        <p:nvPicPr>
          <p:cNvPr id="53" name="Picture 52"/>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3945996" y="1655716"/>
            <a:ext cx="603557" cy="530398"/>
          </a:xfrm>
          <a:prstGeom prst="rect">
            <a:avLst/>
          </a:prstGeom>
        </p:spPr>
      </p:pic>
      <p:sp>
        <p:nvSpPr>
          <p:cNvPr id="17" name="Cloud 16">
            <a:hlinkClick r:id="rId14" action="ppaction://hlinksldjump"/>
          </p:cNvPr>
          <p:cNvSpPr/>
          <p:nvPr/>
        </p:nvSpPr>
        <p:spPr>
          <a:xfrm>
            <a:off x="3500621" y="3526874"/>
            <a:ext cx="1769408" cy="828675"/>
          </a:xfrm>
          <a:prstGeom prst="cloud">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en-US" sz="1800" dirty="0">
                <a:solidFill>
                  <a:prstClr val="white">
                    <a:lumMod val="50000"/>
                  </a:prstClr>
                </a:solidFill>
                <a:latin typeface="Arial" panose="020B0604020202020204" pitchFamily="34" charset="0"/>
              </a:rPr>
              <a:t>QUAY VỀ</a:t>
            </a:r>
            <a:endParaRPr lang="vi-VN" sz="1800" dirty="0">
              <a:solidFill>
                <a:prstClr val="white">
                  <a:lumMod val="50000"/>
                </a:prstClr>
              </a:solidFill>
            </a:endParaRPr>
          </a:p>
        </p:txBody>
      </p:sp>
    </p:spTree>
    <p:extLst>
      <p:ext uri="{BB962C8B-B14F-4D97-AF65-F5344CB8AC3E}">
        <p14:creationId xmlns:p14="http://schemas.microsoft.com/office/powerpoint/2010/main" val="41114703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
                                          </p:val>
                                        </p:tav>
                                        <p:tav tm="100000">
                                          <p:val>
                                            <p:strVal val="#ppt_x"/>
                                          </p:val>
                                        </p:tav>
                                      </p:tavLst>
                                    </p:anim>
                                    <p:anim calcmode="lin" valueType="num">
                                      <p:cBhvr>
                                        <p:cTn id="9" dur="500" fill="hold"/>
                                        <p:tgtEl>
                                          <p:spTgt spid="4"/>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500"/>
                                  </p:stCondLst>
                                  <p:childTnLst>
                                    <p:set>
                                      <p:cBhvr>
                                        <p:cTn id="11" dur="1" fill="hold">
                                          <p:stCondLst>
                                            <p:cond delay="0"/>
                                          </p:stCondLst>
                                        </p:cTn>
                                        <p:tgtEl>
                                          <p:spTgt spid="26"/>
                                        </p:tgtEl>
                                        <p:attrNameLst>
                                          <p:attrName>style.visibility</p:attrName>
                                        </p:attrNameLst>
                                      </p:cBhvr>
                                      <p:to>
                                        <p:strVal val="visible"/>
                                      </p:to>
                                    </p:set>
                                    <p:animEffect transition="in" filter="fade">
                                      <p:cBhvr>
                                        <p:cTn id="12" dur="500"/>
                                        <p:tgtEl>
                                          <p:spTgt spid="26"/>
                                        </p:tgtEl>
                                      </p:cBhvr>
                                    </p:animEffect>
                                    <p:anim calcmode="lin" valueType="num">
                                      <p:cBhvr>
                                        <p:cTn id="13" dur="500" fill="hold"/>
                                        <p:tgtEl>
                                          <p:spTgt spid="26"/>
                                        </p:tgtEl>
                                        <p:attrNameLst>
                                          <p:attrName>ppt_x</p:attrName>
                                        </p:attrNameLst>
                                      </p:cBhvr>
                                      <p:tavLst>
                                        <p:tav tm="0">
                                          <p:val>
                                            <p:strVal val="#ppt_x"/>
                                          </p:val>
                                        </p:tav>
                                        <p:tav tm="100000">
                                          <p:val>
                                            <p:strVal val="#ppt_x"/>
                                          </p:val>
                                        </p:tav>
                                      </p:tavLst>
                                    </p:anim>
                                    <p:anim calcmode="lin" valueType="num">
                                      <p:cBhvr>
                                        <p:cTn id="14" dur="500" fill="hold"/>
                                        <p:tgtEl>
                                          <p:spTgt spid="26"/>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1000"/>
                                  </p:stCondLst>
                                  <p:childTnLst>
                                    <p:set>
                                      <p:cBhvr>
                                        <p:cTn id="16" dur="1" fill="hold">
                                          <p:stCondLst>
                                            <p:cond delay="0"/>
                                          </p:stCondLst>
                                        </p:cTn>
                                        <p:tgtEl>
                                          <p:spTgt spid="42"/>
                                        </p:tgtEl>
                                        <p:attrNameLst>
                                          <p:attrName>style.visibility</p:attrName>
                                        </p:attrNameLst>
                                      </p:cBhvr>
                                      <p:to>
                                        <p:strVal val="visible"/>
                                      </p:to>
                                    </p:set>
                                    <p:animEffect transition="in" filter="fade">
                                      <p:cBhvr>
                                        <p:cTn id="17" dur="500"/>
                                        <p:tgtEl>
                                          <p:spTgt spid="42"/>
                                        </p:tgtEl>
                                      </p:cBhvr>
                                    </p:animEffect>
                                    <p:anim calcmode="lin" valueType="num">
                                      <p:cBhvr>
                                        <p:cTn id="18" dur="500" fill="hold"/>
                                        <p:tgtEl>
                                          <p:spTgt spid="42"/>
                                        </p:tgtEl>
                                        <p:attrNameLst>
                                          <p:attrName>ppt_x</p:attrName>
                                        </p:attrNameLst>
                                      </p:cBhvr>
                                      <p:tavLst>
                                        <p:tav tm="0">
                                          <p:val>
                                            <p:strVal val="#ppt_x"/>
                                          </p:val>
                                        </p:tav>
                                        <p:tav tm="100000">
                                          <p:val>
                                            <p:strVal val="#ppt_x"/>
                                          </p:val>
                                        </p:tav>
                                      </p:tavLst>
                                    </p:anim>
                                    <p:anim calcmode="lin" valueType="num">
                                      <p:cBhvr>
                                        <p:cTn id="19" dur="500" fill="hold"/>
                                        <p:tgtEl>
                                          <p:spTgt spid="42"/>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1500"/>
                                  </p:stCondLst>
                                  <p:childTnLst>
                                    <p:set>
                                      <p:cBhvr>
                                        <p:cTn id="21" dur="1" fill="hold">
                                          <p:stCondLst>
                                            <p:cond delay="0"/>
                                          </p:stCondLst>
                                        </p:cTn>
                                        <p:tgtEl>
                                          <p:spTgt spid="43"/>
                                        </p:tgtEl>
                                        <p:attrNameLst>
                                          <p:attrName>style.visibility</p:attrName>
                                        </p:attrNameLst>
                                      </p:cBhvr>
                                      <p:to>
                                        <p:strVal val="visible"/>
                                      </p:to>
                                    </p:set>
                                    <p:animEffect transition="in" filter="fade">
                                      <p:cBhvr>
                                        <p:cTn id="22" dur="500"/>
                                        <p:tgtEl>
                                          <p:spTgt spid="43"/>
                                        </p:tgtEl>
                                      </p:cBhvr>
                                    </p:animEffect>
                                    <p:anim calcmode="lin" valueType="num">
                                      <p:cBhvr>
                                        <p:cTn id="23" dur="500" fill="hold"/>
                                        <p:tgtEl>
                                          <p:spTgt spid="43"/>
                                        </p:tgtEl>
                                        <p:attrNameLst>
                                          <p:attrName>ppt_x</p:attrName>
                                        </p:attrNameLst>
                                      </p:cBhvr>
                                      <p:tavLst>
                                        <p:tav tm="0">
                                          <p:val>
                                            <p:strVal val="#ppt_x"/>
                                          </p:val>
                                        </p:tav>
                                        <p:tav tm="100000">
                                          <p:val>
                                            <p:strVal val="#ppt_x"/>
                                          </p:val>
                                        </p:tav>
                                      </p:tavLst>
                                    </p:anim>
                                    <p:anim calcmode="lin" valueType="num">
                                      <p:cBhvr>
                                        <p:cTn id="24" dur="500" fill="hold"/>
                                        <p:tgtEl>
                                          <p:spTgt spid="43"/>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2000"/>
                                  </p:stCondLst>
                                  <p:childTnLst>
                                    <p:set>
                                      <p:cBhvr>
                                        <p:cTn id="26" dur="1" fill="hold">
                                          <p:stCondLst>
                                            <p:cond delay="0"/>
                                          </p:stCondLst>
                                        </p:cTn>
                                        <p:tgtEl>
                                          <p:spTgt spid="44"/>
                                        </p:tgtEl>
                                        <p:attrNameLst>
                                          <p:attrName>style.visibility</p:attrName>
                                        </p:attrNameLst>
                                      </p:cBhvr>
                                      <p:to>
                                        <p:strVal val="visible"/>
                                      </p:to>
                                    </p:set>
                                    <p:animEffect transition="in" filter="fade">
                                      <p:cBhvr>
                                        <p:cTn id="27" dur="500"/>
                                        <p:tgtEl>
                                          <p:spTgt spid="44"/>
                                        </p:tgtEl>
                                      </p:cBhvr>
                                    </p:animEffect>
                                    <p:anim calcmode="lin" valueType="num">
                                      <p:cBhvr>
                                        <p:cTn id="28" dur="500" fill="hold"/>
                                        <p:tgtEl>
                                          <p:spTgt spid="44"/>
                                        </p:tgtEl>
                                        <p:attrNameLst>
                                          <p:attrName>ppt_x</p:attrName>
                                        </p:attrNameLst>
                                      </p:cBhvr>
                                      <p:tavLst>
                                        <p:tav tm="0">
                                          <p:val>
                                            <p:strVal val="#ppt_x"/>
                                          </p:val>
                                        </p:tav>
                                        <p:tav tm="100000">
                                          <p:val>
                                            <p:strVal val="#ppt_x"/>
                                          </p:val>
                                        </p:tav>
                                      </p:tavLst>
                                    </p:anim>
                                    <p:anim calcmode="lin" valueType="num">
                                      <p:cBhvr>
                                        <p:cTn id="29" dur="500" fill="hold"/>
                                        <p:tgtEl>
                                          <p:spTgt spid="44"/>
                                        </p:tgtEl>
                                        <p:attrNameLst>
                                          <p:attrName>ppt_y</p:attrName>
                                        </p:attrNameLst>
                                      </p:cBhvr>
                                      <p:tavLst>
                                        <p:tav tm="0">
                                          <p:val>
                                            <p:strVal val="#ppt_y+.1"/>
                                          </p:val>
                                        </p:tav>
                                        <p:tav tm="100000">
                                          <p:val>
                                            <p:strVal val="#ppt_y"/>
                                          </p:val>
                                        </p:tav>
                                      </p:tavLst>
                                    </p:anim>
                                  </p:childTnLst>
                                </p:cTn>
                              </p:par>
                              <p:par>
                                <p:cTn id="30" presetID="8" presetClass="emph" presetSubtype="0" repeatCount="indefinite" fill="hold" nodeType="withEffect">
                                  <p:stCondLst>
                                    <p:cond delay="0"/>
                                  </p:stCondLst>
                                  <p:childTnLst>
                                    <p:animRot by="21600000">
                                      <p:cBhvr>
                                        <p:cTn id="31" dur="2250" fill="hold"/>
                                        <p:tgtEl>
                                          <p:spTgt spid="7"/>
                                        </p:tgtEl>
                                        <p:attrNameLst>
                                          <p:attrName>r</p:attrName>
                                        </p:attrNameLst>
                                      </p:cBhvr>
                                    </p:animRot>
                                  </p:childTnLst>
                                </p:cTn>
                              </p:par>
                              <p:par>
                                <p:cTn id="32" presetID="8" presetClass="emph" presetSubtype="0" repeatCount="indefinite" fill="hold" nodeType="withEffect">
                                  <p:stCondLst>
                                    <p:cond delay="0"/>
                                  </p:stCondLst>
                                  <p:childTnLst>
                                    <p:animRot by="21600000">
                                      <p:cBhvr>
                                        <p:cTn id="33" dur="2500" fill="hold"/>
                                        <p:tgtEl>
                                          <p:spTgt spid="9"/>
                                        </p:tgtEl>
                                        <p:attrNameLst>
                                          <p:attrName>r</p:attrName>
                                        </p:attrNameLst>
                                      </p:cBhvr>
                                    </p:animRot>
                                  </p:childTnLst>
                                </p:cTn>
                              </p:par>
                              <p:par>
                                <p:cTn id="34" presetID="8" presetClass="emph" presetSubtype="0" repeatCount="indefinite" fill="hold" nodeType="withEffect">
                                  <p:stCondLst>
                                    <p:cond delay="0"/>
                                  </p:stCondLst>
                                  <p:childTnLst>
                                    <p:animRot by="21600000">
                                      <p:cBhvr>
                                        <p:cTn id="35" dur="2000" fill="hold"/>
                                        <p:tgtEl>
                                          <p:spTgt spid="11"/>
                                        </p:tgtEl>
                                        <p:attrNameLst>
                                          <p:attrName>r</p:attrName>
                                        </p:attrNameLst>
                                      </p:cBhvr>
                                    </p:animRot>
                                  </p:childTnLst>
                                </p:cTn>
                              </p:par>
                              <p:par>
                                <p:cTn id="36" presetID="2" presetClass="entr" presetSubtype="2" repeatCount="indefinite" fill="hold" grpId="0" nodeType="withEffect">
                                  <p:stCondLst>
                                    <p:cond delay="500"/>
                                  </p:stCondLst>
                                  <p:childTnLst>
                                    <p:set>
                                      <p:cBhvr>
                                        <p:cTn id="37" dur="1" fill="hold">
                                          <p:stCondLst>
                                            <p:cond delay="0"/>
                                          </p:stCondLst>
                                        </p:cTn>
                                        <p:tgtEl>
                                          <p:spTgt spid="40"/>
                                        </p:tgtEl>
                                        <p:attrNameLst>
                                          <p:attrName>style.visibility</p:attrName>
                                        </p:attrNameLst>
                                      </p:cBhvr>
                                      <p:to>
                                        <p:strVal val="visible"/>
                                      </p:to>
                                    </p:set>
                                    <p:anim calcmode="lin" valueType="num">
                                      <p:cBhvr additive="base">
                                        <p:cTn id="38" dur="20000" fill="hold"/>
                                        <p:tgtEl>
                                          <p:spTgt spid="40"/>
                                        </p:tgtEl>
                                        <p:attrNameLst>
                                          <p:attrName>ppt_x</p:attrName>
                                        </p:attrNameLst>
                                      </p:cBhvr>
                                      <p:tavLst>
                                        <p:tav tm="0">
                                          <p:val>
                                            <p:strVal val="1+#ppt_w/2"/>
                                          </p:val>
                                        </p:tav>
                                        <p:tav tm="100000">
                                          <p:val>
                                            <p:strVal val="#ppt_x"/>
                                          </p:val>
                                        </p:tav>
                                      </p:tavLst>
                                    </p:anim>
                                    <p:anim calcmode="lin" valueType="num">
                                      <p:cBhvr additive="base">
                                        <p:cTn id="39" dur="20000" fill="hold"/>
                                        <p:tgtEl>
                                          <p:spTgt spid="40"/>
                                        </p:tgtEl>
                                        <p:attrNameLst>
                                          <p:attrName>ppt_y</p:attrName>
                                        </p:attrNameLst>
                                      </p:cBhvr>
                                      <p:tavLst>
                                        <p:tav tm="0">
                                          <p:val>
                                            <p:strVal val="#ppt_y"/>
                                          </p:val>
                                        </p:tav>
                                        <p:tav tm="100000">
                                          <p:val>
                                            <p:strVal val="#ppt_y"/>
                                          </p:val>
                                        </p:tav>
                                      </p:tavLst>
                                    </p:anim>
                                  </p:childTnLst>
                                </p:cTn>
                              </p:par>
                              <p:par>
                                <p:cTn id="40" presetID="2" presetClass="entr" presetSubtype="8" repeatCount="indefinite" fill="hold" grpId="0" nodeType="withEffect">
                                  <p:stCondLst>
                                    <p:cond delay="500"/>
                                  </p:stCondLst>
                                  <p:childTnLst>
                                    <p:set>
                                      <p:cBhvr>
                                        <p:cTn id="41" dur="1" fill="hold">
                                          <p:stCondLst>
                                            <p:cond delay="0"/>
                                          </p:stCondLst>
                                        </p:cTn>
                                        <p:tgtEl>
                                          <p:spTgt spid="41"/>
                                        </p:tgtEl>
                                        <p:attrNameLst>
                                          <p:attrName>style.visibility</p:attrName>
                                        </p:attrNameLst>
                                      </p:cBhvr>
                                      <p:to>
                                        <p:strVal val="visible"/>
                                      </p:to>
                                    </p:set>
                                    <p:anim calcmode="lin" valueType="num">
                                      <p:cBhvr additive="base">
                                        <p:cTn id="42" dur="20000" fill="hold"/>
                                        <p:tgtEl>
                                          <p:spTgt spid="41"/>
                                        </p:tgtEl>
                                        <p:attrNameLst>
                                          <p:attrName>ppt_x</p:attrName>
                                        </p:attrNameLst>
                                      </p:cBhvr>
                                      <p:tavLst>
                                        <p:tav tm="0">
                                          <p:val>
                                            <p:strVal val="0-#ppt_w/2"/>
                                          </p:val>
                                        </p:tav>
                                        <p:tav tm="100000">
                                          <p:val>
                                            <p:strVal val="#ppt_x"/>
                                          </p:val>
                                        </p:tav>
                                      </p:tavLst>
                                    </p:anim>
                                    <p:anim calcmode="lin" valueType="num">
                                      <p:cBhvr additive="base">
                                        <p:cTn id="43" dur="20000" fill="hold"/>
                                        <p:tgtEl>
                                          <p:spTgt spid="4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44" restart="whenNotActive" fill="hold" evtFilter="cancelBubble" nodeType="interactiveSeq">
                <p:stCondLst>
                  <p:cond evt="onClick" delay="0">
                    <p:tgtEl>
                      <p:spTgt spid="26"/>
                    </p:tgtEl>
                  </p:cond>
                </p:stCondLst>
                <p:endSync evt="end" delay="0">
                  <p:rtn val="all"/>
                </p:endSync>
                <p:childTnLst>
                  <p:par>
                    <p:cTn id="45" fill="hold">
                      <p:stCondLst>
                        <p:cond delay="0"/>
                      </p:stCondLst>
                      <p:childTnLst>
                        <p:par>
                          <p:cTn id="46" fill="hold">
                            <p:stCondLst>
                              <p:cond delay="0"/>
                            </p:stCondLst>
                            <p:childTnLst>
                              <p:par>
                                <p:cTn id="47" presetID="1" presetClass="emph" presetSubtype="2" fill="hold" nodeType="clickEffect">
                                  <p:stCondLst>
                                    <p:cond delay="0"/>
                                  </p:stCondLst>
                                  <p:childTnLst>
                                    <p:animClr clrSpc="rgb" dir="cw">
                                      <p:cBhvr>
                                        <p:cTn id="48" dur="250" fill="hold"/>
                                        <p:tgtEl>
                                          <p:spTgt spid="26"/>
                                        </p:tgtEl>
                                        <p:attrNameLst>
                                          <p:attrName>fillcolor</p:attrName>
                                        </p:attrNameLst>
                                      </p:cBhvr>
                                      <p:to>
                                        <a:srgbClr val="FFF2CC"/>
                                      </p:to>
                                    </p:animClr>
                                    <p:set>
                                      <p:cBhvr>
                                        <p:cTn id="49" dur="250" fill="hold"/>
                                        <p:tgtEl>
                                          <p:spTgt spid="26"/>
                                        </p:tgtEl>
                                        <p:attrNameLst>
                                          <p:attrName>fill.type</p:attrName>
                                        </p:attrNameLst>
                                      </p:cBhvr>
                                      <p:to>
                                        <p:strVal val="solid"/>
                                      </p:to>
                                    </p:set>
                                    <p:set>
                                      <p:cBhvr>
                                        <p:cTn id="50" dur="250" fill="hold"/>
                                        <p:tgtEl>
                                          <p:spTgt spid="26"/>
                                        </p:tgtEl>
                                        <p:attrNameLst>
                                          <p:attrName>fill.on</p:attrName>
                                        </p:attrNameLst>
                                      </p:cBhvr>
                                      <p:to>
                                        <p:strVal val="true"/>
                                      </p:to>
                                    </p:set>
                                  </p:childTnLst>
                                  <p:subTnLst>
                                    <p:audio>
                                      <p:cMediaNode>
                                        <p:cTn display="0" masterRel="sameClick">
                                          <p:stCondLst>
                                            <p:cond evt="begin" delay="0">
                                              <p:tn val="47"/>
                                            </p:cond>
                                          </p:stCondLst>
                                          <p:endCondLst>
                                            <p:cond evt="onStopAudio" delay="0">
                                              <p:tgtEl>
                                                <p:sldTgt/>
                                              </p:tgtEl>
                                            </p:cond>
                                          </p:endCondLst>
                                        </p:cTn>
                                        <p:tgtEl>
                                          <p:sndTgt r:embed="rId2" name="click.wav"/>
                                        </p:tgtEl>
                                      </p:cMediaNode>
                                    </p:audio>
                                  </p:subTnLst>
                                </p:cTn>
                              </p:par>
                              <p:par>
                                <p:cTn id="51" presetID="23" presetClass="entr" presetSubtype="32" fill="hold" nodeType="withEffect">
                                  <p:stCondLst>
                                    <p:cond delay="1000"/>
                                  </p:stCondLst>
                                  <p:childTnLst>
                                    <p:set>
                                      <p:cBhvr>
                                        <p:cTn id="52" dur="1" fill="hold">
                                          <p:stCondLst>
                                            <p:cond delay="0"/>
                                          </p:stCondLst>
                                        </p:cTn>
                                        <p:tgtEl>
                                          <p:spTgt spid="47"/>
                                        </p:tgtEl>
                                        <p:attrNameLst>
                                          <p:attrName>style.visibility</p:attrName>
                                        </p:attrNameLst>
                                      </p:cBhvr>
                                      <p:to>
                                        <p:strVal val="visible"/>
                                      </p:to>
                                    </p:set>
                                    <p:anim calcmode="lin" valueType="num">
                                      <p:cBhvr>
                                        <p:cTn id="53" dur="250" fill="hold"/>
                                        <p:tgtEl>
                                          <p:spTgt spid="47"/>
                                        </p:tgtEl>
                                        <p:attrNameLst>
                                          <p:attrName>ppt_w</p:attrName>
                                        </p:attrNameLst>
                                      </p:cBhvr>
                                      <p:tavLst>
                                        <p:tav tm="0">
                                          <p:val>
                                            <p:strVal val="4*#ppt_w"/>
                                          </p:val>
                                        </p:tav>
                                        <p:tav tm="100000">
                                          <p:val>
                                            <p:strVal val="#ppt_w"/>
                                          </p:val>
                                        </p:tav>
                                      </p:tavLst>
                                    </p:anim>
                                    <p:anim calcmode="lin" valueType="num">
                                      <p:cBhvr>
                                        <p:cTn id="54" dur="250" fill="hold"/>
                                        <p:tgtEl>
                                          <p:spTgt spid="47"/>
                                        </p:tgtEl>
                                        <p:attrNameLst>
                                          <p:attrName>ppt_h</p:attrName>
                                        </p:attrNameLst>
                                      </p:cBhvr>
                                      <p:tavLst>
                                        <p:tav tm="0">
                                          <p:val>
                                            <p:strVal val="4*#ppt_h"/>
                                          </p:val>
                                        </p:tav>
                                        <p:tav tm="100000">
                                          <p:val>
                                            <p:strVal val="#ppt_h"/>
                                          </p:val>
                                        </p:tav>
                                      </p:tavLst>
                                    </p:anim>
                                  </p:childTnLst>
                                  <p:subTnLst>
                                    <p:audio>
                                      <p:cMediaNode>
                                        <p:cTn display="0" masterRel="sameClick">
                                          <p:stCondLst>
                                            <p:cond evt="begin" delay="0">
                                              <p:tn val="51"/>
                                            </p:cond>
                                          </p:stCondLst>
                                          <p:endCondLst>
                                            <p:cond evt="onStopAudio" delay="0">
                                              <p:tgtEl>
                                                <p:sldTgt/>
                                              </p:tgtEl>
                                            </p:cond>
                                          </p:endCondLst>
                                        </p:cTn>
                                        <p:tgtEl>
                                          <p:sndTgt r:embed="rId3" name="Check mark.wav"/>
                                        </p:tgtEl>
                                      </p:cMediaNode>
                                    </p:audio>
                                  </p:subTnLst>
                                </p:cTn>
                              </p:par>
                              <p:par>
                                <p:cTn id="55" presetID="1" presetClass="emph" presetSubtype="2" fill="hold" nodeType="withEffect">
                                  <p:stCondLst>
                                    <p:cond delay="1000"/>
                                  </p:stCondLst>
                                  <p:childTnLst>
                                    <p:animClr clrSpc="rgb" dir="cw">
                                      <p:cBhvr>
                                        <p:cTn id="56" dur="250" fill="hold"/>
                                        <p:tgtEl>
                                          <p:spTgt spid="26"/>
                                        </p:tgtEl>
                                        <p:attrNameLst>
                                          <p:attrName>fillcolor</p:attrName>
                                        </p:attrNameLst>
                                      </p:cBhvr>
                                      <p:to>
                                        <a:srgbClr val="00B050"/>
                                      </p:to>
                                    </p:animClr>
                                    <p:set>
                                      <p:cBhvr>
                                        <p:cTn id="57" dur="250" fill="hold"/>
                                        <p:tgtEl>
                                          <p:spTgt spid="26"/>
                                        </p:tgtEl>
                                        <p:attrNameLst>
                                          <p:attrName>fill.type</p:attrName>
                                        </p:attrNameLst>
                                      </p:cBhvr>
                                      <p:to>
                                        <p:strVal val="solid"/>
                                      </p:to>
                                    </p:set>
                                    <p:set>
                                      <p:cBhvr>
                                        <p:cTn id="58" dur="250" fill="hold"/>
                                        <p:tgtEl>
                                          <p:spTgt spid="26"/>
                                        </p:tgtEl>
                                        <p:attrNameLst>
                                          <p:attrName>fill.on</p:attrName>
                                        </p:attrNameLst>
                                      </p:cBhvr>
                                      <p:to>
                                        <p:strVal val="true"/>
                                      </p:to>
                                    </p:set>
                                  </p:childTnLst>
                                </p:cTn>
                              </p:par>
                            </p:childTnLst>
                          </p:cTn>
                        </p:par>
                      </p:childTnLst>
                    </p:cTn>
                  </p:par>
                </p:childTnLst>
              </p:cTn>
              <p:nextCondLst>
                <p:cond evt="onClick" delay="0">
                  <p:tgtEl>
                    <p:spTgt spid="26"/>
                  </p:tgtEl>
                </p:cond>
              </p:nextCondLst>
            </p:seq>
            <p:seq concurrent="1" nextAc="seek">
              <p:cTn id="59" restart="whenNotActive" fill="hold" evtFilter="cancelBubble" nodeType="interactiveSeq">
                <p:stCondLst>
                  <p:cond evt="onClick" delay="0">
                    <p:tgtEl>
                      <p:spTgt spid="42"/>
                    </p:tgtEl>
                  </p:cond>
                </p:stCondLst>
                <p:endSync evt="end" delay="0">
                  <p:rtn val="all"/>
                </p:endSync>
                <p:childTnLst>
                  <p:par>
                    <p:cTn id="60" fill="hold">
                      <p:stCondLst>
                        <p:cond delay="0"/>
                      </p:stCondLst>
                      <p:childTnLst>
                        <p:par>
                          <p:cTn id="61" fill="hold">
                            <p:stCondLst>
                              <p:cond delay="0"/>
                            </p:stCondLst>
                            <p:childTnLst>
                              <p:par>
                                <p:cTn id="62" presetID="1" presetClass="emph" presetSubtype="2" fill="hold" nodeType="clickEffect">
                                  <p:stCondLst>
                                    <p:cond delay="0"/>
                                  </p:stCondLst>
                                  <p:childTnLst>
                                    <p:animClr clrSpc="rgb" dir="cw">
                                      <p:cBhvr>
                                        <p:cTn id="63" dur="250" fill="hold"/>
                                        <p:tgtEl>
                                          <p:spTgt spid="42"/>
                                        </p:tgtEl>
                                        <p:attrNameLst>
                                          <p:attrName>fillcolor</p:attrName>
                                        </p:attrNameLst>
                                      </p:cBhvr>
                                      <p:to>
                                        <a:srgbClr val="FFF2CC"/>
                                      </p:to>
                                    </p:animClr>
                                    <p:set>
                                      <p:cBhvr>
                                        <p:cTn id="64" dur="250" fill="hold"/>
                                        <p:tgtEl>
                                          <p:spTgt spid="42"/>
                                        </p:tgtEl>
                                        <p:attrNameLst>
                                          <p:attrName>fill.type</p:attrName>
                                        </p:attrNameLst>
                                      </p:cBhvr>
                                      <p:to>
                                        <p:strVal val="solid"/>
                                      </p:to>
                                    </p:set>
                                    <p:set>
                                      <p:cBhvr>
                                        <p:cTn id="65" dur="250" fill="hold"/>
                                        <p:tgtEl>
                                          <p:spTgt spid="42"/>
                                        </p:tgtEl>
                                        <p:attrNameLst>
                                          <p:attrName>fill.on</p:attrName>
                                        </p:attrNameLst>
                                      </p:cBhvr>
                                      <p:to>
                                        <p:strVal val="true"/>
                                      </p:to>
                                    </p:set>
                                  </p:childTnLst>
                                  <p:subTnLst>
                                    <p:audio>
                                      <p:cMediaNode>
                                        <p:cTn display="0" masterRel="sameClick">
                                          <p:stCondLst>
                                            <p:cond evt="begin" delay="0">
                                              <p:tn val="62"/>
                                            </p:cond>
                                          </p:stCondLst>
                                          <p:endCondLst>
                                            <p:cond evt="onStopAudio" delay="0">
                                              <p:tgtEl>
                                                <p:sldTgt/>
                                              </p:tgtEl>
                                            </p:cond>
                                          </p:endCondLst>
                                        </p:cTn>
                                        <p:tgtEl>
                                          <p:sndTgt r:embed="rId2" name="click.wav"/>
                                        </p:tgtEl>
                                      </p:cMediaNode>
                                    </p:audio>
                                  </p:subTnLst>
                                </p:cTn>
                              </p:par>
                              <p:par>
                                <p:cTn id="66" presetID="23" presetClass="entr" presetSubtype="32" fill="hold" nodeType="withEffect">
                                  <p:stCondLst>
                                    <p:cond delay="1000"/>
                                  </p:stCondLst>
                                  <p:childTnLst>
                                    <p:set>
                                      <p:cBhvr>
                                        <p:cTn id="67" dur="1" fill="hold">
                                          <p:stCondLst>
                                            <p:cond delay="0"/>
                                          </p:stCondLst>
                                        </p:cTn>
                                        <p:tgtEl>
                                          <p:spTgt spid="53"/>
                                        </p:tgtEl>
                                        <p:attrNameLst>
                                          <p:attrName>style.visibility</p:attrName>
                                        </p:attrNameLst>
                                      </p:cBhvr>
                                      <p:to>
                                        <p:strVal val="visible"/>
                                      </p:to>
                                    </p:set>
                                    <p:anim calcmode="lin" valueType="num">
                                      <p:cBhvr>
                                        <p:cTn id="68" dur="250" fill="hold"/>
                                        <p:tgtEl>
                                          <p:spTgt spid="53"/>
                                        </p:tgtEl>
                                        <p:attrNameLst>
                                          <p:attrName>ppt_w</p:attrName>
                                        </p:attrNameLst>
                                      </p:cBhvr>
                                      <p:tavLst>
                                        <p:tav tm="0">
                                          <p:val>
                                            <p:strVal val="4*#ppt_w"/>
                                          </p:val>
                                        </p:tav>
                                        <p:tav tm="100000">
                                          <p:val>
                                            <p:strVal val="#ppt_w"/>
                                          </p:val>
                                        </p:tav>
                                      </p:tavLst>
                                    </p:anim>
                                    <p:anim calcmode="lin" valueType="num">
                                      <p:cBhvr>
                                        <p:cTn id="69" dur="250" fill="hold"/>
                                        <p:tgtEl>
                                          <p:spTgt spid="53"/>
                                        </p:tgtEl>
                                        <p:attrNameLst>
                                          <p:attrName>ppt_h</p:attrName>
                                        </p:attrNameLst>
                                      </p:cBhvr>
                                      <p:tavLst>
                                        <p:tav tm="0">
                                          <p:val>
                                            <p:strVal val="4*#ppt_h"/>
                                          </p:val>
                                        </p:tav>
                                        <p:tav tm="100000">
                                          <p:val>
                                            <p:strVal val="#ppt_h"/>
                                          </p:val>
                                        </p:tav>
                                      </p:tavLst>
                                    </p:anim>
                                  </p:childTnLst>
                                  <p:subTnLst>
                                    <p:audio>
                                      <p:cMediaNode>
                                        <p:cTn display="0" masterRel="sameClick">
                                          <p:stCondLst>
                                            <p:cond evt="begin" delay="0">
                                              <p:tn val="66"/>
                                            </p:cond>
                                          </p:stCondLst>
                                          <p:endCondLst>
                                            <p:cond evt="onStopAudio" delay="0">
                                              <p:tgtEl>
                                                <p:sldTgt/>
                                              </p:tgtEl>
                                            </p:cond>
                                          </p:endCondLst>
                                        </p:cTn>
                                        <p:tgtEl>
                                          <p:sndTgt r:embed="rId4" name="Wrong Buzzer.wav"/>
                                        </p:tgtEl>
                                      </p:cMediaNode>
                                    </p:audio>
                                  </p:subTnLst>
                                </p:cTn>
                              </p:par>
                              <p:par>
                                <p:cTn id="70" presetID="1" presetClass="emph" presetSubtype="2" fill="hold" nodeType="withEffect">
                                  <p:stCondLst>
                                    <p:cond delay="1000"/>
                                  </p:stCondLst>
                                  <p:childTnLst>
                                    <p:animClr clrSpc="rgb" dir="cw">
                                      <p:cBhvr>
                                        <p:cTn id="71" dur="250" fill="hold"/>
                                        <p:tgtEl>
                                          <p:spTgt spid="42"/>
                                        </p:tgtEl>
                                        <p:attrNameLst>
                                          <p:attrName>fillcolor</p:attrName>
                                        </p:attrNameLst>
                                      </p:cBhvr>
                                      <p:to>
                                        <a:srgbClr val="FFFF00"/>
                                      </p:to>
                                    </p:animClr>
                                    <p:set>
                                      <p:cBhvr>
                                        <p:cTn id="72" dur="250" fill="hold"/>
                                        <p:tgtEl>
                                          <p:spTgt spid="42"/>
                                        </p:tgtEl>
                                        <p:attrNameLst>
                                          <p:attrName>fill.type</p:attrName>
                                        </p:attrNameLst>
                                      </p:cBhvr>
                                      <p:to>
                                        <p:strVal val="solid"/>
                                      </p:to>
                                    </p:set>
                                    <p:set>
                                      <p:cBhvr>
                                        <p:cTn id="73" dur="250" fill="hold"/>
                                        <p:tgtEl>
                                          <p:spTgt spid="42"/>
                                        </p:tgtEl>
                                        <p:attrNameLst>
                                          <p:attrName>fill.on</p:attrName>
                                        </p:attrNameLst>
                                      </p:cBhvr>
                                      <p:to>
                                        <p:strVal val="true"/>
                                      </p:to>
                                    </p:set>
                                  </p:childTnLst>
                                </p:cTn>
                              </p:par>
                            </p:childTnLst>
                          </p:cTn>
                        </p:par>
                      </p:childTnLst>
                    </p:cTn>
                  </p:par>
                </p:childTnLst>
              </p:cTn>
              <p:nextCondLst>
                <p:cond evt="onClick" delay="0">
                  <p:tgtEl>
                    <p:spTgt spid="42"/>
                  </p:tgtEl>
                </p:cond>
              </p:nextCondLst>
            </p:seq>
            <p:seq concurrent="1" nextAc="seek">
              <p:cTn id="74" restart="whenNotActive" fill="hold" evtFilter="cancelBubble" nodeType="interactiveSeq">
                <p:stCondLst>
                  <p:cond evt="onClick" delay="0">
                    <p:tgtEl>
                      <p:spTgt spid="43"/>
                    </p:tgtEl>
                  </p:cond>
                </p:stCondLst>
                <p:endSync evt="end" delay="0">
                  <p:rtn val="all"/>
                </p:endSync>
                <p:childTnLst>
                  <p:par>
                    <p:cTn id="75" fill="hold">
                      <p:stCondLst>
                        <p:cond delay="0"/>
                      </p:stCondLst>
                      <p:childTnLst>
                        <p:par>
                          <p:cTn id="76" fill="hold">
                            <p:stCondLst>
                              <p:cond delay="0"/>
                            </p:stCondLst>
                            <p:childTnLst>
                              <p:par>
                                <p:cTn id="77" presetID="1" presetClass="emph" presetSubtype="2" fill="hold" nodeType="clickEffect">
                                  <p:stCondLst>
                                    <p:cond delay="0"/>
                                  </p:stCondLst>
                                  <p:childTnLst>
                                    <p:animClr clrSpc="rgb" dir="cw">
                                      <p:cBhvr>
                                        <p:cTn id="78" dur="250" fill="hold"/>
                                        <p:tgtEl>
                                          <p:spTgt spid="43"/>
                                        </p:tgtEl>
                                        <p:attrNameLst>
                                          <p:attrName>fillcolor</p:attrName>
                                        </p:attrNameLst>
                                      </p:cBhvr>
                                      <p:to>
                                        <a:srgbClr val="FFF2CC"/>
                                      </p:to>
                                    </p:animClr>
                                    <p:set>
                                      <p:cBhvr>
                                        <p:cTn id="79" dur="250" fill="hold"/>
                                        <p:tgtEl>
                                          <p:spTgt spid="43"/>
                                        </p:tgtEl>
                                        <p:attrNameLst>
                                          <p:attrName>fill.type</p:attrName>
                                        </p:attrNameLst>
                                      </p:cBhvr>
                                      <p:to>
                                        <p:strVal val="solid"/>
                                      </p:to>
                                    </p:set>
                                    <p:set>
                                      <p:cBhvr>
                                        <p:cTn id="80" dur="250" fill="hold"/>
                                        <p:tgtEl>
                                          <p:spTgt spid="43"/>
                                        </p:tgtEl>
                                        <p:attrNameLst>
                                          <p:attrName>fill.on</p:attrName>
                                        </p:attrNameLst>
                                      </p:cBhvr>
                                      <p:to>
                                        <p:strVal val="true"/>
                                      </p:to>
                                    </p:set>
                                  </p:childTnLst>
                                  <p:subTnLst>
                                    <p:audio>
                                      <p:cMediaNode>
                                        <p:cTn display="0" masterRel="sameClick">
                                          <p:stCondLst>
                                            <p:cond evt="begin" delay="0">
                                              <p:tn val="77"/>
                                            </p:cond>
                                          </p:stCondLst>
                                          <p:endCondLst>
                                            <p:cond evt="onStopAudio" delay="0">
                                              <p:tgtEl>
                                                <p:sldTgt/>
                                              </p:tgtEl>
                                            </p:cond>
                                          </p:endCondLst>
                                        </p:cTn>
                                        <p:tgtEl>
                                          <p:sndTgt r:embed="rId2" name="click.wav"/>
                                        </p:tgtEl>
                                      </p:cMediaNode>
                                    </p:audio>
                                  </p:subTnLst>
                                </p:cTn>
                              </p:par>
                              <p:par>
                                <p:cTn id="81" presetID="23" presetClass="entr" presetSubtype="32" fill="hold" nodeType="withEffect">
                                  <p:stCondLst>
                                    <p:cond delay="1000"/>
                                  </p:stCondLst>
                                  <p:childTnLst>
                                    <p:set>
                                      <p:cBhvr>
                                        <p:cTn id="82" dur="1" fill="hold">
                                          <p:stCondLst>
                                            <p:cond delay="0"/>
                                          </p:stCondLst>
                                        </p:cTn>
                                        <p:tgtEl>
                                          <p:spTgt spid="51"/>
                                        </p:tgtEl>
                                        <p:attrNameLst>
                                          <p:attrName>style.visibility</p:attrName>
                                        </p:attrNameLst>
                                      </p:cBhvr>
                                      <p:to>
                                        <p:strVal val="visible"/>
                                      </p:to>
                                    </p:set>
                                    <p:anim calcmode="lin" valueType="num">
                                      <p:cBhvr>
                                        <p:cTn id="83" dur="250" fill="hold"/>
                                        <p:tgtEl>
                                          <p:spTgt spid="51"/>
                                        </p:tgtEl>
                                        <p:attrNameLst>
                                          <p:attrName>ppt_w</p:attrName>
                                        </p:attrNameLst>
                                      </p:cBhvr>
                                      <p:tavLst>
                                        <p:tav tm="0">
                                          <p:val>
                                            <p:strVal val="4*#ppt_w"/>
                                          </p:val>
                                        </p:tav>
                                        <p:tav tm="100000">
                                          <p:val>
                                            <p:strVal val="#ppt_w"/>
                                          </p:val>
                                        </p:tav>
                                      </p:tavLst>
                                    </p:anim>
                                    <p:anim calcmode="lin" valueType="num">
                                      <p:cBhvr>
                                        <p:cTn id="84" dur="250" fill="hold"/>
                                        <p:tgtEl>
                                          <p:spTgt spid="51"/>
                                        </p:tgtEl>
                                        <p:attrNameLst>
                                          <p:attrName>ppt_h</p:attrName>
                                        </p:attrNameLst>
                                      </p:cBhvr>
                                      <p:tavLst>
                                        <p:tav tm="0">
                                          <p:val>
                                            <p:strVal val="4*#ppt_h"/>
                                          </p:val>
                                        </p:tav>
                                        <p:tav tm="100000">
                                          <p:val>
                                            <p:strVal val="#ppt_h"/>
                                          </p:val>
                                        </p:tav>
                                      </p:tavLst>
                                    </p:anim>
                                  </p:childTnLst>
                                  <p:subTnLst>
                                    <p:audio>
                                      <p:cMediaNode>
                                        <p:cTn display="0" masterRel="sameClick">
                                          <p:stCondLst>
                                            <p:cond evt="begin" delay="0">
                                              <p:tn val="81"/>
                                            </p:cond>
                                          </p:stCondLst>
                                          <p:endCondLst>
                                            <p:cond evt="onStopAudio" delay="0">
                                              <p:tgtEl>
                                                <p:sldTgt/>
                                              </p:tgtEl>
                                            </p:cond>
                                          </p:endCondLst>
                                        </p:cTn>
                                        <p:tgtEl>
                                          <p:sndTgt r:embed="rId4" name="Wrong Buzzer.wav"/>
                                        </p:tgtEl>
                                      </p:cMediaNode>
                                    </p:audio>
                                  </p:subTnLst>
                                </p:cTn>
                              </p:par>
                              <p:par>
                                <p:cTn id="85" presetID="1" presetClass="emph" presetSubtype="2" fill="hold" nodeType="withEffect">
                                  <p:stCondLst>
                                    <p:cond delay="1000"/>
                                  </p:stCondLst>
                                  <p:childTnLst>
                                    <p:animClr clrSpc="rgb" dir="cw">
                                      <p:cBhvr>
                                        <p:cTn id="86" dur="250" fill="hold"/>
                                        <p:tgtEl>
                                          <p:spTgt spid="43"/>
                                        </p:tgtEl>
                                        <p:attrNameLst>
                                          <p:attrName>fillcolor</p:attrName>
                                        </p:attrNameLst>
                                      </p:cBhvr>
                                      <p:to>
                                        <a:srgbClr val="FFFF00"/>
                                      </p:to>
                                    </p:animClr>
                                    <p:set>
                                      <p:cBhvr>
                                        <p:cTn id="87" dur="250" fill="hold"/>
                                        <p:tgtEl>
                                          <p:spTgt spid="43"/>
                                        </p:tgtEl>
                                        <p:attrNameLst>
                                          <p:attrName>fill.type</p:attrName>
                                        </p:attrNameLst>
                                      </p:cBhvr>
                                      <p:to>
                                        <p:strVal val="solid"/>
                                      </p:to>
                                    </p:set>
                                    <p:set>
                                      <p:cBhvr>
                                        <p:cTn id="88" dur="250" fill="hold"/>
                                        <p:tgtEl>
                                          <p:spTgt spid="43"/>
                                        </p:tgtEl>
                                        <p:attrNameLst>
                                          <p:attrName>fill.on</p:attrName>
                                        </p:attrNameLst>
                                      </p:cBhvr>
                                      <p:to>
                                        <p:strVal val="true"/>
                                      </p:to>
                                    </p:set>
                                  </p:childTnLst>
                                </p:cTn>
                              </p:par>
                            </p:childTnLst>
                          </p:cTn>
                        </p:par>
                      </p:childTnLst>
                    </p:cTn>
                  </p:par>
                </p:childTnLst>
              </p:cTn>
              <p:nextCondLst>
                <p:cond evt="onClick" delay="0">
                  <p:tgtEl>
                    <p:spTgt spid="43"/>
                  </p:tgtEl>
                </p:cond>
              </p:nextCondLst>
            </p:seq>
            <p:seq concurrent="1" nextAc="seek">
              <p:cTn id="89" restart="whenNotActive" fill="hold" evtFilter="cancelBubble" nodeType="interactiveSeq">
                <p:stCondLst>
                  <p:cond evt="onClick" delay="0">
                    <p:tgtEl>
                      <p:spTgt spid="44"/>
                    </p:tgtEl>
                  </p:cond>
                </p:stCondLst>
                <p:endSync evt="end" delay="0">
                  <p:rtn val="all"/>
                </p:endSync>
                <p:childTnLst>
                  <p:par>
                    <p:cTn id="90" fill="hold">
                      <p:stCondLst>
                        <p:cond delay="0"/>
                      </p:stCondLst>
                      <p:childTnLst>
                        <p:par>
                          <p:cTn id="91" fill="hold">
                            <p:stCondLst>
                              <p:cond delay="0"/>
                            </p:stCondLst>
                            <p:childTnLst>
                              <p:par>
                                <p:cTn id="92" presetID="1" presetClass="emph" presetSubtype="2" fill="hold" nodeType="clickEffect">
                                  <p:stCondLst>
                                    <p:cond delay="0"/>
                                  </p:stCondLst>
                                  <p:childTnLst>
                                    <p:animClr clrSpc="rgb" dir="cw">
                                      <p:cBhvr>
                                        <p:cTn id="93" dur="250" fill="hold"/>
                                        <p:tgtEl>
                                          <p:spTgt spid="44"/>
                                        </p:tgtEl>
                                        <p:attrNameLst>
                                          <p:attrName>fillcolor</p:attrName>
                                        </p:attrNameLst>
                                      </p:cBhvr>
                                      <p:to>
                                        <a:srgbClr val="FFF2CC"/>
                                      </p:to>
                                    </p:animClr>
                                    <p:set>
                                      <p:cBhvr>
                                        <p:cTn id="94" dur="250" fill="hold"/>
                                        <p:tgtEl>
                                          <p:spTgt spid="44"/>
                                        </p:tgtEl>
                                        <p:attrNameLst>
                                          <p:attrName>fill.type</p:attrName>
                                        </p:attrNameLst>
                                      </p:cBhvr>
                                      <p:to>
                                        <p:strVal val="solid"/>
                                      </p:to>
                                    </p:set>
                                    <p:set>
                                      <p:cBhvr>
                                        <p:cTn id="95" dur="250" fill="hold"/>
                                        <p:tgtEl>
                                          <p:spTgt spid="44"/>
                                        </p:tgtEl>
                                        <p:attrNameLst>
                                          <p:attrName>fill.on</p:attrName>
                                        </p:attrNameLst>
                                      </p:cBhvr>
                                      <p:to>
                                        <p:strVal val="true"/>
                                      </p:to>
                                    </p:set>
                                  </p:childTnLst>
                                  <p:subTnLst>
                                    <p:audio>
                                      <p:cMediaNode>
                                        <p:cTn display="0" masterRel="sameClick">
                                          <p:stCondLst>
                                            <p:cond evt="begin" delay="0">
                                              <p:tn val="92"/>
                                            </p:cond>
                                          </p:stCondLst>
                                          <p:endCondLst>
                                            <p:cond evt="onStopAudio" delay="0">
                                              <p:tgtEl>
                                                <p:sldTgt/>
                                              </p:tgtEl>
                                            </p:cond>
                                          </p:endCondLst>
                                        </p:cTn>
                                        <p:tgtEl>
                                          <p:sndTgt r:embed="rId2" name="click.wav"/>
                                        </p:tgtEl>
                                      </p:cMediaNode>
                                    </p:audio>
                                  </p:subTnLst>
                                </p:cTn>
                              </p:par>
                              <p:par>
                                <p:cTn id="96" presetID="23" presetClass="entr" presetSubtype="32" fill="hold" nodeType="withEffect">
                                  <p:stCondLst>
                                    <p:cond delay="1000"/>
                                  </p:stCondLst>
                                  <p:childTnLst>
                                    <p:set>
                                      <p:cBhvr>
                                        <p:cTn id="97" dur="1" fill="hold">
                                          <p:stCondLst>
                                            <p:cond delay="0"/>
                                          </p:stCondLst>
                                        </p:cTn>
                                        <p:tgtEl>
                                          <p:spTgt spid="49"/>
                                        </p:tgtEl>
                                        <p:attrNameLst>
                                          <p:attrName>style.visibility</p:attrName>
                                        </p:attrNameLst>
                                      </p:cBhvr>
                                      <p:to>
                                        <p:strVal val="visible"/>
                                      </p:to>
                                    </p:set>
                                    <p:anim calcmode="lin" valueType="num">
                                      <p:cBhvr>
                                        <p:cTn id="98" dur="250" fill="hold"/>
                                        <p:tgtEl>
                                          <p:spTgt spid="49"/>
                                        </p:tgtEl>
                                        <p:attrNameLst>
                                          <p:attrName>ppt_w</p:attrName>
                                        </p:attrNameLst>
                                      </p:cBhvr>
                                      <p:tavLst>
                                        <p:tav tm="0">
                                          <p:val>
                                            <p:strVal val="4*#ppt_w"/>
                                          </p:val>
                                        </p:tav>
                                        <p:tav tm="100000">
                                          <p:val>
                                            <p:strVal val="#ppt_w"/>
                                          </p:val>
                                        </p:tav>
                                      </p:tavLst>
                                    </p:anim>
                                    <p:anim calcmode="lin" valueType="num">
                                      <p:cBhvr>
                                        <p:cTn id="99" dur="250" fill="hold"/>
                                        <p:tgtEl>
                                          <p:spTgt spid="49"/>
                                        </p:tgtEl>
                                        <p:attrNameLst>
                                          <p:attrName>ppt_h</p:attrName>
                                        </p:attrNameLst>
                                      </p:cBhvr>
                                      <p:tavLst>
                                        <p:tav tm="0">
                                          <p:val>
                                            <p:strVal val="4*#ppt_h"/>
                                          </p:val>
                                        </p:tav>
                                        <p:tav tm="100000">
                                          <p:val>
                                            <p:strVal val="#ppt_h"/>
                                          </p:val>
                                        </p:tav>
                                      </p:tavLst>
                                    </p:anim>
                                  </p:childTnLst>
                                  <p:subTnLst>
                                    <p:audio>
                                      <p:cMediaNode>
                                        <p:cTn display="0" masterRel="sameClick">
                                          <p:stCondLst>
                                            <p:cond evt="begin" delay="0">
                                              <p:tn val="96"/>
                                            </p:cond>
                                          </p:stCondLst>
                                          <p:endCondLst>
                                            <p:cond evt="onStopAudio" delay="0">
                                              <p:tgtEl>
                                                <p:sldTgt/>
                                              </p:tgtEl>
                                            </p:cond>
                                          </p:endCondLst>
                                        </p:cTn>
                                        <p:tgtEl>
                                          <p:sndTgt r:embed="rId4" name="Wrong Buzzer.wav"/>
                                        </p:tgtEl>
                                      </p:cMediaNode>
                                    </p:audio>
                                  </p:subTnLst>
                                </p:cTn>
                              </p:par>
                              <p:par>
                                <p:cTn id="100" presetID="1" presetClass="emph" presetSubtype="2" fill="hold" nodeType="withEffect">
                                  <p:stCondLst>
                                    <p:cond delay="1000"/>
                                  </p:stCondLst>
                                  <p:childTnLst>
                                    <p:animClr clrSpc="rgb" dir="cw">
                                      <p:cBhvr>
                                        <p:cTn id="101" dur="250" fill="hold"/>
                                        <p:tgtEl>
                                          <p:spTgt spid="44"/>
                                        </p:tgtEl>
                                        <p:attrNameLst>
                                          <p:attrName>fillcolor</p:attrName>
                                        </p:attrNameLst>
                                      </p:cBhvr>
                                      <p:to>
                                        <a:srgbClr val="FFFF00"/>
                                      </p:to>
                                    </p:animClr>
                                    <p:set>
                                      <p:cBhvr>
                                        <p:cTn id="102" dur="250" fill="hold"/>
                                        <p:tgtEl>
                                          <p:spTgt spid="44"/>
                                        </p:tgtEl>
                                        <p:attrNameLst>
                                          <p:attrName>fill.type</p:attrName>
                                        </p:attrNameLst>
                                      </p:cBhvr>
                                      <p:to>
                                        <p:strVal val="solid"/>
                                      </p:to>
                                    </p:set>
                                    <p:set>
                                      <p:cBhvr>
                                        <p:cTn id="103" dur="250" fill="hold"/>
                                        <p:tgtEl>
                                          <p:spTgt spid="44"/>
                                        </p:tgtEl>
                                        <p:attrNameLst>
                                          <p:attrName>fill.on</p:attrName>
                                        </p:attrNameLst>
                                      </p:cBhvr>
                                      <p:to>
                                        <p:strVal val="true"/>
                                      </p:to>
                                    </p:set>
                                  </p:childTnLst>
                                </p:cTn>
                              </p:par>
                            </p:childTnLst>
                          </p:cTn>
                        </p:par>
                      </p:childTnLst>
                    </p:cTn>
                  </p:par>
                </p:childTnLst>
              </p:cTn>
              <p:nextCondLst>
                <p:cond evt="onClick" delay="0">
                  <p:tgtEl>
                    <p:spTgt spid="44"/>
                  </p:tgtEl>
                </p:cond>
              </p:nextCondLst>
            </p:seq>
          </p:childTnLst>
        </p:cTn>
      </p:par>
    </p:tnLst>
    <p:bldLst>
      <p:bldP spid="4" grpId="0" animBg="1"/>
      <p:bldP spid="26" grpId="0" animBg="1"/>
      <p:bldP spid="40" grpId="0" animBg="1"/>
      <p:bldP spid="41" grpId="0" animBg="1"/>
      <p:bldP spid="42" grpId="0" animBg="1"/>
      <p:bldP spid="43" grpId="0" animBg="1"/>
      <p:bldP spid="44" grpId="0" animBg="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5" cstate="print">
            <a:biLevel thresh="25000"/>
            <a:extLst>
              <a:ext uri="{BEBA8EAE-BF5A-486C-A8C5-ECC9F3942E4B}">
                <a14:imgProps xmlns:a14="http://schemas.microsoft.com/office/drawing/2010/main">
                  <a14:imgLayer r:embed="rId6">
                    <a14:imgEffect>
                      <a14:brightnessContrast bright="40000" contrast="-20000"/>
                    </a14:imgEffect>
                  </a14:imgLayer>
                </a14:imgProps>
              </a:ext>
              <a:ext uri="{28A0092B-C50C-407E-A947-70E740481C1C}">
                <a14:useLocalDpi xmlns:a14="http://schemas.microsoft.com/office/drawing/2010/main" val="0"/>
              </a:ext>
            </a:extLst>
          </a:blip>
          <a:stretch>
            <a:fillRect/>
          </a:stretch>
        </p:blipFill>
        <p:spPr>
          <a:xfrm>
            <a:off x="7870622" y="2826848"/>
            <a:ext cx="814875" cy="887195"/>
          </a:xfrm>
          <a:prstGeom prst="rect">
            <a:avLst/>
          </a:prstGeom>
        </p:spPr>
      </p:pic>
      <p:pic>
        <p:nvPicPr>
          <p:cNvPr id="9" name="Picture 8"/>
          <p:cNvPicPr>
            <a:picLocks noChangeAspect="1"/>
          </p:cNvPicPr>
          <p:nvPr/>
        </p:nvPicPr>
        <p:blipFill>
          <a:blip r:embed="rId7" cstate="print">
            <a:biLevel thresh="25000"/>
            <a:extLst>
              <a:ext uri="{BEBA8EAE-BF5A-486C-A8C5-ECC9F3942E4B}">
                <a14:imgProps xmlns:a14="http://schemas.microsoft.com/office/drawing/2010/main">
                  <a14:imgLayer r:embed="rId8">
                    <a14:imgEffect>
                      <a14:brightnessContrast bright="40000" contrast="-20000"/>
                    </a14:imgEffect>
                  </a14:imgLayer>
                </a14:imgProps>
              </a:ext>
              <a:ext uri="{28A0092B-C50C-407E-A947-70E740481C1C}">
                <a14:useLocalDpi xmlns:a14="http://schemas.microsoft.com/office/drawing/2010/main" val="0"/>
              </a:ext>
            </a:extLst>
          </a:blip>
          <a:stretch>
            <a:fillRect/>
          </a:stretch>
        </p:blipFill>
        <p:spPr>
          <a:xfrm>
            <a:off x="7332703" y="3386891"/>
            <a:ext cx="609667" cy="663774"/>
          </a:xfrm>
          <a:prstGeom prst="rect">
            <a:avLst/>
          </a:prstGeom>
        </p:spPr>
      </p:pic>
      <p:pic>
        <p:nvPicPr>
          <p:cNvPr id="11" name="Picture 10"/>
          <p:cNvPicPr>
            <a:picLocks noChangeAspect="1"/>
          </p:cNvPicPr>
          <p:nvPr/>
        </p:nvPicPr>
        <p:blipFill>
          <a:blip r:embed="rId9" cstate="print">
            <a:biLevel thresh="25000"/>
            <a:extLst>
              <a:ext uri="{BEBA8EAE-BF5A-486C-A8C5-ECC9F3942E4B}">
                <a14:imgProps xmlns:a14="http://schemas.microsoft.com/office/drawing/2010/main">
                  <a14:imgLayer r:embed="rId10">
                    <a14:imgEffect>
                      <a14:brightnessContrast bright="40000" contrast="-20000"/>
                    </a14:imgEffect>
                  </a14:imgLayer>
                </a14:imgProps>
              </a:ext>
              <a:ext uri="{28A0092B-C50C-407E-A947-70E740481C1C}">
                <a14:useLocalDpi xmlns:a14="http://schemas.microsoft.com/office/drawing/2010/main" val="0"/>
              </a:ext>
            </a:extLst>
          </a:blip>
          <a:stretch>
            <a:fillRect/>
          </a:stretch>
        </p:blipFill>
        <p:spPr>
          <a:xfrm>
            <a:off x="7771484" y="3847792"/>
            <a:ext cx="390293" cy="424931"/>
          </a:xfrm>
          <a:prstGeom prst="rect">
            <a:avLst/>
          </a:prstGeom>
        </p:spPr>
      </p:pic>
      <p:sp>
        <p:nvSpPr>
          <p:cNvPr id="4" name="Snip Diagonal Corner Rectangle 3"/>
          <p:cNvSpPr/>
          <p:nvPr/>
        </p:nvSpPr>
        <p:spPr>
          <a:xfrm>
            <a:off x="624477" y="149902"/>
            <a:ext cx="7895046" cy="1203448"/>
          </a:xfrm>
          <a:prstGeom prst="snip2DiagRect">
            <a:avLst/>
          </a:prstGeom>
          <a:solidFill>
            <a:schemeClr val="bg1"/>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vi-VN" sz="2400" b="1">
                <a:solidFill>
                  <a:schemeClr val="tx1"/>
                </a:solidFill>
                <a:latin typeface="Times New Roman" panose="02020603050405020304" pitchFamily="18" charset="0"/>
                <a:cs typeface="Times New Roman" panose="02020603050405020304" pitchFamily="18" charset="0"/>
              </a:rPr>
              <a:t>Câu 4.</a:t>
            </a:r>
            <a:r>
              <a:rPr lang="vi-VN" sz="2400">
                <a:solidFill>
                  <a:schemeClr val="tx1"/>
                </a:solidFill>
                <a:latin typeface="Times New Roman" panose="02020603050405020304" pitchFamily="18" charset="0"/>
                <a:cs typeface="Times New Roman" panose="02020603050405020304" pitchFamily="18" charset="0"/>
              </a:rPr>
              <a:t> Tác giả nêu gương các bậc trung thần nghĩa sĩ ở phần mở đầu nhằm mục đích gì?</a:t>
            </a:r>
            <a:endParaRPr lang="en-GB" sz="2400">
              <a:solidFill>
                <a:schemeClr val="tx1"/>
              </a:solidFill>
              <a:latin typeface="Times New Roman" panose="02020603050405020304" pitchFamily="18" charset="0"/>
              <a:cs typeface="Times New Roman" panose="02020603050405020304" pitchFamily="18" charset="0"/>
            </a:endParaRPr>
          </a:p>
        </p:txBody>
      </p:sp>
      <p:sp>
        <p:nvSpPr>
          <p:cNvPr id="26" name="Rectangle 25"/>
          <p:cNvSpPr/>
          <p:nvPr/>
        </p:nvSpPr>
        <p:spPr>
          <a:xfrm>
            <a:off x="875263" y="2693099"/>
            <a:ext cx="3680099" cy="844894"/>
          </a:xfrm>
          <a:prstGeom prst="rect">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vi-VN" sz="2400">
                <a:solidFill>
                  <a:schemeClr val="tx1"/>
                </a:solidFill>
                <a:latin typeface="Times New Roman" panose="02020603050405020304" pitchFamily="18" charset="0"/>
                <a:cs typeface="Times New Roman" panose="02020603050405020304" pitchFamily="18" charset="0"/>
              </a:rPr>
              <a:t>C. Để ca ngợi các bậc trung thần nghĩa sĩ xưa.</a:t>
            </a:r>
            <a:endParaRPr lang="en-GB" sz="2400">
              <a:solidFill>
                <a:schemeClr val="tx1"/>
              </a:solidFill>
              <a:latin typeface="Times New Roman" panose="02020603050405020304" pitchFamily="18" charset="0"/>
              <a:cs typeface="Times New Roman" panose="02020603050405020304" pitchFamily="18" charset="0"/>
            </a:endParaRPr>
          </a:p>
        </p:txBody>
      </p:sp>
      <p:sp>
        <p:nvSpPr>
          <p:cNvPr id="40" name="Cloud 39"/>
          <p:cNvSpPr/>
          <p:nvPr/>
        </p:nvSpPr>
        <p:spPr>
          <a:xfrm>
            <a:off x="-512509" y="3676647"/>
            <a:ext cx="425336" cy="261908"/>
          </a:xfrm>
          <a:prstGeom prst="cloud">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vi-VN" sz="1350">
              <a:solidFill>
                <a:prstClr val="white"/>
              </a:solidFill>
            </a:endParaRPr>
          </a:p>
        </p:txBody>
      </p:sp>
      <p:sp>
        <p:nvSpPr>
          <p:cNvPr id="41" name="Cloud 40"/>
          <p:cNvSpPr/>
          <p:nvPr/>
        </p:nvSpPr>
        <p:spPr>
          <a:xfrm>
            <a:off x="10224451" y="3526875"/>
            <a:ext cx="668565" cy="411680"/>
          </a:xfrm>
          <a:prstGeom prst="cloud">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vi-VN" sz="1350">
              <a:solidFill>
                <a:prstClr val="white"/>
              </a:solidFill>
            </a:endParaRPr>
          </a:p>
        </p:txBody>
      </p:sp>
      <p:sp>
        <p:nvSpPr>
          <p:cNvPr id="42" name="Rectangle 41"/>
          <p:cNvSpPr/>
          <p:nvPr/>
        </p:nvSpPr>
        <p:spPr>
          <a:xfrm>
            <a:off x="4597961" y="1465150"/>
            <a:ext cx="3680099" cy="1151670"/>
          </a:xfrm>
          <a:prstGeom prst="rect">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vi-VN" sz="2400">
                <a:solidFill>
                  <a:schemeClr val="tx1"/>
                </a:solidFill>
                <a:latin typeface="Times New Roman" panose="02020603050405020304" pitchFamily="18" charset="0"/>
                <a:cs typeface="Times New Roman" panose="02020603050405020304" pitchFamily="18" charset="0"/>
              </a:rPr>
              <a:t>B. Để gián tiếp chê trách tướng sĩ. </a:t>
            </a:r>
            <a:endParaRPr lang="en-GB" sz="2400">
              <a:solidFill>
                <a:schemeClr val="tx1"/>
              </a:solidFill>
              <a:latin typeface="Times New Roman" panose="02020603050405020304" pitchFamily="18" charset="0"/>
              <a:cs typeface="Times New Roman" panose="02020603050405020304" pitchFamily="18" charset="0"/>
            </a:endParaRPr>
          </a:p>
        </p:txBody>
      </p:sp>
      <p:sp>
        <p:nvSpPr>
          <p:cNvPr id="43" name="Rectangle 42"/>
          <p:cNvSpPr/>
          <p:nvPr/>
        </p:nvSpPr>
        <p:spPr>
          <a:xfrm>
            <a:off x="875263" y="1465151"/>
            <a:ext cx="3680099" cy="1151669"/>
          </a:xfrm>
          <a:prstGeom prst="rect">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vi-VN" sz="2400">
                <a:solidFill>
                  <a:schemeClr val="tx1"/>
                </a:solidFill>
                <a:latin typeface="Times New Roman" panose="02020603050405020304" pitchFamily="18" charset="0"/>
                <a:cs typeface="Times New Roman" panose="02020603050405020304" pitchFamily="18" charset="0"/>
              </a:rPr>
              <a:t>A. Khích lệ lòng yêu nước, sẵn sàng xả thân vì đất nước của tướng sĩ.</a:t>
            </a:r>
            <a:endParaRPr lang="en-GB" sz="2400">
              <a:solidFill>
                <a:schemeClr val="tx1"/>
              </a:solidFill>
              <a:latin typeface="Times New Roman" panose="02020603050405020304" pitchFamily="18" charset="0"/>
              <a:cs typeface="Times New Roman" panose="02020603050405020304" pitchFamily="18" charset="0"/>
            </a:endParaRPr>
          </a:p>
        </p:txBody>
      </p:sp>
      <p:sp>
        <p:nvSpPr>
          <p:cNvPr id="44" name="Rectangle 43"/>
          <p:cNvSpPr/>
          <p:nvPr/>
        </p:nvSpPr>
        <p:spPr>
          <a:xfrm>
            <a:off x="4581323" y="2689129"/>
            <a:ext cx="3680099" cy="865963"/>
          </a:xfrm>
          <a:prstGeom prst="rect">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vi-VN" sz="2400">
                <a:solidFill>
                  <a:schemeClr val="tx1"/>
                </a:solidFill>
                <a:latin typeface="Times New Roman" panose="02020603050405020304" pitchFamily="18" charset="0"/>
                <a:cs typeface="Times New Roman" panose="02020603050405020304" pitchFamily="18" charset="0"/>
              </a:rPr>
              <a:t>D. Để bày tỏ nỗi buồn với các tướng sĩ của mình </a:t>
            </a:r>
            <a:endParaRPr lang="en-GB" sz="2400">
              <a:solidFill>
                <a:schemeClr val="tx1"/>
              </a:solidFill>
              <a:latin typeface="Times New Roman" panose="02020603050405020304" pitchFamily="18" charset="0"/>
              <a:cs typeface="Times New Roman" panose="02020603050405020304" pitchFamily="18" charset="0"/>
            </a:endParaRPr>
          </a:p>
        </p:txBody>
      </p:sp>
      <p:pic>
        <p:nvPicPr>
          <p:cNvPr id="47" name="Picture 46"/>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4066541" y="3008369"/>
            <a:ext cx="604292" cy="531044"/>
          </a:xfrm>
          <a:prstGeom prst="rect">
            <a:avLst/>
          </a:prstGeom>
        </p:spPr>
      </p:pic>
      <p:pic>
        <p:nvPicPr>
          <p:cNvPr id="51" name="Picture 50"/>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4253661" y="1378898"/>
            <a:ext cx="603402" cy="482721"/>
          </a:xfrm>
          <a:prstGeom prst="rect">
            <a:avLst/>
          </a:prstGeom>
        </p:spPr>
      </p:pic>
      <p:pic>
        <p:nvPicPr>
          <p:cNvPr id="49" name="Picture 48"/>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7657865" y="2464652"/>
            <a:ext cx="603557" cy="530398"/>
          </a:xfrm>
          <a:prstGeom prst="rect">
            <a:avLst/>
          </a:prstGeom>
        </p:spPr>
      </p:pic>
      <p:pic>
        <p:nvPicPr>
          <p:cNvPr id="53" name="Picture 52"/>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7728616" y="1519870"/>
            <a:ext cx="549444" cy="482845"/>
          </a:xfrm>
          <a:prstGeom prst="rect">
            <a:avLst/>
          </a:prstGeom>
        </p:spPr>
      </p:pic>
      <p:sp>
        <p:nvSpPr>
          <p:cNvPr id="18" name="Cloud 17">
            <a:hlinkClick r:id="rId13" action="ppaction://hlinksldjump"/>
          </p:cNvPr>
          <p:cNvSpPr/>
          <p:nvPr/>
        </p:nvSpPr>
        <p:spPr>
          <a:xfrm>
            <a:off x="3500621" y="3526874"/>
            <a:ext cx="1769408" cy="828675"/>
          </a:xfrm>
          <a:prstGeom prst="cloud">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en-US" sz="1800" dirty="0">
                <a:solidFill>
                  <a:prstClr val="white">
                    <a:lumMod val="50000"/>
                  </a:prstClr>
                </a:solidFill>
                <a:latin typeface="Arial" panose="020B0604020202020204" pitchFamily="34" charset="0"/>
              </a:rPr>
              <a:t>QUAY VỀ</a:t>
            </a:r>
            <a:endParaRPr lang="vi-VN" sz="1800" dirty="0">
              <a:solidFill>
                <a:prstClr val="white">
                  <a:lumMod val="50000"/>
                </a:prstClr>
              </a:solidFill>
            </a:endParaRPr>
          </a:p>
        </p:txBody>
      </p:sp>
    </p:spTree>
    <p:extLst>
      <p:ext uri="{BB962C8B-B14F-4D97-AF65-F5344CB8AC3E}">
        <p14:creationId xmlns:p14="http://schemas.microsoft.com/office/powerpoint/2010/main" val="19432608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
                                          </p:val>
                                        </p:tav>
                                        <p:tav tm="100000">
                                          <p:val>
                                            <p:strVal val="#ppt_x"/>
                                          </p:val>
                                        </p:tav>
                                      </p:tavLst>
                                    </p:anim>
                                    <p:anim calcmode="lin" valueType="num">
                                      <p:cBhvr>
                                        <p:cTn id="9" dur="500" fill="hold"/>
                                        <p:tgtEl>
                                          <p:spTgt spid="4"/>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500"/>
                                  </p:stCondLst>
                                  <p:childTnLst>
                                    <p:set>
                                      <p:cBhvr>
                                        <p:cTn id="11" dur="1" fill="hold">
                                          <p:stCondLst>
                                            <p:cond delay="0"/>
                                          </p:stCondLst>
                                        </p:cTn>
                                        <p:tgtEl>
                                          <p:spTgt spid="26"/>
                                        </p:tgtEl>
                                        <p:attrNameLst>
                                          <p:attrName>style.visibility</p:attrName>
                                        </p:attrNameLst>
                                      </p:cBhvr>
                                      <p:to>
                                        <p:strVal val="visible"/>
                                      </p:to>
                                    </p:set>
                                    <p:animEffect transition="in" filter="fade">
                                      <p:cBhvr>
                                        <p:cTn id="12" dur="500"/>
                                        <p:tgtEl>
                                          <p:spTgt spid="26"/>
                                        </p:tgtEl>
                                      </p:cBhvr>
                                    </p:animEffect>
                                    <p:anim calcmode="lin" valueType="num">
                                      <p:cBhvr>
                                        <p:cTn id="13" dur="500" fill="hold"/>
                                        <p:tgtEl>
                                          <p:spTgt spid="26"/>
                                        </p:tgtEl>
                                        <p:attrNameLst>
                                          <p:attrName>ppt_x</p:attrName>
                                        </p:attrNameLst>
                                      </p:cBhvr>
                                      <p:tavLst>
                                        <p:tav tm="0">
                                          <p:val>
                                            <p:strVal val="#ppt_x"/>
                                          </p:val>
                                        </p:tav>
                                        <p:tav tm="100000">
                                          <p:val>
                                            <p:strVal val="#ppt_x"/>
                                          </p:val>
                                        </p:tav>
                                      </p:tavLst>
                                    </p:anim>
                                    <p:anim calcmode="lin" valueType="num">
                                      <p:cBhvr>
                                        <p:cTn id="14" dur="500" fill="hold"/>
                                        <p:tgtEl>
                                          <p:spTgt spid="26"/>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1000"/>
                                  </p:stCondLst>
                                  <p:childTnLst>
                                    <p:set>
                                      <p:cBhvr>
                                        <p:cTn id="16" dur="1" fill="hold">
                                          <p:stCondLst>
                                            <p:cond delay="0"/>
                                          </p:stCondLst>
                                        </p:cTn>
                                        <p:tgtEl>
                                          <p:spTgt spid="42"/>
                                        </p:tgtEl>
                                        <p:attrNameLst>
                                          <p:attrName>style.visibility</p:attrName>
                                        </p:attrNameLst>
                                      </p:cBhvr>
                                      <p:to>
                                        <p:strVal val="visible"/>
                                      </p:to>
                                    </p:set>
                                    <p:animEffect transition="in" filter="fade">
                                      <p:cBhvr>
                                        <p:cTn id="17" dur="500"/>
                                        <p:tgtEl>
                                          <p:spTgt spid="42"/>
                                        </p:tgtEl>
                                      </p:cBhvr>
                                    </p:animEffect>
                                    <p:anim calcmode="lin" valueType="num">
                                      <p:cBhvr>
                                        <p:cTn id="18" dur="500" fill="hold"/>
                                        <p:tgtEl>
                                          <p:spTgt spid="42"/>
                                        </p:tgtEl>
                                        <p:attrNameLst>
                                          <p:attrName>ppt_x</p:attrName>
                                        </p:attrNameLst>
                                      </p:cBhvr>
                                      <p:tavLst>
                                        <p:tav tm="0">
                                          <p:val>
                                            <p:strVal val="#ppt_x"/>
                                          </p:val>
                                        </p:tav>
                                        <p:tav tm="100000">
                                          <p:val>
                                            <p:strVal val="#ppt_x"/>
                                          </p:val>
                                        </p:tav>
                                      </p:tavLst>
                                    </p:anim>
                                    <p:anim calcmode="lin" valueType="num">
                                      <p:cBhvr>
                                        <p:cTn id="19" dur="500" fill="hold"/>
                                        <p:tgtEl>
                                          <p:spTgt spid="42"/>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1500"/>
                                  </p:stCondLst>
                                  <p:childTnLst>
                                    <p:set>
                                      <p:cBhvr>
                                        <p:cTn id="21" dur="1" fill="hold">
                                          <p:stCondLst>
                                            <p:cond delay="0"/>
                                          </p:stCondLst>
                                        </p:cTn>
                                        <p:tgtEl>
                                          <p:spTgt spid="43"/>
                                        </p:tgtEl>
                                        <p:attrNameLst>
                                          <p:attrName>style.visibility</p:attrName>
                                        </p:attrNameLst>
                                      </p:cBhvr>
                                      <p:to>
                                        <p:strVal val="visible"/>
                                      </p:to>
                                    </p:set>
                                    <p:animEffect transition="in" filter="fade">
                                      <p:cBhvr>
                                        <p:cTn id="22" dur="500"/>
                                        <p:tgtEl>
                                          <p:spTgt spid="43"/>
                                        </p:tgtEl>
                                      </p:cBhvr>
                                    </p:animEffect>
                                    <p:anim calcmode="lin" valueType="num">
                                      <p:cBhvr>
                                        <p:cTn id="23" dur="500" fill="hold"/>
                                        <p:tgtEl>
                                          <p:spTgt spid="43"/>
                                        </p:tgtEl>
                                        <p:attrNameLst>
                                          <p:attrName>ppt_x</p:attrName>
                                        </p:attrNameLst>
                                      </p:cBhvr>
                                      <p:tavLst>
                                        <p:tav tm="0">
                                          <p:val>
                                            <p:strVal val="#ppt_x"/>
                                          </p:val>
                                        </p:tav>
                                        <p:tav tm="100000">
                                          <p:val>
                                            <p:strVal val="#ppt_x"/>
                                          </p:val>
                                        </p:tav>
                                      </p:tavLst>
                                    </p:anim>
                                    <p:anim calcmode="lin" valueType="num">
                                      <p:cBhvr>
                                        <p:cTn id="24" dur="500" fill="hold"/>
                                        <p:tgtEl>
                                          <p:spTgt spid="43"/>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2000"/>
                                  </p:stCondLst>
                                  <p:childTnLst>
                                    <p:set>
                                      <p:cBhvr>
                                        <p:cTn id="26" dur="1" fill="hold">
                                          <p:stCondLst>
                                            <p:cond delay="0"/>
                                          </p:stCondLst>
                                        </p:cTn>
                                        <p:tgtEl>
                                          <p:spTgt spid="44"/>
                                        </p:tgtEl>
                                        <p:attrNameLst>
                                          <p:attrName>style.visibility</p:attrName>
                                        </p:attrNameLst>
                                      </p:cBhvr>
                                      <p:to>
                                        <p:strVal val="visible"/>
                                      </p:to>
                                    </p:set>
                                    <p:animEffect transition="in" filter="fade">
                                      <p:cBhvr>
                                        <p:cTn id="27" dur="500"/>
                                        <p:tgtEl>
                                          <p:spTgt spid="44"/>
                                        </p:tgtEl>
                                      </p:cBhvr>
                                    </p:animEffect>
                                    <p:anim calcmode="lin" valueType="num">
                                      <p:cBhvr>
                                        <p:cTn id="28" dur="500" fill="hold"/>
                                        <p:tgtEl>
                                          <p:spTgt spid="44"/>
                                        </p:tgtEl>
                                        <p:attrNameLst>
                                          <p:attrName>ppt_x</p:attrName>
                                        </p:attrNameLst>
                                      </p:cBhvr>
                                      <p:tavLst>
                                        <p:tav tm="0">
                                          <p:val>
                                            <p:strVal val="#ppt_x"/>
                                          </p:val>
                                        </p:tav>
                                        <p:tav tm="100000">
                                          <p:val>
                                            <p:strVal val="#ppt_x"/>
                                          </p:val>
                                        </p:tav>
                                      </p:tavLst>
                                    </p:anim>
                                    <p:anim calcmode="lin" valueType="num">
                                      <p:cBhvr>
                                        <p:cTn id="29" dur="500" fill="hold"/>
                                        <p:tgtEl>
                                          <p:spTgt spid="44"/>
                                        </p:tgtEl>
                                        <p:attrNameLst>
                                          <p:attrName>ppt_y</p:attrName>
                                        </p:attrNameLst>
                                      </p:cBhvr>
                                      <p:tavLst>
                                        <p:tav tm="0">
                                          <p:val>
                                            <p:strVal val="#ppt_y+.1"/>
                                          </p:val>
                                        </p:tav>
                                        <p:tav tm="100000">
                                          <p:val>
                                            <p:strVal val="#ppt_y"/>
                                          </p:val>
                                        </p:tav>
                                      </p:tavLst>
                                    </p:anim>
                                  </p:childTnLst>
                                </p:cTn>
                              </p:par>
                              <p:par>
                                <p:cTn id="30" presetID="8" presetClass="emph" presetSubtype="0" repeatCount="indefinite" fill="hold" nodeType="withEffect">
                                  <p:stCondLst>
                                    <p:cond delay="0"/>
                                  </p:stCondLst>
                                  <p:childTnLst>
                                    <p:animRot by="21600000">
                                      <p:cBhvr>
                                        <p:cTn id="31" dur="2250" fill="hold"/>
                                        <p:tgtEl>
                                          <p:spTgt spid="7"/>
                                        </p:tgtEl>
                                        <p:attrNameLst>
                                          <p:attrName>r</p:attrName>
                                        </p:attrNameLst>
                                      </p:cBhvr>
                                    </p:animRot>
                                  </p:childTnLst>
                                </p:cTn>
                              </p:par>
                              <p:par>
                                <p:cTn id="32" presetID="8" presetClass="emph" presetSubtype="0" repeatCount="indefinite" fill="hold" nodeType="withEffect">
                                  <p:stCondLst>
                                    <p:cond delay="0"/>
                                  </p:stCondLst>
                                  <p:childTnLst>
                                    <p:animRot by="21600000">
                                      <p:cBhvr>
                                        <p:cTn id="33" dur="2500" fill="hold"/>
                                        <p:tgtEl>
                                          <p:spTgt spid="9"/>
                                        </p:tgtEl>
                                        <p:attrNameLst>
                                          <p:attrName>r</p:attrName>
                                        </p:attrNameLst>
                                      </p:cBhvr>
                                    </p:animRot>
                                  </p:childTnLst>
                                </p:cTn>
                              </p:par>
                              <p:par>
                                <p:cTn id="34" presetID="8" presetClass="emph" presetSubtype="0" repeatCount="indefinite" fill="hold" nodeType="withEffect">
                                  <p:stCondLst>
                                    <p:cond delay="0"/>
                                  </p:stCondLst>
                                  <p:childTnLst>
                                    <p:animRot by="21600000">
                                      <p:cBhvr>
                                        <p:cTn id="35" dur="2000" fill="hold"/>
                                        <p:tgtEl>
                                          <p:spTgt spid="11"/>
                                        </p:tgtEl>
                                        <p:attrNameLst>
                                          <p:attrName>r</p:attrName>
                                        </p:attrNameLst>
                                      </p:cBhvr>
                                    </p:animRot>
                                  </p:childTnLst>
                                </p:cTn>
                              </p:par>
                              <p:par>
                                <p:cTn id="36" presetID="2" presetClass="entr" presetSubtype="2" repeatCount="indefinite" fill="hold" grpId="0" nodeType="withEffect">
                                  <p:stCondLst>
                                    <p:cond delay="500"/>
                                  </p:stCondLst>
                                  <p:childTnLst>
                                    <p:set>
                                      <p:cBhvr>
                                        <p:cTn id="37" dur="1" fill="hold">
                                          <p:stCondLst>
                                            <p:cond delay="0"/>
                                          </p:stCondLst>
                                        </p:cTn>
                                        <p:tgtEl>
                                          <p:spTgt spid="40"/>
                                        </p:tgtEl>
                                        <p:attrNameLst>
                                          <p:attrName>style.visibility</p:attrName>
                                        </p:attrNameLst>
                                      </p:cBhvr>
                                      <p:to>
                                        <p:strVal val="visible"/>
                                      </p:to>
                                    </p:set>
                                    <p:anim calcmode="lin" valueType="num">
                                      <p:cBhvr additive="base">
                                        <p:cTn id="38" dur="20000" fill="hold"/>
                                        <p:tgtEl>
                                          <p:spTgt spid="40"/>
                                        </p:tgtEl>
                                        <p:attrNameLst>
                                          <p:attrName>ppt_x</p:attrName>
                                        </p:attrNameLst>
                                      </p:cBhvr>
                                      <p:tavLst>
                                        <p:tav tm="0">
                                          <p:val>
                                            <p:strVal val="1+#ppt_w/2"/>
                                          </p:val>
                                        </p:tav>
                                        <p:tav tm="100000">
                                          <p:val>
                                            <p:strVal val="#ppt_x"/>
                                          </p:val>
                                        </p:tav>
                                      </p:tavLst>
                                    </p:anim>
                                    <p:anim calcmode="lin" valueType="num">
                                      <p:cBhvr additive="base">
                                        <p:cTn id="39" dur="20000" fill="hold"/>
                                        <p:tgtEl>
                                          <p:spTgt spid="40"/>
                                        </p:tgtEl>
                                        <p:attrNameLst>
                                          <p:attrName>ppt_y</p:attrName>
                                        </p:attrNameLst>
                                      </p:cBhvr>
                                      <p:tavLst>
                                        <p:tav tm="0">
                                          <p:val>
                                            <p:strVal val="#ppt_y"/>
                                          </p:val>
                                        </p:tav>
                                        <p:tav tm="100000">
                                          <p:val>
                                            <p:strVal val="#ppt_y"/>
                                          </p:val>
                                        </p:tav>
                                      </p:tavLst>
                                    </p:anim>
                                  </p:childTnLst>
                                </p:cTn>
                              </p:par>
                              <p:par>
                                <p:cTn id="40" presetID="2" presetClass="entr" presetSubtype="8" repeatCount="indefinite" fill="hold" grpId="0" nodeType="withEffect">
                                  <p:stCondLst>
                                    <p:cond delay="500"/>
                                  </p:stCondLst>
                                  <p:childTnLst>
                                    <p:set>
                                      <p:cBhvr>
                                        <p:cTn id="41" dur="1" fill="hold">
                                          <p:stCondLst>
                                            <p:cond delay="0"/>
                                          </p:stCondLst>
                                        </p:cTn>
                                        <p:tgtEl>
                                          <p:spTgt spid="41"/>
                                        </p:tgtEl>
                                        <p:attrNameLst>
                                          <p:attrName>style.visibility</p:attrName>
                                        </p:attrNameLst>
                                      </p:cBhvr>
                                      <p:to>
                                        <p:strVal val="visible"/>
                                      </p:to>
                                    </p:set>
                                    <p:anim calcmode="lin" valueType="num">
                                      <p:cBhvr additive="base">
                                        <p:cTn id="42" dur="20000" fill="hold"/>
                                        <p:tgtEl>
                                          <p:spTgt spid="41"/>
                                        </p:tgtEl>
                                        <p:attrNameLst>
                                          <p:attrName>ppt_x</p:attrName>
                                        </p:attrNameLst>
                                      </p:cBhvr>
                                      <p:tavLst>
                                        <p:tav tm="0">
                                          <p:val>
                                            <p:strVal val="0-#ppt_w/2"/>
                                          </p:val>
                                        </p:tav>
                                        <p:tav tm="100000">
                                          <p:val>
                                            <p:strVal val="#ppt_x"/>
                                          </p:val>
                                        </p:tav>
                                      </p:tavLst>
                                    </p:anim>
                                    <p:anim calcmode="lin" valueType="num">
                                      <p:cBhvr additive="base">
                                        <p:cTn id="43" dur="20000" fill="hold"/>
                                        <p:tgtEl>
                                          <p:spTgt spid="4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44" restart="whenNotActive" fill="hold" evtFilter="cancelBubble" nodeType="interactiveSeq">
                <p:stCondLst>
                  <p:cond evt="onClick" delay="0">
                    <p:tgtEl>
                      <p:spTgt spid="26"/>
                    </p:tgtEl>
                  </p:cond>
                </p:stCondLst>
                <p:endSync evt="end" delay="0">
                  <p:rtn val="all"/>
                </p:endSync>
                <p:childTnLst>
                  <p:par>
                    <p:cTn id="45" fill="hold">
                      <p:stCondLst>
                        <p:cond delay="0"/>
                      </p:stCondLst>
                      <p:childTnLst>
                        <p:par>
                          <p:cTn id="46" fill="hold">
                            <p:stCondLst>
                              <p:cond delay="0"/>
                            </p:stCondLst>
                            <p:childTnLst>
                              <p:par>
                                <p:cTn id="47" presetID="1" presetClass="emph" presetSubtype="2" fill="hold" nodeType="clickEffect">
                                  <p:stCondLst>
                                    <p:cond delay="0"/>
                                  </p:stCondLst>
                                  <p:childTnLst>
                                    <p:animClr clrSpc="rgb" dir="cw">
                                      <p:cBhvr>
                                        <p:cTn id="48" dur="250" fill="hold"/>
                                        <p:tgtEl>
                                          <p:spTgt spid="26"/>
                                        </p:tgtEl>
                                        <p:attrNameLst>
                                          <p:attrName>fillcolor</p:attrName>
                                        </p:attrNameLst>
                                      </p:cBhvr>
                                      <p:to>
                                        <a:srgbClr val="FFF2CC"/>
                                      </p:to>
                                    </p:animClr>
                                    <p:set>
                                      <p:cBhvr>
                                        <p:cTn id="49" dur="250" fill="hold"/>
                                        <p:tgtEl>
                                          <p:spTgt spid="26"/>
                                        </p:tgtEl>
                                        <p:attrNameLst>
                                          <p:attrName>fill.type</p:attrName>
                                        </p:attrNameLst>
                                      </p:cBhvr>
                                      <p:to>
                                        <p:strVal val="solid"/>
                                      </p:to>
                                    </p:set>
                                    <p:set>
                                      <p:cBhvr>
                                        <p:cTn id="50" dur="250" fill="hold"/>
                                        <p:tgtEl>
                                          <p:spTgt spid="26"/>
                                        </p:tgtEl>
                                        <p:attrNameLst>
                                          <p:attrName>fill.on</p:attrName>
                                        </p:attrNameLst>
                                      </p:cBhvr>
                                      <p:to>
                                        <p:strVal val="true"/>
                                      </p:to>
                                    </p:set>
                                  </p:childTnLst>
                                  <p:subTnLst>
                                    <p:audio>
                                      <p:cMediaNode>
                                        <p:cTn display="0" masterRel="sameClick">
                                          <p:stCondLst>
                                            <p:cond evt="begin" delay="0">
                                              <p:tn val="47"/>
                                            </p:cond>
                                          </p:stCondLst>
                                          <p:endCondLst>
                                            <p:cond evt="onStopAudio" delay="0">
                                              <p:tgtEl>
                                                <p:sldTgt/>
                                              </p:tgtEl>
                                            </p:cond>
                                          </p:endCondLst>
                                        </p:cTn>
                                        <p:tgtEl>
                                          <p:sndTgt r:embed="rId2" name="click.wav"/>
                                        </p:tgtEl>
                                      </p:cMediaNode>
                                    </p:audio>
                                  </p:subTnLst>
                                </p:cTn>
                              </p:par>
                              <p:par>
                                <p:cTn id="51" presetID="23" presetClass="entr" presetSubtype="32" fill="hold" nodeType="withEffect">
                                  <p:stCondLst>
                                    <p:cond delay="1000"/>
                                  </p:stCondLst>
                                  <p:childTnLst>
                                    <p:set>
                                      <p:cBhvr>
                                        <p:cTn id="52" dur="1" fill="hold">
                                          <p:stCondLst>
                                            <p:cond delay="0"/>
                                          </p:stCondLst>
                                        </p:cTn>
                                        <p:tgtEl>
                                          <p:spTgt spid="47"/>
                                        </p:tgtEl>
                                        <p:attrNameLst>
                                          <p:attrName>style.visibility</p:attrName>
                                        </p:attrNameLst>
                                      </p:cBhvr>
                                      <p:to>
                                        <p:strVal val="visible"/>
                                      </p:to>
                                    </p:set>
                                    <p:anim calcmode="lin" valueType="num">
                                      <p:cBhvr>
                                        <p:cTn id="53" dur="250" fill="hold"/>
                                        <p:tgtEl>
                                          <p:spTgt spid="47"/>
                                        </p:tgtEl>
                                        <p:attrNameLst>
                                          <p:attrName>ppt_w</p:attrName>
                                        </p:attrNameLst>
                                      </p:cBhvr>
                                      <p:tavLst>
                                        <p:tav tm="0">
                                          <p:val>
                                            <p:strVal val="4*#ppt_w"/>
                                          </p:val>
                                        </p:tav>
                                        <p:tav tm="100000">
                                          <p:val>
                                            <p:strVal val="#ppt_w"/>
                                          </p:val>
                                        </p:tav>
                                      </p:tavLst>
                                    </p:anim>
                                    <p:anim calcmode="lin" valueType="num">
                                      <p:cBhvr>
                                        <p:cTn id="54" dur="250" fill="hold"/>
                                        <p:tgtEl>
                                          <p:spTgt spid="47"/>
                                        </p:tgtEl>
                                        <p:attrNameLst>
                                          <p:attrName>ppt_h</p:attrName>
                                        </p:attrNameLst>
                                      </p:cBhvr>
                                      <p:tavLst>
                                        <p:tav tm="0">
                                          <p:val>
                                            <p:strVal val="4*#ppt_h"/>
                                          </p:val>
                                        </p:tav>
                                        <p:tav tm="100000">
                                          <p:val>
                                            <p:strVal val="#ppt_h"/>
                                          </p:val>
                                        </p:tav>
                                      </p:tavLst>
                                    </p:anim>
                                  </p:childTnLst>
                                  <p:subTnLst>
                                    <p:audio>
                                      <p:cMediaNode>
                                        <p:cTn display="0" masterRel="sameClick">
                                          <p:stCondLst>
                                            <p:cond evt="begin" delay="0">
                                              <p:tn val="51"/>
                                            </p:cond>
                                          </p:stCondLst>
                                          <p:endCondLst>
                                            <p:cond evt="onStopAudio" delay="0">
                                              <p:tgtEl>
                                                <p:sldTgt/>
                                              </p:tgtEl>
                                            </p:cond>
                                          </p:endCondLst>
                                        </p:cTn>
                                        <p:tgtEl>
                                          <p:sndTgt r:embed="rId3" name="Wrong Buzzer.wav"/>
                                        </p:tgtEl>
                                      </p:cMediaNode>
                                    </p:audio>
                                  </p:subTnLst>
                                </p:cTn>
                              </p:par>
                              <p:par>
                                <p:cTn id="55" presetID="1" presetClass="emph" presetSubtype="2" fill="hold" nodeType="withEffect">
                                  <p:stCondLst>
                                    <p:cond delay="1000"/>
                                  </p:stCondLst>
                                  <p:childTnLst>
                                    <p:animClr clrSpc="rgb" dir="cw">
                                      <p:cBhvr>
                                        <p:cTn id="56" dur="250" fill="hold"/>
                                        <p:tgtEl>
                                          <p:spTgt spid="26"/>
                                        </p:tgtEl>
                                        <p:attrNameLst>
                                          <p:attrName>fillcolor</p:attrName>
                                        </p:attrNameLst>
                                      </p:cBhvr>
                                      <p:to>
                                        <a:srgbClr val="FFFF00"/>
                                      </p:to>
                                    </p:animClr>
                                    <p:set>
                                      <p:cBhvr>
                                        <p:cTn id="57" dur="250" fill="hold"/>
                                        <p:tgtEl>
                                          <p:spTgt spid="26"/>
                                        </p:tgtEl>
                                        <p:attrNameLst>
                                          <p:attrName>fill.type</p:attrName>
                                        </p:attrNameLst>
                                      </p:cBhvr>
                                      <p:to>
                                        <p:strVal val="solid"/>
                                      </p:to>
                                    </p:set>
                                    <p:set>
                                      <p:cBhvr>
                                        <p:cTn id="58" dur="250" fill="hold"/>
                                        <p:tgtEl>
                                          <p:spTgt spid="26"/>
                                        </p:tgtEl>
                                        <p:attrNameLst>
                                          <p:attrName>fill.on</p:attrName>
                                        </p:attrNameLst>
                                      </p:cBhvr>
                                      <p:to>
                                        <p:strVal val="true"/>
                                      </p:to>
                                    </p:set>
                                  </p:childTnLst>
                                </p:cTn>
                              </p:par>
                            </p:childTnLst>
                          </p:cTn>
                        </p:par>
                      </p:childTnLst>
                    </p:cTn>
                  </p:par>
                </p:childTnLst>
              </p:cTn>
              <p:nextCondLst>
                <p:cond evt="onClick" delay="0">
                  <p:tgtEl>
                    <p:spTgt spid="26"/>
                  </p:tgtEl>
                </p:cond>
              </p:nextCondLst>
            </p:seq>
            <p:seq concurrent="1" nextAc="seek">
              <p:cTn id="59" restart="whenNotActive" fill="hold" evtFilter="cancelBubble" nodeType="interactiveSeq">
                <p:stCondLst>
                  <p:cond evt="onClick" delay="0">
                    <p:tgtEl>
                      <p:spTgt spid="42"/>
                    </p:tgtEl>
                  </p:cond>
                </p:stCondLst>
                <p:endSync evt="end" delay="0">
                  <p:rtn val="all"/>
                </p:endSync>
                <p:childTnLst>
                  <p:par>
                    <p:cTn id="60" fill="hold">
                      <p:stCondLst>
                        <p:cond delay="0"/>
                      </p:stCondLst>
                      <p:childTnLst>
                        <p:par>
                          <p:cTn id="61" fill="hold">
                            <p:stCondLst>
                              <p:cond delay="0"/>
                            </p:stCondLst>
                            <p:childTnLst>
                              <p:par>
                                <p:cTn id="62" presetID="1" presetClass="emph" presetSubtype="2" fill="hold" nodeType="clickEffect">
                                  <p:stCondLst>
                                    <p:cond delay="0"/>
                                  </p:stCondLst>
                                  <p:childTnLst>
                                    <p:animClr clrSpc="rgb" dir="cw">
                                      <p:cBhvr>
                                        <p:cTn id="63" dur="250" fill="hold"/>
                                        <p:tgtEl>
                                          <p:spTgt spid="42"/>
                                        </p:tgtEl>
                                        <p:attrNameLst>
                                          <p:attrName>fillcolor</p:attrName>
                                        </p:attrNameLst>
                                      </p:cBhvr>
                                      <p:to>
                                        <a:srgbClr val="FFF2CC"/>
                                      </p:to>
                                    </p:animClr>
                                    <p:set>
                                      <p:cBhvr>
                                        <p:cTn id="64" dur="250" fill="hold"/>
                                        <p:tgtEl>
                                          <p:spTgt spid="42"/>
                                        </p:tgtEl>
                                        <p:attrNameLst>
                                          <p:attrName>fill.type</p:attrName>
                                        </p:attrNameLst>
                                      </p:cBhvr>
                                      <p:to>
                                        <p:strVal val="solid"/>
                                      </p:to>
                                    </p:set>
                                    <p:set>
                                      <p:cBhvr>
                                        <p:cTn id="65" dur="250" fill="hold"/>
                                        <p:tgtEl>
                                          <p:spTgt spid="42"/>
                                        </p:tgtEl>
                                        <p:attrNameLst>
                                          <p:attrName>fill.on</p:attrName>
                                        </p:attrNameLst>
                                      </p:cBhvr>
                                      <p:to>
                                        <p:strVal val="true"/>
                                      </p:to>
                                    </p:set>
                                  </p:childTnLst>
                                  <p:subTnLst>
                                    <p:audio>
                                      <p:cMediaNode>
                                        <p:cTn display="0" masterRel="sameClick">
                                          <p:stCondLst>
                                            <p:cond evt="begin" delay="0">
                                              <p:tn val="62"/>
                                            </p:cond>
                                          </p:stCondLst>
                                          <p:endCondLst>
                                            <p:cond evt="onStopAudio" delay="0">
                                              <p:tgtEl>
                                                <p:sldTgt/>
                                              </p:tgtEl>
                                            </p:cond>
                                          </p:endCondLst>
                                        </p:cTn>
                                        <p:tgtEl>
                                          <p:sndTgt r:embed="rId2" name="click.wav"/>
                                        </p:tgtEl>
                                      </p:cMediaNode>
                                    </p:audio>
                                  </p:subTnLst>
                                </p:cTn>
                              </p:par>
                              <p:par>
                                <p:cTn id="66" presetID="23" presetClass="entr" presetSubtype="32" fill="hold" nodeType="withEffect">
                                  <p:stCondLst>
                                    <p:cond delay="1000"/>
                                  </p:stCondLst>
                                  <p:childTnLst>
                                    <p:set>
                                      <p:cBhvr>
                                        <p:cTn id="67" dur="1" fill="hold">
                                          <p:stCondLst>
                                            <p:cond delay="0"/>
                                          </p:stCondLst>
                                        </p:cTn>
                                        <p:tgtEl>
                                          <p:spTgt spid="53"/>
                                        </p:tgtEl>
                                        <p:attrNameLst>
                                          <p:attrName>style.visibility</p:attrName>
                                        </p:attrNameLst>
                                      </p:cBhvr>
                                      <p:to>
                                        <p:strVal val="visible"/>
                                      </p:to>
                                    </p:set>
                                    <p:anim calcmode="lin" valueType="num">
                                      <p:cBhvr>
                                        <p:cTn id="68" dur="250" fill="hold"/>
                                        <p:tgtEl>
                                          <p:spTgt spid="53"/>
                                        </p:tgtEl>
                                        <p:attrNameLst>
                                          <p:attrName>ppt_w</p:attrName>
                                        </p:attrNameLst>
                                      </p:cBhvr>
                                      <p:tavLst>
                                        <p:tav tm="0">
                                          <p:val>
                                            <p:strVal val="4*#ppt_w"/>
                                          </p:val>
                                        </p:tav>
                                        <p:tav tm="100000">
                                          <p:val>
                                            <p:strVal val="#ppt_w"/>
                                          </p:val>
                                        </p:tav>
                                      </p:tavLst>
                                    </p:anim>
                                    <p:anim calcmode="lin" valueType="num">
                                      <p:cBhvr>
                                        <p:cTn id="69" dur="250" fill="hold"/>
                                        <p:tgtEl>
                                          <p:spTgt spid="53"/>
                                        </p:tgtEl>
                                        <p:attrNameLst>
                                          <p:attrName>ppt_h</p:attrName>
                                        </p:attrNameLst>
                                      </p:cBhvr>
                                      <p:tavLst>
                                        <p:tav tm="0">
                                          <p:val>
                                            <p:strVal val="4*#ppt_h"/>
                                          </p:val>
                                        </p:tav>
                                        <p:tav tm="100000">
                                          <p:val>
                                            <p:strVal val="#ppt_h"/>
                                          </p:val>
                                        </p:tav>
                                      </p:tavLst>
                                    </p:anim>
                                  </p:childTnLst>
                                  <p:subTnLst>
                                    <p:audio>
                                      <p:cMediaNode>
                                        <p:cTn display="0" masterRel="sameClick">
                                          <p:stCondLst>
                                            <p:cond evt="begin" delay="0">
                                              <p:tn val="66"/>
                                            </p:cond>
                                          </p:stCondLst>
                                          <p:endCondLst>
                                            <p:cond evt="onStopAudio" delay="0">
                                              <p:tgtEl>
                                                <p:sldTgt/>
                                              </p:tgtEl>
                                            </p:cond>
                                          </p:endCondLst>
                                        </p:cTn>
                                        <p:tgtEl>
                                          <p:sndTgt r:embed="rId3" name="Wrong Buzzer.wav"/>
                                        </p:tgtEl>
                                      </p:cMediaNode>
                                    </p:audio>
                                  </p:subTnLst>
                                </p:cTn>
                              </p:par>
                              <p:par>
                                <p:cTn id="70" presetID="1" presetClass="emph" presetSubtype="2" fill="hold" nodeType="withEffect">
                                  <p:stCondLst>
                                    <p:cond delay="1000"/>
                                  </p:stCondLst>
                                  <p:childTnLst>
                                    <p:animClr clrSpc="rgb" dir="cw">
                                      <p:cBhvr>
                                        <p:cTn id="71" dur="250" fill="hold"/>
                                        <p:tgtEl>
                                          <p:spTgt spid="42"/>
                                        </p:tgtEl>
                                        <p:attrNameLst>
                                          <p:attrName>fillcolor</p:attrName>
                                        </p:attrNameLst>
                                      </p:cBhvr>
                                      <p:to>
                                        <a:srgbClr val="FFFF00"/>
                                      </p:to>
                                    </p:animClr>
                                    <p:set>
                                      <p:cBhvr>
                                        <p:cTn id="72" dur="250" fill="hold"/>
                                        <p:tgtEl>
                                          <p:spTgt spid="42"/>
                                        </p:tgtEl>
                                        <p:attrNameLst>
                                          <p:attrName>fill.type</p:attrName>
                                        </p:attrNameLst>
                                      </p:cBhvr>
                                      <p:to>
                                        <p:strVal val="solid"/>
                                      </p:to>
                                    </p:set>
                                    <p:set>
                                      <p:cBhvr>
                                        <p:cTn id="73" dur="250" fill="hold"/>
                                        <p:tgtEl>
                                          <p:spTgt spid="42"/>
                                        </p:tgtEl>
                                        <p:attrNameLst>
                                          <p:attrName>fill.on</p:attrName>
                                        </p:attrNameLst>
                                      </p:cBhvr>
                                      <p:to>
                                        <p:strVal val="true"/>
                                      </p:to>
                                    </p:set>
                                  </p:childTnLst>
                                </p:cTn>
                              </p:par>
                            </p:childTnLst>
                          </p:cTn>
                        </p:par>
                      </p:childTnLst>
                    </p:cTn>
                  </p:par>
                </p:childTnLst>
              </p:cTn>
              <p:nextCondLst>
                <p:cond evt="onClick" delay="0">
                  <p:tgtEl>
                    <p:spTgt spid="42"/>
                  </p:tgtEl>
                </p:cond>
              </p:nextCondLst>
            </p:seq>
            <p:seq concurrent="1" nextAc="seek">
              <p:cTn id="74" restart="whenNotActive" fill="hold" evtFilter="cancelBubble" nodeType="interactiveSeq">
                <p:stCondLst>
                  <p:cond evt="onClick" delay="0">
                    <p:tgtEl>
                      <p:spTgt spid="43"/>
                    </p:tgtEl>
                  </p:cond>
                </p:stCondLst>
                <p:endSync evt="end" delay="0">
                  <p:rtn val="all"/>
                </p:endSync>
                <p:childTnLst>
                  <p:par>
                    <p:cTn id="75" fill="hold">
                      <p:stCondLst>
                        <p:cond delay="0"/>
                      </p:stCondLst>
                      <p:childTnLst>
                        <p:par>
                          <p:cTn id="76" fill="hold">
                            <p:stCondLst>
                              <p:cond delay="0"/>
                            </p:stCondLst>
                            <p:childTnLst>
                              <p:par>
                                <p:cTn id="77" presetID="1" presetClass="emph" presetSubtype="2" fill="hold" nodeType="clickEffect">
                                  <p:stCondLst>
                                    <p:cond delay="0"/>
                                  </p:stCondLst>
                                  <p:childTnLst>
                                    <p:animClr clrSpc="rgb" dir="cw">
                                      <p:cBhvr>
                                        <p:cTn id="78" dur="250" fill="hold"/>
                                        <p:tgtEl>
                                          <p:spTgt spid="43"/>
                                        </p:tgtEl>
                                        <p:attrNameLst>
                                          <p:attrName>fillcolor</p:attrName>
                                        </p:attrNameLst>
                                      </p:cBhvr>
                                      <p:to>
                                        <a:srgbClr val="FFF2CC"/>
                                      </p:to>
                                    </p:animClr>
                                    <p:set>
                                      <p:cBhvr>
                                        <p:cTn id="79" dur="250" fill="hold"/>
                                        <p:tgtEl>
                                          <p:spTgt spid="43"/>
                                        </p:tgtEl>
                                        <p:attrNameLst>
                                          <p:attrName>fill.type</p:attrName>
                                        </p:attrNameLst>
                                      </p:cBhvr>
                                      <p:to>
                                        <p:strVal val="solid"/>
                                      </p:to>
                                    </p:set>
                                    <p:set>
                                      <p:cBhvr>
                                        <p:cTn id="80" dur="250" fill="hold"/>
                                        <p:tgtEl>
                                          <p:spTgt spid="43"/>
                                        </p:tgtEl>
                                        <p:attrNameLst>
                                          <p:attrName>fill.on</p:attrName>
                                        </p:attrNameLst>
                                      </p:cBhvr>
                                      <p:to>
                                        <p:strVal val="true"/>
                                      </p:to>
                                    </p:set>
                                  </p:childTnLst>
                                  <p:subTnLst>
                                    <p:audio>
                                      <p:cMediaNode>
                                        <p:cTn display="0" masterRel="sameClick">
                                          <p:stCondLst>
                                            <p:cond evt="begin" delay="0">
                                              <p:tn val="77"/>
                                            </p:cond>
                                          </p:stCondLst>
                                          <p:endCondLst>
                                            <p:cond evt="onStopAudio" delay="0">
                                              <p:tgtEl>
                                                <p:sldTgt/>
                                              </p:tgtEl>
                                            </p:cond>
                                          </p:endCondLst>
                                        </p:cTn>
                                        <p:tgtEl>
                                          <p:sndTgt r:embed="rId2" name="click.wav"/>
                                        </p:tgtEl>
                                      </p:cMediaNode>
                                    </p:audio>
                                  </p:subTnLst>
                                </p:cTn>
                              </p:par>
                              <p:par>
                                <p:cTn id="81" presetID="23" presetClass="entr" presetSubtype="32" fill="hold" nodeType="withEffect">
                                  <p:stCondLst>
                                    <p:cond delay="1000"/>
                                  </p:stCondLst>
                                  <p:childTnLst>
                                    <p:set>
                                      <p:cBhvr>
                                        <p:cTn id="82" dur="1" fill="hold">
                                          <p:stCondLst>
                                            <p:cond delay="0"/>
                                          </p:stCondLst>
                                        </p:cTn>
                                        <p:tgtEl>
                                          <p:spTgt spid="51"/>
                                        </p:tgtEl>
                                        <p:attrNameLst>
                                          <p:attrName>style.visibility</p:attrName>
                                        </p:attrNameLst>
                                      </p:cBhvr>
                                      <p:to>
                                        <p:strVal val="visible"/>
                                      </p:to>
                                    </p:set>
                                    <p:anim calcmode="lin" valueType="num">
                                      <p:cBhvr>
                                        <p:cTn id="83" dur="250" fill="hold"/>
                                        <p:tgtEl>
                                          <p:spTgt spid="51"/>
                                        </p:tgtEl>
                                        <p:attrNameLst>
                                          <p:attrName>ppt_w</p:attrName>
                                        </p:attrNameLst>
                                      </p:cBhvr>
                                      <p:tavLst>
                                        <p:tav tm="0">
                                          <p:val>
                                            <p:strVal val="4*#ppt_w"/>
                                          </p:val>
                                        </p:tav>
                                        <p:tav tm="100000">
                                          <p:val>
                                            <p:strVal val="#ppt_w"/>
                                          </p:val>
                                        </p:tav>
                                      </p:tavLst>
                                    </p:anim>
                                    <p:anim calcmode="lin" valueType="num">
                                      <p:cBhvr>
                                        <p:cTn id="84" dur="250" fill="hold"/>
                                        <p:tgtEl>
                                          <p:spTgt spid="51"/>
                                        </p:tgtEl>
                                        <p:attrNameLst>
                                          <p:attrName>ppt_h</p:attrName>
                                        </p:attrNameLst>
                                      </p:cBhvr>
                                      <p:tavLst>
                                        <p:tav tm="0">
                                          <p:val>
                                            <p:strVal val="4*#ppt_h"/>
                                          </p:val>
                                        </p:tav>
                                        <p:tav tm="100000">
                                          <p:val>
                                            <p:strVal val="#ppt_h"/>
                                          </p:val>
                                        </p:tav>
                                      </p:tavLst>
                                    </p:anim>
                                  </p:childTnLst>
                                  <p:subTnLst>
                                    <p:audio>
                                      <p:cMediaNode>
                                        <p:cTn display="0" masterRel="sameClick">
                                          <p:stCondLst>
                                            <p:cond evt="begin" delay="0">
                                              <p:tn val="81"/>
                                            </p:cond>
                                          </p:stCondLst>
                                          <p:endCondLst>
                                            <p:cond evt="onStopAudio" delay="0">
                                              <p:tgtEl>
                                                <p:sldTgt/>
                                              </p:tgtEl>
                                            </p:cond>
                                          </p:endCondLst>
                                        </p:cTn>
                                        <p:tgtEl>
                                          <p:sndTgt r:embed="rId4" name="Check mark.wav"/>
                                        </p:tgtEl>
                                      </p:cMediaNode>
                                    </p:audio>
                                  </p:subTnLst>
                                </p:cTn>
                              </p:par>
                              <p:par>
                                <p:cTn id="85" presetID="1" presetClass="emph" presetSubtype="2" fill="hold" nodeType="withEffect">
                                  <p:stCondLst>
                                    <p:cond delay="1000"/>
                                  </p:stCondLst>
                                  <p:childTnLst>
                                    <p:animClr clrSpc="rgb" dir="cw">
                                      <p:cBhvr>
                                        <p:cTn id="86" dur="250" fill="hold"/>
                                        <p:tgtEl>
                                          <p:spTgt spid="43"/>
                                        </p:tgtEl>
                                        <p:attrNameLst>
                                          <p:attrName>fillcolor</p:attrName>
                                        </p:attrNameLst>
                                      </p:cBhvr>
                                      <p:to>
                                        <a:srgbClr val="00B050"/>
                                      </p:to>
                                    </p:animClr>
                                    <p:set>
                                      <p:cBhvr>
                                        <p:cTn id="87" dur="250" fill="hold"/>
                                        <p:tgtEl>
                                          <p:spTgt spid="43"/>
                                        </p:tgtEl>
                                        <p:attrNameLst>
                                          <p:attrName>fill.type</p:attrName>
                                        </p:attrNameLst>
                                      </p:cBhvr>
                                      <p:to>
                                        <p:strVal val="solid"/>
                                      </p:to>
                                    </p:set>
                                    <p:set>
                                      <p:cBhvr>
                                        <p:cTn id="88" dur="250" fill="hold"/>
                                        <p:tgtEl>
                                          <p:spTgt spid="43"/>
                                        </p:tgtEl>
                                        <p:attrNameLst>
                                          <p:attrName>fill.on</p:attrName>
                                        </p:attrNameLst>
                                      </p:cBhvr>
                                      <p:to>
                                        <p:strVal val="true"/>
                                      </p:to>
                                    </p:set>
                                  </p:childTnLst>
                                </p:cTn>
                              </p:par>
                            </p:childTnLst>
                          </p:cTn>
                        </p:par>
                      </p:childTnLst>
                    </p:cTn>
                  </p:par>
                </p:childTnLst>
              </p:cTn>
              <p:nextCondLst>
                <p:cond evt="onClick" delay="0">
                  <p:tgtEl>
                    <p:spTgt spid="43"/>
                  </p:tgtEl>
                </p:cond>
              </p:nextCondLst>
            </p:seq>
            <p:seq concurrent="1" nextAc="seek">
              <p:cTn id="89" restart="whenNotActive" fill="hold" evtFilter="cancelBubble" nodeType="interactiveSeq">
                <p:stCondLst>
                  <p:cond evt="onClick" delay="0">
                    <p:tgtEl>
                      <p:spTgt spid="44"/>
                    </p:tgtEl>
                  </p:cond>
                </p:stCondLst>
                <p:endSync evt="end" delay="0">
                  <p:rtn val="all"/>
                </p:endSync>
                <p:childTnLst>
                  <p:par>
                    <p:cTn id="90" fill="hold">
                      <p:stCondLst>
                        <p:cond delay="0"/>
                      </p:stCondLst>
                      <p:childTnLst>
                        <p:par>
                          <p:cTn id="91" fill="hold">
                            <p:stCondLst>
                              <p:cond delay="0"/>
                            </p:stCondLst>
                            <p:childTnLst>
                              <p:par>
                                <p:cTn id="92" presetID="1" presetClass="emph" presetSubtype="2" fill="hold" nodeType="clickEffect">
                                  <p:stCondLst>
                                    <p:cond delay="0"/>
                                  </p:stCondLst>
                                  <p:childTnLst>
                                    <p:animClr clrSpc="rgb" dir="cw">
                                      <p:cBhvr>
                                        <p:cTn id="93" dur="250" fill="hold"/>
                                        <p:tgtEl>
                                          <p:spTgt spid="44"/>
                                        </p:tgtEl>
                                        <p:attrNameLst>
                                          <p:attrName>fillcolor</p:attrName>
                                        </p:attrNameLst>
                                      </p:cBhvr>
                                      <p:to>
                                        <a:srgbClr val="FFF2CC"/>
                                      </p:to>
                                    </p:animClr>
                                    <p:set>
                                      <p:cBhvr>
                                        <p:cTn id="94" dur="250" fill="hold"/>
                                        <p:tgtEl>
                                          <p:spTgt spid="44"/>
                                        </p:tgtEl>
                                        <p:attrNameLst>
                                          <p:attrName>fill.type</p:attrName>
                                        </p:attrNameLst>
                                      </p:cBhvr>
                                      <p:to>
                                        <p:strVal val="solid"/>
                                      </p:to>
                                    </p:set>
                                    <p:set>
                                      <p:cBhvr>
                                        <p:cTn id="95" dur="250" fill="hold"/>
                                        <p:tgtEl>
                                          <p:spTgt spid="44"/>
                                        </p:tgtEl>
                                        <p:attrNameLst>
                                          <p:attrName>fill.on</p:attrName>
                                        </p:attrNameLst>
                                      </p:cBhvr>
                                      <p:to>
                                        <p:strVal val="true"/>
                                      </p:to>
                                    </p:set>
                                  </p:childTnLst>
                                  <p:subTnLst>
                                    <p:audio>
                                      <p:cMediaNode>
                                        <p:cTn display="0" masterRel="sameClick">
                                          <p:stCondLst>
                                            <p:cond evt="begin" delay="0">
                                              <p:tn val="92"/>
                                            </p:cond>
                                          </p:stCondLst>
                                          <p:endCondLst>
                                            <p:cond evt="onStopAudio" delay="0">
                                              <p:tgtEl>
                                                <p:sldTgt/>
                                              </p:tgtEl>
                                            </p:cond>
                                          </p:endCondLst>
                                        </p:cTn>
                                        <p:tgtEl>
                                          <p:sndTgt r:embed="rId2" name="click.wav"/>
                                        </p:tgtEl>
                                      </p:cMediaNode>
                                    </p:audio>
                                  </p:subTnLst>
                                </p:cTn>
                              </p:par>
                              <p:par>
                                <p:cTn id="96" presetID="23" presetClass="entr" presetSubtype="32" fill="hold" nodeType="withEffect">
                                  <p:stCondLst>
                                    <p:cond delay="1000"/>
                                  </p:stCondLst>
                                  <p:childTnLst>
                                    <p:set>
                                      <p:cBhvr>
                                        <p:cTn id="97" dur="1" fill="hold">
                                          <p:stCondLst>
                                            <p:cond delay="0"/>
                                          </p:stCondLst>
                                        </p:cTn>
                                        <p:tgtEl>
                                          <p:spTgt spid="49"/>
                                        </p:tgtEl>
                                        <p:attrNameLst>
                                          <p:attrName>style.visibility</p:attrName>
                                        </p:attrNameLst>
                                      </p:cBhvr>
                                      <p:to>
                                        <p:strVal val="visible"/>
                                      </p:to>
                                    </p:set>
                                    <p:anim calcmode="lin" valueType="num">
                                      <p:cBhvr>
                                        <p:cTn id="98" dur="250" fill="hold"/>
                                        <p:tgtEl>
                                          <p:spTgt spid="49"/>
                                        </p:tgtEl>
                                        <p:attrNameLst>
                                          <p:attrName>ppt_w</p:attrName>
                                        </p:attrNameLst>
                                      </p:cBhvr>
                                      <p:tavLst>
                                        <p:tav tm="0">
                                          <p:val>
                                            <p:strVal val="4*#ppt_w"/>
                                          </p:val>
                                        </p:tav>
                                        <p:tav tm="100000">
                                          <p:val>
                                            <p:strVal val="#ppt_w"/>
                                          </p:val>
                                        </p:tav>
                                      </p:tavLst>
                                    </p:anim>
                                    <p:anim calcmode="lin" valueType="num">
                                      <p:cBhvr>
                                        <p:cTn id="99" dur="250" fill="hold"/>
                                        <p:tgtEl>
                                          <p:spTgt spid="49"/>
                                        </p:tgtEl>
                                        <p:attrNameLst>
                                          <p:attrName>ppt_h</p:attrName>
                                        </p:attrNameLst>
                                      </p:cBhvr>
                                      <p:tavLst>
                                        <p:tav tm="0">
                                          <p:val>
                                            <p:strVal val="4*#ppt_h"/>
                                          </p:val>
                                        </p:tav>
                                        <p:tav tm="100000">
                                          <p:val>
                                            <p:strVal val="#ppt_h"/>
                                          </p:val>
                                        </p:tav>
                                      </p:tavLst>
                                    </p:anim>
                                  </p:childTnLst>
                                  <p:subTnLst>
                                    <p:audio>
                                      <p:cMediaNode>
                                        <p:cTn display="0" masterRel="sameClick">
                                          <p:stCondLst>
                                            <p:cond evt="begin" delay="0">
                                              <p:tn val="96"/>
                                            </p:cond>
                                          </p:stCondLst>
                                          <p:endCondLst>
                                            <p:cond evt="onStopAudio" delay="0">
                                              <p:tgtEl>
                                                <p:sldTgt/>
                                              </p:tgtEl>
                                            </p:cond>
                                          </p:endCondLst>
                                        </p:cTn>
                                        <p:tgtEl>
                                          <p:sndTgt r:embed="rId3" name="Wrong Buzzer.wav"/>
                                        </p:tgtEl>
                                      </p:cMediaNode>
                                    </p:audio>
                                  </p:subTnLst>
                                </p:cTn>
                              </p:par>
                              <p:par>
                                <p:cTn id="100" presetID="1" presetClass="emph" presetSubtype="2" fill="hold" nodeType="withEffect">
                                  <p:stCondLst>
                                    <p:cond delay="1000"/>
                                  </p:stCondLst>
                                  <p:childTnLst>
                                    <p:animClr clrSpc="rgb" dir="cw">
                                      <p:cBhvr>
                                        <p:cTn id="101" dur="250" fill="hold"/>
                                        <p:tgtEl>
                                          <p:spTgt spid="44"/>
                                        </p:tgtEl>
                                        <p:attrNameLst>
                                          <p:attrName>fillcolor</p:attrName>
                                        </p:attrNameLst>
                                      </p:cBhvr>
                                      <p:to>
                                        <a:srgbClr val="FFFF00"/>
                                      </p:to>
                                    </p:animClr>
                                    <p:set>
                                      <p:cBhvr>
                                        <p:cTn id="102" dur="250" fill="hold"/>
                                        <p:tgtEl>
                                          <p:spTgt spid="44"/>
                                        </p:tgtEl>
                                        <p:attrNameLst>
                                          <p:attrName>fill.type</p:attrName>
                                        </p:attrNameLst>
                                      </p:cBhvr>
                                      <p:to>
                                        <p:strVal val="solid"/>
                                      </p:to>
                                    </p:set>
                                    <p:set>
                                      <p:cBhvr>
                                        <p:cTn id="103" dur="250" fill="hold"/>
                                        <p:tgtEl>
                                          <p:spTgt spid="44"/>
                                        </p:tgtEl>
                                        <p:attrNameLst>
                                          <p:attrName>fill.on</p:attrName>
                                        </p:attrNameLst>
                                      </p:cBhvr>
                                      <p:to>
                                        <p:strVal val="true"/>
                                      </p:to>
                                    </p:set>
                                  </p:childTnLst>
                                </p:cTn>
                              </p:par>
                            </p:childTnLst>
                          </p:cTn>
                        </p:par>
                      </p:childTnLst>
                    </p:cTn>
                  </p:par>
                </p:childTnLst>
              </p:cTn>
              <p:nextCondLst>
                <p:cond evt="onClick" delay="0">
                  <p:tgtEl>
                    <p:spTgt spid="44"/>
                  </p:tgtEl>
                </p:cond>
              </p:nextCondLst>
            </p:seq>
          </p:childTnLst>
        </p:cTn>
      </p:par>
    </p:tnLst>
    <p:bldLst>
      <p:bldP spid="4" grpId="0" animBg="1"/>
      <p:bldP spid="26" grpId="0" animBg="1"/>
      <p:bldP spid="40" grpId="0" animBg="1"/>
      <p:bldP spid="41" grpId="0" animBg="1"/>
      <p:bldP spid="42" grpId="0" animBg="1"/>
      <p:bldP spid="43" grpId="0" animBg="1"/>
      <p:bldP spid="44" grpId="0" animBg="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5" cstate="print">
            <a:biLevel thresh="25000"/>
            <a:extLst>
              <a:ext uri="{BEBA8EAE-BF5A-486C-A8C5-ECC9F3942E4B}">
                <a14:imgProps xmlns:a14="http://schemas.microsoft.com/office/drawing/2010/main">
                  <a14:imgLayer r:embed="rId6">
                    <a14:imgEffect>
                      <a14:brightnessContrast bright="40000" contrast="-20000"/>
                    </a14:imgEffect>
                  </a14:imgLayer>
                </a14:imgProps>
              </a:ext>
              <a:ext uri="{28A0092B-C50C-407E-A947-70E740481C1C}">
                <a14:useLocalDpi xmlns:a14="http://schemas.microsoft.com/office/drawing/2010/main" val="0"/>
              </a:ext>
            </a:extLst>
          </a:blip>
          <a:stretch>
            <a:fillRect/>
          </a:stretch>
        </p:blipFill>
        <p:spPr>
          <a:xfrm>
            <a:off x="7870622" y="2826848"/>
            <a:ext cx="814875" cy="887195"/>
          </a:xfrm>
          <a:prstGeom prst="rect">
            <a:avLst/>
          </a:prstGeom>
        </p:spPr>
      </p:pic>
      <p:pic>
        <p:nvPicPr>
          <p:cNvPr id="9" name="Picture 8"/>
          <p:cNvPicPr>
            <a:picLocks noChangeAspect="1"/>
          </p:cNvPicPr>
          <p:nvPr/>
        </p:nvPicPr>
        <p:blipFill>
          <a:blip r:embed="rId7" cstate="print">
            <a:biLevel thresh="25000"/>
            <a:extLst>
              <a:ext uri="{BEBA8EAE-BF5A-486C-A8C5-ECC9F3942E4B}">
                <a14:imgProps xmlns:a14="http://schemas.microsoft.com/office/drawing/2010/main">
                  <a14:imgLayer r:embed="rId8">
                    <a14:imgEffect>
                      <a14:brightnessContrast bright="40000" contrast="-20000"/>
                    </a14:imgEffect>
                  </a14:imgLayer>
                </a14:imgProps>
              </a:ext>
              <a:ext uri="{28A0092B-C50C-407E-A947-70E740481C1C}">
                <a14:useLocalDpi xmlns:a14="http://schemas.microsoft.com/office/drawing/2010/main" val="0"/>
              </a:ext>
            </a:extLst>
          </a:blip>
          <a:stretch>
            <a:fillRect/>
          </a:stretch>
        </p:blipFill>
        <p:spPr>
          <a:xfrm>
            <a:off x="7332703" y="3386891"/>
            <a:ext cx="609667" cy="663774"/>
          </a:xfrm>
          <a:prstGeom prst="rect">
            <a:avLst/>
          </a:prstGeom>
        </p:spPr>
      </p:pic>
      <p:pic>
        <p:nvPicPr>
          <p:cNvPr id="11" name="Picture 10"/>
          <p:cNvPicPr>
            <a:picLocks noChangeAspect="1"/>
          </p:cNvPicPr>
          <p:nvPr/>
        </p:nvPicPr>
        <p:blipFill>
          <a:blip r:embed="rId9" cstate="print">
            <a:biLevel thresh="25000"/>
            <a:extLst>
              <a:ext uri="{BEBA8EAE-BF5A-486C-A8C5-ECC9F3942E4B}">
                <a14:imgProps xmlns:a14="http://schemas.microsoft.com/office/drawing/2010/main">
                  <a14:imgLayer r:embed="rId10">
                    <a14:imgEffect>
                      <a14:brightnessContrast bright="40000" contrast="-20000"/>
                    </a14:imgEffect>
                  </a14:imgLayer>
                </a14:imgProps>
              </a:ext>
              <a:ext uri="{28A0092B-C50C-407E-A947-70E740481C1C}">
                <a14:useLocalDpi xmlns:a14="http://schemas.microsoft.com/office/drawing/2010/main" val="0"/>
              </a:ext>
            </a:extLst>
          </a:blip>
          <a:stretch>
            <a:fillRect/>
          </a:stretch>
        </p:blipFill>
        <p:spPr>
          <a:xfrm>
            <a:off x="7771484" y="3847792"/>
            <a:ext cx="390293" cy="424931"/>
          </a:xfrm>
          <a:prstGeom prst="rect">
            <a:avLst/>
          </a:prstGeom>
        </p:spPr>
      </p:pic>
      <p:sp>
        <p:nvSpPr>
          <p:cNvPr id="4" name="Snip Diagonal Corner Rectangle 3"/>
          <p:cNvSpPr/>
          <p:nvPr/>
        </p:nvSpPr>
        <p:spPr>
          <a:xfrm>
            <a:off x="624477" y="149902"/>
            <a:ext cx="7895046" cy="1203448"/>
          </a:xfrm>
          <a:prstGeom prst="snip2DiagRect">
            <a:avLst/>
          </a:prstGeom>
          <a:solidFill>
            <a:schemeClr val="bg1"/>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vi-VN" sz="2400" b="1">
                <a:solidFill>
                  <a:schemeClr val="tx1"/>
                </a:solidFill>
                <a:latin typeface="Times New Roman" panose="02020603050405020304" pitchFamily="18" charset="0"/>
                <a:cs typeface="Times New Roman" panose="02020603050405020304" pitchFamily="18" charset="0"/>
              </a:rPr>
              <a:t>Câu 5. </a:t>
            </a:r>
            <a:r>
              <a:rPr lang="vi-VN" sz="2400">
                <a:solidFill>
                  <a:schemeClr val="tx1"/>
                </a:solidFill>
                <a:latin typeface="Times New Roman" panose="02020603050405020304" pitchFamily="18" charset="0"/>
                <a:cs typeface="Times New Roman" panose="02020603050405020304" pitchFamily="18" charset="0"/>
              </a:rPr>
              <a:t>Trần Quốc Tuấn yêu cầu các tướng lĩnh phải thực hiện điều gì?</a:t>
            </a:r>
            <a:endParaRPr lang="en-GB" sz="2400">
              <a:solidFill>
                <a:schemeClr val="tx1"/>
              </a:solidFill>
              <a:latin typeface="Times New Roman" panose="02020603050405020304" pitchFamily="18" charset="0"/>
              <a:cs typeface="Times New Roman" panose="02020603050405020304" pitchFamily="18" charset="0"/>
            </a:endParaRPr>
          </a:p>
        </p:txBody>
      </p:sp>
      <p:sp>
        <p:nvSpPr>
          <p:cNvPr id="26" name="Rectangle 25"/>
          <p:cNvSpPr/>
          <p:nvPr/>
        </p:nvSpPr>
        <p:spPr>
          <a:xfrm>
            <a:off x="832665" y="1462009"/>
            <a:ext cx="3680099" cy="959893"/>
          </a:xfrm>
          <a:prstGeom prst="rect">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vi-VN" sz="2400">
                <a:solidFill>
                  <a:schemeClr val="tx1"/>
                </a:solidFill>
                <a:latin typeface="Times New Roman" panose="02020603050405020304" pitchFamily="18" charset="0"/>
                <a:cs typeface="Times New Roman" panose="02020603050405020304" pitchFamily="18" charset="0"/>
              </a:rPr>
              <a:t>A. Hành động đề cao bài học cảnh giác.</a:t>
            </a:r>
            <a:endParaRPr lang="en-GB" sz="2400">
              <a:solidFill>
                <a:schemeClr val="tx1"/>
              </a:solidFill>
              <a:latin typeface="Times New Roman" panose="02020603050405020304" pitchFamily="18" charset="0"/>
              <a:cs typeface="Times New Roman" panose="02020603050405020304" pitchFamily="18" charset="0"/>
            </a:endParaRPr>
          </a:p>
        </p:txBody>
      </p:sp>
      <p:sp>
        <p:nvSpPr>
          <p:cNvPr id="40" name="Cloud 39"/>
          <p:cNvSpPr/>
          <p:nvPr/>
        </p:nvSpPr>
        <p:spPr>
          <a:xfrm>
            <a:off x="-512509" y="3676647"/>
            <a:ext cx="425336" cy="261908"/>
          </a:xfrm>
          <a:prstGeom prst="cloud">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vi-VN" sz="1350">
              <a:solidFill>
                <a:prstClr val="white"/>
              </a:solidFill>
            </a:endParaRPr>
          </a:p>
        </p:txBody>
      </p:sp>
      <p:sp>
        <p:nvSpPr>
          <p:cNvPr id="41" name="Cloud 40"/>
          <p:cNvSpPr/>
          <p:nvPr/>
        </p:nvSpPr>
        <p:spPr>
          <a:xfrm>
            <a:off x="10224451" y="3526875"/>
            <a:ext cx="668565" cy="411680"/>
          </a:xfrm>
          <a:prstGeom prst="cloud">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vi-VN" sz="1350">
              <a:solidFill>
                <a:prstClr val="white"/>
              </a:solidFill>
            </a:endParaRPr>
          </a:p>
        </p:txBody>
      </p:sp>
      <p:sp>
        <p:nvSpPr>
          <p:cNvPr id="42" name="Rectangle 41"/>
          <p:cNvSpPr/>
          <p:nvPr/>
        </p:nvSpPr>
        <p:spPr>
          <a:xfrm>
            <a:off x="4597961" y="2479439"/>
            <a:ext cx="3680099" cy="907452"/>
          </a:xfrm>
          <a:prstGeom prst="rect">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vi-VN" sz="2400">
                <a:solidFill>
                  <a:schemeClr val="tx1"/>
                </a:solidFill>
                <a:latin typeface="Times New Roman" panose="02020603050405020304" pitchFamily="18" charset="0"/>
                <a:cs typeface="Times New Roman" panose="02020603050405020304" pitchFamily="18" charset="0"/>
              </a:rPr>
              <a:t>D. Tất cả các đáp án trên đều đúng.</a:t>
            </a:r>
            <a:endParaRPr lang="en-GB" sz="2400">
              <a:solidFill>
                <a:schemeClr val="tx1"/>
              </a:solidFill>
              <a:latin typeface="Times New Roman" panose="02020603050405020304" pitchFamily="18" charset="0"/>
              <a:cs typeface="Times New Roman" panose="02020603050405020304" pitchFamily="18" charset="0"/>
            </a:endParaRPr>
          </a:p>
        </p:txBody>
      </p:sp>
      <p:sp>
        <p:nvSpPr>
          <p:cNvPr id="43" name="Rectangle 42"/>
          <p:cNvSpPr/>
          <p:nvPr/>
        </p:nvSpPr>
        <p:spPr>
          <a:xfrm>
            <a:off x="832665" y="2494441"/>
            <a:ext cx="3680099" cy="892449"/>
          </a:xfrm>
          <a:prstGeom prst="rect">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vi-VN" sz="2400">
                <a:solidFill>
                  <a:schemeClr val="tx1"/>
                </a:solidFill>
                <a:latin typeface="Times New Roman" panose="02020603050405020304" pitchFamily="18" charset="0"/>
                <a:cs typeface="Times New Roman" panose="02020603050405020304" pitchFamily="18" charset="0"/>
              </a:rPr>
              <a:t>C. Tích cực tìm hiểu cuốn sách: </a:t>
            </a:r>
            <a:r>
              <a:rPr lang="vi-VN" sz="2400" i="1">
                <a:solidFill>
                  <a:schemeClr val="tx1"/>
                </a:solidFill>
                <a:latin typeface="Times New Roman" panose="02020603050405020304" pitchFamily="18" charset="0"/>
                <a:cs typeface="Times New Roman" panose="02020603050405020304" pitchFamily="18" charset="0"/>
              </a:rPr>
              <a:t>“Binh thư yếu lược”.</a:t>
            </a:r>
            <a:endParaRPr lang="en-GB" sz="2400">
              <a:solidFill>
                <a:schemeClr val="tx1"/>
              </a:solidFill>
              <a:latin typeface="Times New Roman" panose="02020603050405020304" pitchFamily="18" charset="0"/>
              <a:cs typeface="Times New Roman" panose="02020603050405020304" pitchFamily="18" charset="0"/>
            </a:endParaRPr>
          </a:p>
        </p:txBody>
      </p:sp>
      <p:sp>
        <p:nvSpPr>
          <p:cNvPr id="44" name="Rectangle 43"/>
          <p:cNvSpPr/>
          <p:nvPr/>
        </p:nvSpPr>
        <p:spPr>
          <a:xfrm>
            <a:off x="4597961" y="1462010"/>
            <a:ext cx="3680099" cy="959893"/>
          </a:xfrm>
          <a:prstGeom prst="rect">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vi-VN" sz="2400">
                <a:solidFill>
                  <a:schemeClr val="tx1"/>
                </a:solidFill>
                <a:latin typeface="Times New Roman" panose="02020603050405020304" pitchFamily="18" charset="0"/>
                <a:cs typeface="Times New Roman" panose="02020603050405020304" pitchFamily="18" charset="0"/>
              </a:rPr>
              <a:t>B. Chăm chỉ huấn luyện cho quân sĩ, tập dượt cung tên.</a:t>
            </a:r>
            <a:endParaRPr lang="en-GB" sz="2400">
              <a:solidFill>
                <a:schemeClr val="tx1"/>
              </a:solidFill>
              <a:latin typeface="Times New Roman" panose="02020603050405020304" pitchFamily="18" charset="0"/>
              <a:cs typeface="Times New Roman" panose="02020603050405020304" pitchFamily="18" charset="0"/>
            </a:endParaRPr>
          </a:p>
        </p:txBody>
      </p:sp>
      <p:pic>
        <p:nvPicPr>
          <p:cNvPr id="47" name="Picture 46"/>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3908472" y="1481116"/>
            <a:ext cx="604292" cy="531044"/>
          </a:xfrm>
          <a:prstGeom prst="rect">
            <a:avLst/>
          </a:prstGeom>
        </p:spPr>
      </p:pic>
      <p:pic>
        <p:nvPicPr>
          <p:cNvPr id="51" name="Picture 50"/>
          <p:cNvPicPr>
            <a:picLocks noChangeAspect="1"/>
          </p:cNvPicPr>
          <p:nvPr/>
        </p:nvPicPr>
        <p:blipFill rotWithShape="1">
          <a:blip r:embed="rId12" cstate="print">
            <a:duotone>
              <a:prstClr val="black"/>
              <a:schemeClr val="accent2">
                <a:tint val="45000"/>
                <a:satMod val="400000"/>
              </a:schemeClr>
            </a:duotone>
            <a:extLst>
              <a:ext uri="{28A0092B-C50C-407E-A947-70E740481C1C}">
                <a14:useLocalDpi xmlns:a14="http://schemas.microsoft.com/office/drawing/2010/main" val="0"/>
              </a:ext>
            </a:extLst>
          </a:blip>
          <a:srcRect r="3472"/>
          <a:stretch/>
        </p:blipFill>
        <p:spPr>
          <a:xfrm>
            <a:off x="3909362" y="2153912"/>
            <a:ext cx="603402" cy="528066"/>
          </a:xfrm>
          <a:prstGeom prst="rect">
            <a:avLst/>
          </a:prstGeom>
        </p:spPr>
      </p:pic>
      <p:pic>
        <p:nvPicPr>
          <p:cNvPr id="49" name="Picture 48"/>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7759700" y="1584809"/>
            <a:ext cx="603557" cy="530398"/>
          </a:xfrm>
          <a:prstGeom prst="rect">
            <a:avLst/>
          </a:prstGeom>
        </p:spPr>
      </p:pic>
      <p:pic>
        <p:nvPicPr>
          <p:cNvPr id="53" name="Picture 52"/>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rot="321190">
            <a:off x="7771484" y="2671064"/>
            <a:ext cx="603557" cy="482845"/>
          </a:xfrm>
          <a:prstGeom prst="rect">
            <a:avLst/>
          </a:prstGeom>
        </p:spPr>
      </p:pic>
      <p:sp>
        <p:nvSpPr>
          <p:cNvPr id="18" name="Cloud 17">
            <a:hlinkClick r:id="rId14" action="ppaction://hlinksldjump"/>
          </p:cNvPr>
          <p:cNvSpPr/>
          <p:nvPr/>
        </p:nvSpPr>
        <p:spPr>
          <a:xfrm>
            <a:off x="3500621" y="3526874"/>
            <a:ext cx="1769408" cy="828675"/>
          </a:xfrm>
          <a:prstGeom prst="cloud">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en-US" sz="1800" dirty="0">
                <a:solidFill>
                  <a:prstClr val="white">
                    <a:lumMod val="50000"/>
                  </a:prstClr>
                </a:solidFill>
                <a:latin typeface="Arial" panose="020B0604020202020204" pitchFamily="34" charset="0"/>
              </a:rPr>
              <a:t>QUAY VỀ</a:t>
            </a:r>
            <a:endParaRPr lang="vi-VN" sz="1800" dirty="0">
              <a:solidFill>
                <a:prstClr val="white">
                  <a:lumMod val="50000"/>
                </a:prstClr>
              </a:solidFill>
            </a:endParaRPr>
          </a:p>
        </p:txBody>
      </p:sp>
    </p:spTree>
    <p:extLst>
      <p:ext uri="{BB962C8B-B14F-4D97-AF65-F5344CB8AC3E}">
        <p14:creationId xmlns:p14="http://schemas.microsoft.com/office/powerpoint/2010/main" val="31282585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
                                          </p:val>
                                        </p:tav>
                                        <p:tav tm="100000">
                                          <p:val>
                                            <p:strVal val="#ppt_x"/>
                                          </p:val>
                                        </p:tav>
                                      </p:tavLst>
                                    </p:anim>
                                    <p:anim calcmode="lin" valueType="num">
                                      <p:cBhvr>
                                        <p:cTn id="9" dur="500" fill="hold"/>
                                        <p:tgtEl>
                                          <p:spTgt spid="4"/>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500"/>
                                  </p:stCondLst>
                                  <p:childTnLst>
                                    <p:set>
                                      <p:cBhvr>
                                        <p:cTn id="11" dur="1" fill="hold">
                                          <p:stCondLst>
                                            <p:cond delay="0"/>
                                          </p:stCondLst>
                                        </p:cTn>
                                        <p:tgtEl>
                                          <p:spTgt spid="26"/>
                                        </p:tgtEl>
                                        <p:attrNameLst>
                                          <p:attrName>style.visibility</p:attrName>
                                        </p:attrNameLst>
                                      </p:cBhvr>
                                      <p:to>
                                        <p:strVal val="visible"/>
                                      </p:to>
                                    </p:set>
                                    <p:animEffect transition="in" filter="fade">
                                      <p:cBhvr>
                                        <p:cTn id="12" dur="500"/>
                                        <p:tgtEl>
                                          <p:spTgt spid="26"/>
                                        </p:tgtEl>
                                      </p:cBhvr>
                                    </p:animEffect>
                                    <p:anim calcmode="lin" valueType="num">
                                      <p:cBhvr>
                                        <p:cTn id="13" dur="500" fill="hold"/>
                                        <p:tgtEl>
                                          <p:spTgt spid="26"/>
                                        </p:tgtEl>
                                        <p:attrNameLst>
                                          <p:attrName>ppt_x</p:attrName>
                                        </p:attrNameLst>
                                      </p:cBhvr>
                                      <p:tavLst>
                                        <p:tav tm="0">
                                          <p:val>
                                            <p:strVal val="#ppt_x"/>
                                          </p:val>
                                        </p:tav>
                                        <p:tav tm="100000">
                                          <p:val>
                                            <p:strVal val="#ppt_x"/>
                                          </p:val>
                                        </p:tav>
                                      </p:tavLst>
                                    </p:anim>
                                    <p:anim calcmode="lin" valueType="num">
                                      <p:cBhvr>
                                        <p:cTn id="14" dur="500" fill="hold"/>
                                        <p:tgtEl>
                                          <p:spTgt spid="26"/>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1000"/>
                                  </p:stCondLst>
                                  <p:childTnLst>
                                    <p:set>
                                      <p:cBhvr>
                                        <p:cTn id="16" dur="1" fill="hold">
                                          <p:stCondLst>
                                            <p:cond delay="0"/>
                                          </p:stCondLst>
                                        </p:cTn>
                                        <p:tgtEl>
                                          <p:spTgt spid="42"/>
                                        </p:tgtEl>
                                        <p:attrNameLst>
                                          <p:attrName>style.visibility</p:attrName>
                                        </p:attrNameLst>
                                      </p:cBhvr>
                                      <p:to>
                                        <p:strVal val="visible"/>
                                      </p:to>
                                    </p:set>
                                    <p:animEffect transition="in" filter="fade">
                                      <p:cBhvr>
                                        <p:cTn id="17" dur="500"/>
                                        <p:tgtEl>
                                          <p:spTgt spid="42"/>
                                        </p:tgtEl>
                                      </p:cBhvr>
                                    </p:animEffect>
                                    <p:anim calcmode="lin" valueType="num">
                                      <p:cBhvr>
                                        <p:cTn id="18" dur="500" fill="hold"/>
                                        <p:tgtEl>
                                          <p:spTgt spid="42"/>
                                        </p:tgtEl>
                                        <p:attrNameLst>
                                          <p:attrName>ppt_x</p:attrName>
                                        </p:attrNameLst>
                                      </p:cBhvr>
                                      <p:tavLst>
                                        <p:tav tm="0">
                                          <p:val>
                                            <p:strVal val="#ppt_x"/>
                                          </p:val>
                                        </p:tav>
                                        <p:tav tm="100000">
                                          <p:val>
                                            <p:strVal val="#ppt_x"/>
                                          </p:val>
                                        </p:tav>
                                      </p:tavLst>
                                    </p:anim>
                                    <p:anim calcmode="lin" valueType="num">
                                      <p:cBhvr>
                                        <p:cTn id="19" dur="500" fill="hold"/>
                                        <p:tgtEl>
                                          <p:spTgt spid="42"/>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1500"/>
                                  </p:stCondLst>
                                  <p:childTnLst>
                                    <p:set>
                                      <p:cBhvr>
                                        <p:cTn id="21" dur="1" fill="hold">
                                          <p:stCondLst>
                                            <p:cond delay="0"/>
                                          </p:stCondLst>
                                        </p:cTn>
                                        <p:tgtEl>
                                          <p:spTgt spid="43"/>
                                        </p:tgtEl>
                                        <p:attrNameLst>
                                          <p:attrName>style.visibility</p:attrName>
                                        </p:attrNameLst>
                                      </p:cBhvr>
                                      <p:to>
                                        <p:strVal val="visible"/>
                                      </p:to>
                                    </p:set>
                                    <p:animEffect transition="in" filter="fade">
                                      <p:cBhvr>
                                        <p:cTn id="22" dur="500"/>
                                        <p:tgtEl>
                                          <p:spTgt spid="43"/>
                                        </p:tgtEl>
                                      </p:cBhvr>
                                    </p:animEffect>
                                    <p:anim calcmode="lin" valueType="num">
                                      <p:cBhvr>
                                        <p:cTn id="23" dur="500" fill="hold"/>
                                        <p:tgtEl>
                                          <p:spTgt spid="43"/>
                                        </p:tgtEl>
                                        <p:attrNameLst>
                                          <p:attrName>ppt_x</p:attrName>
                                        </p:attrNameLst>
                                      </p:cBhvr>
                                      <p:tavLst>
                                        <p:tav tm="0">
                                          <p:val>
                                            <p:strVal val="#ppt_x"/>
                                          </p:val>
                                        </p:tav>
                                        <p:tav tm="100000">
                                          <p:val>
                                            <p:strVal val="#ppt_x"/>
                                          </p:val>
                                        </p:tav>
                                      </p:tavLst>
                                    </p:anim>
                                    <p:anim calcmode="lin" valueType="num">
                                      <p:cBhvr>
                                        <p:cTn id="24" dur="500" fill="hold"/>
                                        <p:tgtEl>
                                          <p:spTgt spid="43"/>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2000"/>
                                  </p:stCondLst>
                                  <p:childTnLst>
                                    <p:set>
                                      <p:cBhvr>
                                        <p:cTn id="26" dur="1" fill="hold">
                                          <p:stCondLst>
                                            <p:cond delay="0"/>
                                          </p:stCondLst>
                                        </p:cTn>
                                        <p:tgtEl>
                                          <p:spTgt spid="44"/>
                                        </p:tgtEl>
                                        <p:attrNameLst>
                                          <p:attrName>style.visibility</p:attrName>
                                        </p:attrNameLst>
                                      </p:cBhvr>
                                      <p:to>
                                        <p:strVal val="visible"/>
                                      </p:to>
                                    </p:set>
                                    <p:animEffect transition="in" filter="fade">
                                      <p:cBhvr>
                                        <p:cTn id="27" dur="500"/>
                                        <p:tgtEl>
                                          <p:spTgt spid="44"/>
                                        </p:tgtEl>
                                      </p:cBhvr>
                                    </p:animEffect>
                                    <p:anim calcmode="lin" valueType="num">
                                      <p:cBhvr>
                                        <p:cTn id="28" dur="500" fill="hold"/>
                                        <p:tgtEl>
                                          <p:spTgt spid="44"/>
                                        </p:tgtEl>
                                        <p:attrNameLst>
                                          <p:attrName>ppt_x</p:attrName>
                                        </p:attrNameLst>
                                      </p:cBhvr>
                                      <p:tavLst>
                                        <p:tav tm="0">
                                          <p:val>
                                            <p:strVal val="#ppt_x"/>
                                          </p:val>
                                        </p:tav>
                                        <p:tav tm="100000">
                                          <p:val>
                                            <p:strVal val="#ppt_x"/>
                                          </p:val>
                                        </p:tav>
                                      </p:tavLst>
                                    </p:anim>
                                    <p:anim calcmode="lin" valueType="num">
                                      <p:cBhvr>
                                        <p:cTn id="29" dur="500" fill="hold"/>
                                        <p:tgtEl>
                                          <p:spTgt spid="44"/>
                                        </p:tgtEl>
                                        <p:attrNameLst>
                                          <p:attrName>ppt_y</p:attrName>
                                        </p:attrNameLst>
                                      </p:cBhvr>
                                      <p:tavLst>
                                        <p:tav tm="0">
                                          <p:val>
                                            <p:strVal val="#ppt_y+.1"/>
                                          </p:val>
                                        </p:tav>
                                        <p:tav tm="100000">
                                          <p:val>
                                            <p:strVal val="#ppt_y"/>
                                          </p:val>
                                        </p:tav>
                                      </p:tavLst>
                                    </p:anim>
                                  </p:childTnLst>
                                </p:cTn>
                              </p:par>
                              <p:par>
                                <p:cTn id="30" presetID="8" presetClass="emph" presetSubtype="0" repeatCount="indefinite" fill="hold" nodeType="withEffect">
                                  <p:stCondLst>
                                    <p:cond delay="0"/>
                                  </p:stCondLst>
                                  <p:childTnLst>
                                    <p:animRot by="21600000">
                                      <p:cBhvr>
                                        <p:cTn id="31" dur="2250" fill="hold"/>
                                        <p:tgtEl>
                                          <p:spTgt spid="7"/>
                                        </p:tgtEl>
                                        <p:attrNameLst>
                                          <p:attrName>r</p:attrName>
                                        </p:attrNameLst>
                                      </p:cBhvr>
                                    </p:animRot>
                                  </p:childTnLst>
                                </p:cTn>
                              </p:par>
                              <p:par>
                                <p:cTn id="32" presetID="8" presetClass="emph" presetSubtype="0" repeatCount="indefinite" fill="hold" nodeType="withEffect">
                                  <p:stCondLst>
                                    <p:cond delay="0"/>
                                  </p:stCondLst>
                                  <p:childTnLst>
                                    <p:animRot by="21600000">
                                      <p:cBhvr>
                                        <p:cTn id="33" dur="2500" fill="hold"/>
                                        <p:tgtEl>
                                          <p:spTgt spid="9"/>
                                        </p:tgtEl>
                                        <p:attrNameLst>
                                          <p:attrName>r</p:attrName>
                                        </p:attrNameLst>
                                      </p:cBhvr>
                                    </p:animRot>
                                  </p:childTnLst>
                                </p:cTn>
                              </p:par>
                              <p:par>
                                <p:cTn id="34" presetID="8" presetClass="emph" presetSubtype="0" repeatCount="indefinite" fill="hold" nodeType="withEffect">
                                  <p:stCondLst>
                                    <p:cond delay="0"/>
                                  </p:stCondLst>
                                  <p:childTnLst>
                                    <p:animRot by="21600000">
                                      <p:cBhvr>
                                        <p:cTn id="35" dur="2000" fill="hold"/>
                                        <p:tgtEl>
                                          <p:spTgt spid="11"/>
                                        </p:tgtEl>
                                        <p:attrNameLst>
                                          <p:attrName>r</p:attrName>
                                        </p:attrNameLst>
                                      </p:cBhvr>
                                    </p:animRot>
                                  </p:childTnLst>
                                </p:cTn>
                              </p:par>
                              <p:par>
                                <p:cTn id="36" presetID="2" presetClass="entr" presetSubtype="2" repeatCount="indefinite" fill="hold" grpId="0" nodeType="withEffect">
                                  <p:stCondLst>
                                    <p:cond delay="500"/>
                                  </p:stCondLst>
                                  <p:childTnLst>
                                    <p:set>
                                      <p:cBhvr>
                                        <p:cTn id="37" dur="1" fill="hold">
                                          <p:stCondLst>
                                            <p:cond delay="0"/>
                                          </p:stCondLst>
                                        </p:cTn>
                                        <p:tgtEl>
                                          <p:spTgt spid="40"/>
                                        </p:tgtEl>
                                        <p:attrNameLst>
                                          <p:attrName>style.visibility</p:attrName>
                                        </p:attrNameLst>
                                      </p:cBhvr>
                                      <p:to>
                                        <p:strVal val="visible"/>
                                      </p:to>
                                    </p:set>
                                    <p:anim calcmode="lin" valueType="num">
                                      <p:cBhvr additive="base">
                                        <p:cTn id="38" dur="20000" fill="hold"/>
                                        <p:tgtEl>
                                          <p:spTgt spid="40"/>
                                        </p:tgtEl>
                                        <p:attrNameLst>
                                          <p:attrName>ppt_x</p:attrName>
                                        </p:attrNameLst>
                                      </p:cBhvr>
                                      <p:tavLst>
                                        <p:tav tm="0">
                                          <p:val>
                                            <p:strVal val="1+#ppt_w/2"/>
                                          </p:val>
                                        </p:tav>
                                        <p:tav tm="100000">
                                          <p:val>
                                            <p:strVal val="#ppt_x"/>
                                          </p:val>
                                        </p:tav>
                                      </p:tavLst>
                                    </p:anim>
                                    <p:anim calcmode="lin" valueType="num">
                                      <p:cBhvr additive="base">
                                        <p:cTn id="39" dur="20000" fill="hold"/>
                                        <p:tgtEl>
                                          <p:spTgt spid="40"/>
                                        </p:tgtEl>
                                        <p:attrNameLst>
                                          <p:attrName>ppt_y</p:attrName>
                                        </p:attrNameLst>
                                      </p:cBhvr>
                                      <p:tavLst>
                                        <p:tav tm="0">
                                          <p:val>
                                            <p:strVal val="#ppt_y"/>
                                          </p:val>
                                        </p:tav>
                                        <p:tav tm="100000">
                                          <p:val>
                                            <p:strVal val="#ppt_y"/>
                                          </p:val>
                                        </p:tav>
                                      </p:tavLst>
                                    </p:anim>
                                  </p:childTnLst>
                                </p:cTn>
                              </p:par>
                              <p:par>
                                <p:cTn id="40" presetID="2" presetClass="entr" presetSubtype="8" repeatCount="indefinite" fill="hold" grpId="0" nodeType="withEffect">
                                  <p:stCondLst>
                                    <p:cond delay="500"/>
                                  </p:stCondLst>
                                  <p:childTnLst>
                                    <p:set>
                                      <p:cBhvr>
                                        <p:cTn id="41" dur="1" fill="hold">
                                          <p:stCondLst>
                                            <p:cond delay="0"/>
                                          </p:stCondLst>
                                        </p:cTn>
                                        <p:tgtEl>
                                          <p:spTgt spid="41"/>
                                        </p:tgtEl>
                                        <p:attrNameLst>
                                          <p:attrName>style.visibility</p:attrName>
                                        </p:attrNameLst>
                                      </p:cBhvr>
                                      <p:to>
                                        <p:strVal val="visible"/>
                                      </p:to>
                                    </p:set>
                                    <p:anim calcmode="lin" valueType="num">
                                      <p:cBhvr additive="base">
                                        <p:cTn id="42" dur="20000" fill="hold"/>
                                        <p:tgtEl>
                                          <p:spTgt spid="41"/>
                                        </p:tgtEl>
                                        <p:attrNameLst>
                                          <p:attrName>ppt_x</p:attrName>
                                        </p:attrNameLst>
                                      </p:cBhvr>
                                      <p:tavLst>
                                        <p:tav tm="0">
                                          <p:val>
                                            <p:strVal val="0-#ppt_w/2"/>
                                          </p:val>
                                        </p:tav>
                                        <p:tav tm="100000">
                                          <p:val>
                                            <p:strVal val="#ppt_x"/>
                                          </p:val>
                                        </p:tav>
                                      </p:tavLst>
                                    </p:anim>
                                    <p:anim calcmode="lin" valueType="num">
                                      <p:cBhvr additive="base">
                                        <p:cTn id="43" dur="20000" fill="hold"/>
                                        <p:tgtEl>
                                          <p:spTgt spid="4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44" restart="whenNotActive" fill="hold" evtFilter="cancelBubble" nodeType="interactiveSeq">
                <p:stCondLst>
                  <p:cond evt="onClick" delay="0">
                    <p:tgtEl>
                      <p:spTgt spid="26"/>
                    </p:tgtEl>
                  </p:cond>
                </p:stCondLst>
                <p:endSync evt="end" delay="0">
                  <p:rtn val="all"/>
                </p:endSync>
                <p:childTnLst>
                  <p:par>
                    <p:cTn id="45" fill="hold">
                      <p:stCondLst>
                        <p:cond delay="0"/>
                      </p:stCondLst>
                      <p:childTnLst>
                        <p:par>
                          <p:cTn id="46" fill="hold">
                            <p:stCondLst>
                              <p:cond delay="0"/>
                            </p:stCondLst>
                            <p:childTnLst>
                              <p:par>
                                <p:cTn id="47" presetID="1" presetClass="emph" presetSubtype="2" fill="hold" nodeType="clickEffect">
                                  <p:stCondLst>
                                    <p:cond delay="0"/>
                                  </p:stCondLst>
                                  <p:childTnLst>
                                    <p:animClr clrSpc="rgb" dir="cw">
                                      <p:cBhvr>
                                        <p:cTn id="48" dur="250" fill="hold"/>
                                        <p:tgtEl>
                                          <p:spTgt spid="26"/>
                                        </p:tgtEl>
                                        <p:attrNameLst>
                                          <p:attrName>fillcolor</p:attrName>
                                        </p:attrNameLst>
                                      </p:cBhvr>
                                      <p:to>
                                        <a:srgbClr val="FFF2CC"/>
                                      </p:to>
                                    </p:animClr>
                                    <p:set>
                                      <p:cBhvr>
                                        <p:cTn id="49" dur="250" fill="hold"/>
                                        <p:tgtEl>
                                          <p:spTgt spid="26"/>
                                        </p:tgtEl>
                                        <p:attrNameLst>
                                          <p:attrName>fill.type</p:attrName>
                                        </p:attrNameLst>
                                      </p:cBhvr>
                                      <p:to>
                                        <p:strVal val="solid"/>
                                      </p:to>
                                    </p:set>
                                    <p:set>
                                      <p:cBhvr>
                                        <p:cTn id="50" dur="250" fill="hold"/>
                                        <p:tgtEl>
                                          <p:spTgt spid="26"/>
                                        </p:tgtEl>
                                        <p:attrNameLst>
                                          <p:attrName>fill.on</p:attrName>
                                        </p:attrNameLst>
                                      </p:cBhvr>
                                      <p:to>
                                        <p:strVal val="true"/>
                                      </p:to>
                                    </p:set>
                                  </p:childTnLst>
                                  <p:subTnLst>
                                    <p:audio>
                                      <p:cMediaNode>
                                        <p:cTn display="0" masterRel="sameClick">
                                          <p:stCondLst>
                                            <p:cond evt="begin" delay="0">
                                              <p:tn val="47"/>
                                            </p:cond>
                                          </p:stCondLst>
                                          <p:endCondLst>
                                            <p:cond evt="onStopAudio" delay="0">
                                              <p:tgtEl>
                                                <p:sldTgt/>
                                              </p:tgtEl>
                                            </p:cond>
                                          </p:endCondLst>
                                        </p:cTn>
                                        <p:tgtEl>
                                          <p:sndTgt r:embed="rId2" name="click.wav"/>
                                        </p:tgtEl>
                                      </p:cMediaNode>
                                    </p:audio>
                                  </p:subTnLst>
                                </p:cTn>
                              </p:par>
                              <p:par>
                                <p:cTn id="51" presetID="23" presetClass="entr" presetSubtype="32" fill="hold" nodeType="withEffect">
                                  <p:stCondLst>
                                    <p:cond delay="1000"/>
                                  </p:stCondLst>
                                  <p:childTnLst>
                                    <p:set>
                                      <p:cBhvr>
                                        <p:cTn id="52" dur="1" fill="hold">
                                          <p:stCondLst>
                                            <p:cond delay="0"/>
                                          </p:stCondLst>
                                        </p:cTn>
                                        <p:tgtEl>
                                          <p:spTgt spid="47"/>
                                        </p:tgtEl>
                                        <p:attrNameLst>
                                          <p:attrName>style.visibility</p:attrName>
                                        </p:attrNameLst>
                                      </p:cBhvr>
                                      <p:to>
                                        <p:strVal val="visible"/>
                                      </p:to>
                                    </p:set>
                                    <p:anim calcmode="lin" valueType="num">
                                      <p:cBhvr>
                                        <p:cTn id="53" dur="250" fill="hold"/>
                                        <p:tgtEl>
                                          <p:spTgt spid="47"/>
                                        </p:tgtEl>
                                        <p:attrNameLst>
                                          <p:attrName>ppt_w</p:attrName>
                                        </p:attrNameLst>
                                      </p:cBhvr>
                                      <p:tavLst>
                                        <p:tav tm="0">
                                          <p:val>
                                            <p:strVal val="4*#ppt_w"/>
                                          </p:val>
                                        </p:tav>
                                        <p:tav tm="100000">
                                          <p:val>
                                            <p:strVal val="#ppt_w"/>
                                          </p:val>
                                        </p:tav>
                                      </p:tavLst>
                                    </p:anim>
                                    <p:anim calcmode="lin" valueType="num">
                                      <p:cBhvr>
                                        <p:cTn id="54" dur="250" fill="hold"/>
                                        <p:tgtEl>
                                          <p:spTgt spid="47"/>
                                        </p:tgtEl>
                                        <p:attrNameLst>
                                          <p:attrName>ppt_h</p:attrName>
                                        </p:attrNameLst>
                                      </p:cBhvr>
                                      <p:tavLst>
                                        <p:tav tm="0">
                                          <p:val>
                                            <p:strVal val="4*#ppt_h"/>
                                          </p:val>
                                        </p:tav>
                                        <p:tav tm="100000">
                                          <p:val>
                                            <p:strVal val="#ppt_h"/>
                                          </p:val>
                                        </p:tav>
                                      </p:tavLst>
                                    </p:anim>
                                  </p:childTnLst>
                                  <p:subTnLst>
                                    <p:audio>
                                      <p:cMediaNode>
                                        <p:cTn display="0" masterRel="sameClick">
                                          <p:stCondLst>
                                            <p:cond evt="begin" delay="0">
                                              <p:tn val="51"/>
                                            </p:cond>
                                          </p:stCondLst>
                                          <p:endCondLst>
                                            <p:cond evt="onStopAudio" delay="0">
                                              <p:tgtEl>
                                                <p:sldTgt/>
                                              </p:tgtEl>
                                            </p:cond>
                                          </p:endCondLst>
                                        </p:cTn>
                                        <p:tgtEl>
                                          <p:sndTgt r:embed="rId3" name="Wrong Buzzer.wav"/>
                                        </p:tgtEl>
                                      </p:cMediaNode>
                                    </p:audio>
                                  </p:subTnLst>
                                </p:cTn>
                              </p:par>
                              <p:par>
                                <p:cTn id="55" presetID="1" presetClass="emph" presetSubtype="2" fill="hold" nodeType="withEffect">
                                  <p:stCondLst>
                                    <p:cond delay="1000"/>
                                  </p:stCondLst>
                                  <p:childTnLst>
                                    <p:animClr clrSpc="rgb" dir="cw">
                                      <p:cBhvr>
                                        <p:cTn id="56" dur="250" fill="hold"/>
                                        <p:tgtEl>
                                          <p:spTgt spid="26"/>
                                        </p:tgtEl>
                                        <p:attrNameLst>
                                          <p:attrName>fillcolor</p:attrName>
                                        </p:attrNameLst>
                                      </p:cBhvr>
                                      <p:to>
                                        <a:srgbClr val="FFFF00"/>
                                      </p:to>
                                    </p:animClr>
                                    <p:set>
                                      <p:cBhvr>
                                        <p:cTn id="57" dur="250" fill="hold"/>
                                        <p:tgtEl>
                                          <p:spTgt spid="26"/>
                                        </p:tgtEl>
                                        <p:attrNameLst>
                                          <p:attrName>fill.type</p:attrName>
                                        </p:attrNameLst>
                                      </p:cBhvr>
                                      <p:to>
                                        <p:strVal val="solid"/>
                                      </p:to>
                                    </p:set>
                                    <p:set>
                                      <p:cBhvr>
                                        <p:cTn id="58" dur="250" fill="hold"/>
                                        <p:tgtEl>
                                          <p:spTgt spid="26"/>
                                        </p:tgtEl>
                                        <p:attrNameLst>
                                          <p:attrName>fill.on</p:attrName>
                                        </p:attrNameLst>
                                      </p:cBhvr>
                                      <p:to>
                                        <p:strVal val="true"/>
                                      </p:to>
                                    </p:set>
                                  </p:childTnLst>
                                </p:cTn>
                              </p:par>
                            </p:childTnLst>
                          </p:cTn>
                        </p:par>
                      </p:childTnLst>
                    </p:cTn>
                  </p:par>
                </p:childTnLst>
              </p:cTn>
              <p:nextCondLst>
                <p:cond evt="onClick" delay="0">
                  <p:tgtEl>
                    <p:spTgt spid="26"/>
                  </p:tgtEl>
                </p:cond>
              </p:nextCondLst>
            </p:seq>
            <p:seq concurrent="1" nextAc="seek">
              <p:cTn id="59" restart="whenNotActive" fill="hold" evtFilter="cancelBubble" nodeType="interactiveSeq">
                <p:stCondLst>
                  <p:cond evt="onClick" delay="0">
                    <p:tgtEl>
                      <p:spTgt spid="42"/>
                    </p:tgtEl>
                  </p:cond>
                </p:stCondLst>
                <p:endSync evt="end" delay="0">
                  <p:rtn val="all"/>
                </p:endSync>
                <p:childTnLst>
                  <p:par>
                    <p:cTn id="60" fill="hold">
                      <p:stCondLst>
                        <p:cond delay="0"/>
                      </p:stCondLst>
                      <p:childTnLst>
                        <p:par>
                          <p:cTn id="61" fill="hold">
                            <p:stCondLst>
                              <p:cond delay="0"/>
                            </p:stCondLst>
                            <p:childTnLst>
                              <p:par>
                                <p:cTn id="62" presetID="1" presetClass="emph" presetSubtype="2" fill="hold" nodeType="clickEffect">
                                  <p:stCondLst>
                                    <p:cond delay="0"/>
                                  </p:stCondLst>
                                  <p:childTnLst>
                                    <p:animClr clrSpc="rgb" dir="cw">
                                      <p:cBhvr>
                                        <p:cTn id="63" dur="250" fill="hold"/>
                                        <p:tgtEl>
                                          <p:spTgt spid="42"/>
                                        </p:tgtEl>
                                        <p:attrNameLst>
                                          <p:attrName>fillcolor</p:attrName>
                                        </p:attrNameLst>
                                      </p:cBhvr>
                                      <p:to>
                                        <a:srgbClr val="FFF2CC"/>
                                      </p:to>
                                    </p:animClr>
                                    <p:set>
                                      <p:cBhvr>
                                        <p:cTn id="64" dur="250" fill="hold"/>
                                        <p:tgtEl>
                                          <p:spTgt spid="42"/>
                                        </p:tgtEl>
                                        <p:attrNameLst>
                                          <p:attrName>fill.type</p:attrName>
                                        </p:attrNameLst>
                                      </p:cBhvr>
                                      <p:to>
                                        <p:strVal val="solid"/>
                                      </p:to>
                                    </p:set>
                                    <p:set>
                                      <p:cBhvr>
                                        <p:cTn id="65" dur="250" fill="hold"/>
                                        <p:tgtEl>
                                          <p:spTgt spid="42"/>
                                        </p:tgtEl>
                                        <p:attrNameLst>
                                          <p:attrName>fill.on</p:attrName>
                                        </p:attrNameLst>
                                      </p:cBhvr>
                                      <p:to>
                                        <p:strVal val="true"/>
                                      </p:to>
                                    </p:set>
                                  </p:childTnLst>
                                  <p:subTnLst>
                                    <p:audio>
                                      <p:cMediaNode>
                                        <p:cTn display="0" masterRel="sameClick">
                                          <p:stCondLst>
                                            <p:cond evt="begin" delay="0">
                                              <p:tn val="62"/>
                                            </p:cond>
                                          </p:stCondLst>
                                          <p:endCondLst>
                                            <p:cond evt="onStopAudio" delay="0">
                                              <p:tgtEl>
                                                <p:sldTgt/>
                                              </p:tgtEl>
                                            </p:cond>
                                          </p:endCondLst>
                                        </p:cTn>
                                        <p:tgtEl>
                                          <p:sndTgt r:embed="rId2" name="click.wav"/>
                                        </p:tgtEl>
                                      </p:cMediaNode>
                                    </p:audio>
                                  </p:subTnLst>
                                </p:cTn>
                              </p:par>
                              <p:par>
                                <p:cTn id="66" presetID="23" presetClass="entr" presetSubtype="32" fill="hold" nodeType="withEffect">
                                  <p:stCondLst>
                                    <p:cond delay="1000"/>
                                  </p:stCondLst>
                                  <p:childTnLst>
                                    <p:set>
                                      <p:cBhvr>
                                        <p:cTn id="67" dur="1" fill="hold">
                                          <p:stCondLst>
                                            <p:cond delay="0"/>
                                          </p:stCondLst>
                                        </p:cTn>
                                        <p:tgtEl>
                                          <p:spTgt spid="53"/>
                                        </p:tgtEl>
                                        <p:attrNameLst>
                                          <p:attrName>style.visibility</p:attrName>
                                        </p:attrNameLst>
                                      </p:cBhvr>
                                      <p:to>
                                        <p:strVal val="visible"/>
                                      </p:to>
                                    </p:set>
                                    <p:anim calcmode="lin" valueType="num">
                                      <p:cBhvr>
                                        <p:cTn id="68" dur="250" fill="hold"/>
                                        <p:tgtEl>
                                          <p:spTgt spid="53"/>
                                        </p:tgtEl>
                                        <p:attrNameLst>
                                          <p:attrName>ppt_w</p:attrName>
                                        </p:attrNameLst>
                                      </p:cBhvr>
                                      <p:tavLst>
                                        <p:tav tm="0">
                                          <p:val>
                                            <p:strVal val="4*#ppt_w"/>
                                          </p:val>
                                        </p:tav>
                                        <p:tav tm="100000">
                                          <p:val>
                                            <p:strVal val="#ppt_w"/>
                                          </p:val>
                                        </p:tav>
                                      </p:tavLst>
                                    </p:anim>
                                    <p:anim calcmode="lin" valueType="num">
                                      <p:cBhvr>
                                        <p:cTn id="69" dur="250" fill="hold"/>
                                        <p:tgtEl>
                                          <p:spTgt spid="53"/>
                                        </p:tgtEl>
                                        <p:attrNameLst>
                                          <p:attrName>ppt_h</p:attrName>
                                        </p:attrNameLst>
                                      </p:cBhvr>
                                      <p:tavLst>
                                        <p:tav tm="0">
                                          <p:val>
                                            <p:strVal val="4*#ppt_h"/>
                                          </p:val>
                                        </p:tav>
                                        <p:tav tm="100000">
                                          <p:val>
                                            <p:strVal val="#ppt_h"/>
                                          </p:val>
                                        </p:tav>
                                      </p:tavLst>
                                    </p:anim>
                                  </p:childTnLst>
                                  <p:subTnLst>
                                    <p:audio>
                                      <p:cMediaNode>
                                        <p:cTn display="0" masterRel="sameClick">
                                          <p:stCondLst>
                                            <p:cond evt="begin" delay="0">
                                              <p:tn val="66"/>
                                            </p:cond>
                                          </p:stCondLst>
                                          <p:endCondLst>
                                            <p:cond evt="onStopAudio" delay="0">
                                              <p:tgtEl>
                                                <p:sldTgt/>
                                              </p:tgtEl>
                                            </p:cond>
                                          </p:endCondLst>
                                        </p:cTn>
                                        <p:tgtEl>
                                          <p:sndTgt r:embed="rId4" name="Check mark.wav"/>
                                        </p:tgtEl>
                                      </p:cMediaNode>
                                    </p:audio>
                                  </p:subTnLst>
                                </p:cTn>
                              </p:par>
                              <p:par>
                                <p:cTn id="70" presetID="1" presetClass="emph" presetSubtype="2" fill="hold" nodeType="withEffect">
                                  <p:stCondLst>
                                    <p:cond delay="1000"/>
                                  </p:stCondLst>
                                  <p:childTnLst>
                                    <p:animClr clrSpc="rgb" dir="cw">
                                      <p:cBhvr>
                                        <p:cTn id="71" dur="250" fill="hold"/>
                                        <p:tgtEl>
                                          <p:spTgt spid="42"/>
                                        </p:tgtEl>
                                        <p:attrNameLst>
                                          <p:attrName>fillcolor</p:attrName>
                                        </p:attrNameLst>
                                      </p:cBhvr>
                                      <p:to>
                                        <a:srgbClr val="00B050"/>
                                      </p:to>
                                    </p:animClr>
                                    <p:set>
                                      <p:cBhvr>
                                        <p:cTn id="72" dur="250" fill="hold"/>
                                        <p:tgtEl>
                                          <p:spTgt spid="42"/>
                                        </p:tgtEl>
                                        <p:attrNameLst>
                                          <p:attrName>fill.type</p:attrName>
                                        </p:attrNameLst>
                                      </p:cBhvr>
                                      <p:to>
                                        <p:strVal val="solid"/>
                                      </p:to>
                                    </p:set>
                                    <p:set>
                                      <p:cBhvr>
                                        <p:cTn id="73" dur="250" fill="hold"/>
                                        <p:tgtEl>
                                          <p:spTgt spid="42"/>
                                        </p:tgtEl>
                                        <p:attrNameLst>
                                          <p:attrName>fill.on</p:attrName>
                                        </p:attrNameLst>
                                      </p:cBhvr>
                                      <p:to>
                                        <p:strVal val="true"/>
                                      </p:to>
                                    </p:set>
                                  </p:childTnLst>
                                </p:cTn>
                              </p:par>
                            </p:childTnLst>
                          </p:cTn>
                        </p:par>
                      </p:childTnLst>
                    </p:cTn>
                  </p:par>
                </p:childTnLst>
              </p:cTn>
              <p:nextCondLst>
                <p:cond evt="onClick" delay="0">
                  <p:tgtEl>
                    <p:spTgt spid="42"/>
                  </p:tgtEl>
                </p:cond>
              </p:nextCondLst>
            </p:seq>
            <p:seq concurrent="1" nextAc="seek">
              <p:cTn id="74" restart="whenNotActive" fill="hold" evtFilter="cancelBubble" nodeType="interactiveSeq">
                <p:stCondLst>
                  <p:cond evt="onClick" delay="0">
                    <p:tgtEl>
                      <p:spTgt spid="43"/>
                    </p:tgtEl>
                  </p:cond>
                </p:stCondLst>
                <p:endSync evt="end" delay="0">
                  <p:rtn val="all"/>
                </p:endSync>
                <p:childTnLst>
                  <p:par>
                    <p:cTn id="75" fill="hold">
                      <p:stCondLst>
                        <p:cond delay="0"/>
                      </p:stCondLst>
                      <p:childTnLst>
                        <p:par>
                          <p:cTn id="76" fill="hold">
                            <p:stCondLst>
                              <p:cond delay="0"/>
                            </p:stCondLst>
                            <p:childTnLst>
                              <p:par>
                                <p:cTn id="77" presetID="1" presetClass="emph" presetSubtype="2" fill="hold" nodeType="clickEffect">
                                  <p:stCondLst>
                                    <p:cond delay="0"/>
                                  </p:stCondLst>
                                  <p:childTnLst>
                                    <p:animClr clrSpc="rgb" dir="cw">
                                      <p:cBhvr>
                                        <p:cTn id="78" dur="250" fill="hold"/>
                                        <p:tgtEl>
                                          <p:spTgt spid="43"/>
                                        </p:tgtEl>
                                        <p:attrNameLst>
                                          <p:attrName>fillcolor</p:attrName>
                                        </p:attrNameLst>
                                      </p:cBhvr>
                                      <p:to>
                                        <a:srgbClr val="FFF2CC"/>
                                      </p:to>
                                    </p:animClr>
                                    <p:set>
                                      <p:cBhvr>
                                        <p:cTn id="79" dur="250" fill="hold"/>
                                        <p:tgtEl>
                                          <p:spTgt spid="43"/>
                                        </p:tgtEl>
                                        <p:attrNameLst>
                                          <p:attrName>fill.type</p:attrName>
                                        </p:attrNameLst>
                                      </p:cBhvr>
                                      <p:to>
                                        <p:strVal val="solid"/>
                                      </p:to>
                                    </p:set>
                                    <p:set>
                                      <p:cBhvr>
                                        <p:cTn id="80" dur="250" fill="hold"/>
                                        <p:tgtEl>
                                          <p:spTgt spid="43"/>
                                        </p:tgtEl>
                                        <p:attrNameLst>
                                          <p:attrName>fill.on</p:attrName>
                                        </p:attrNameLst>
                                      </p:cBhvr>
                                      <p:to>
                                        <p:strVal val="true"/>
                                      </p:to>
                                    </p:set>
                                  </p:childTnLst>
                                  <p:subTnLst>
                                    <p:audio>
                                      <p:cMediaNode>
                                        <p:cTn display="0" masterRel="sameClick">
                                          <p:stCondLst>
                                            <p:cond evt="begin" delay="0">
                                              <p:tn val="77"/>
                                            </p:cond>
                                          </p:stCondLst>
                                          <p:endCondLst>
                                            <p:cond evt="onStopAudio" delay="0">
                                              <p:tgtEl>
                                                <p:sldTgt/>
                                              </p:tgtEl>
                                            </p:cond>
                                          </p:endCondLst>
                                        </p:cTn>
                                        <p:tgtEl>
                                          <p:sndTgt r:embed="rId2" name="click.wav"/>
                                        </p:tgtEl>
                                      </p:cMediaNode>
                                    </p:audio>
                                  </p:subTnLst>
                                </p:cTn>
                              </p:par>
                              <p:par>
                                <p:cTn id="81" presetID="23" presetClass="entr" presetSubtype="32" fill="hold" nodeType="withEffect">
                                  <p:stCondLst>
                                    <p:cond delay="1000"/>
                                  </p:stCondLst>
                                  <p:childTnLst>
                                    <p:set>
                                      <p:cBhvr>
                                        <p:cTn id="82" dur="1" fill="hold">
                                          <p:stCondLst>
                                            <p:cond delay="0"/>
                                          </p:stCondLst>
                                        </p:cTn>
                                        <p:tgtEl>
                                          <p:spTgt spid="51"/>
                                        </p:tgtEl>
                                        <p:attrNameLst>
                                          <p:attrName>style.visibility</p:attrName>
                                        </p:attrNameLst>
                                      </p:cBhvr>
                                      <p:to>
                                        <p:strVal val="visible"/>
                                      </p:to>
                                    </p:set>
                                    <p:anim calcmode="lin" valueType="num">
                                      <p:cBhvr>
                                        <p:cTn id="83" dur="250" fill="hold"/>
                                        <p:tgtEl>
                                          <p:spTgt spid="51"/>
                                        </p:tgtEl>
                                        <p:attrNameLst>
                                          <p:attrName>ppt_w</p:attrName>
                                        </p:attrNameLst>
                                      </p:cBhvr>
                                      <p:tavLst>
                                        <p:tav tm="0">
                                          <p:val>
                                            <p:strVal val="4*#ppt_w"/>
                                          </p:val>
                                        </p:tav>
                                        <p:tav tm="100000">
                                          <p:val>
                                            <p:strVal val="#ppt_w"/>
                                          </p:val>
                                        </p:tav>
                                      </p:tavLst>
                                    </p:anim>
                                    <p:anim calcmode="lin" valueType="num">
                                      <p:cBhvr>
                                        <p:cTn id="84" dur="250" fill="hold"/>
                                        <p:tgtEl>
                                          <p:spTgt spid="51"/>
                                        </p:tgtEl>
                                        <p:attrNameLst>
                                          <p:attrName>ppt_h</p:attrName>
                                        </p:attrNameLst>
                                      </p:cBhvr>
                                      <p:tavLst>
                                        <p:tav tm="0">
                                          <p:val>
                                            <p:strVal val="4*#ppt_h"/>
                                          </p:val>
                                        </p:tav>
                                        <p:tav tm="100000">
                                          <p:val>
                                            <p:strVal val="#ppt_h"/>
                                          </p:val>
                                        </p:tav>
                                      </p:tavLst>
                                    </p:anim>
                                  </p:childTnLst>
                                  <p:subTnLst>
                                    <p:audio>
                                      <p:cMediaNode>
                                        <p:cTn display="0" masterRel="sameClick">
                                          <p:stCondLst>
                                            <p:cond evt="begin" delay="0">
                                              <p:tn val="81"/>
                                            </p:cond>
                                          </p:stCondLst>
                                          <p:endCondLst>
                                            <p:cond evt="onStopAudio" delay="0">
                                              <p:tgtEl>
                                                <p:sldTgt/>
                                              </p:tgtEl>
                                            </p:cond>
                                          </p:endCondLst>
                                        </p:cTn>
                                        <p:tgtEl>
                                          <p:sndTgt r:embed="rId3" name="Wrong Buzzer.wav"/>
                                        </p:tgtEl>
                                      </p:cMediaNode>
                                    </p:audio>
                                  </p:subTnLst>
                                </p:cTn>
                              </p:par>
                              <p:par>
                                <p:cTn id="85" presetID="1" presetClass="emph" presetSubtype="2" fill="hold" nodeType="withEffect">
                                  <p:stCondLst>
                                    <p:cond delay="1000"/>
                                  </p:stCondLst>
                                  <p:childTnLst>
                                    <p:animClr clrSpc="rgb" dir="cw">
                                      <p:cBhvr>
                                        <p:cTn id="86" dur="250" fill="hold"/>
                                        <p:tgtEl>
                                          <p:spTgt spid="43"/>
                                        </p:tgtEl>
                                        <p:attrNameLst>
                                          <p:attrName>fillcolor</p:attrName>
                                        </p:attrNameLst>
                                      </p:cBhvr>
                                      <p:to>
                                        <a:srgbClr val="FFFF00"/>
                                      </p:to>
                                    </p:animClr>
                                    <p:set>
                                      <p:cBhvr>
                                        <p:cTn id="87" dur="250" fill="hold"/>
                                        <p:tgtEl>
                                          <p:spTgt spid="43"/>
                                        </p:tgtEl>
                                        <p:attrNameLst>
                                          <p:attrName>fill.type</p:attrName>
                                        </p:attrNameLst>
                                      </p:cBhvr>
                                      <p:to>
                                        <p:strVal val="solid"/>
                                      </p:to>
                                    </p:set>
                                    <p:set>
                                      <p:cBhvr>
                                        <p:cTn id="88" dur="250" fill="hold"/>
                                        <p:tgtEl>
                                          <p:spTgt spid="43"/>
                                        </p:tgtEl>
                                        <p:attrNameLst>
                                          <p:attrName>fill.on</p:attrName>
                                        </p:attrNameLst>
                                      </p:cBhvr>
                                      <p:to>
                                        <p:strVal val="true"/>
                                      </p:to>
                                    </p:set>
                                  </p:childTnLst>
                                </p:cTn>
                              </p:par>
                            </p:childTnLst>
                          </p:cTn>
                        </p:par>
                      </p:childTnLst>
                    </p:cTn>
                  </p:par>
                </p:childTnLst>
              </p:cTn>
              <p:nextCondLst>
                <p:cond evt="onClick" delay="0">
                  <p:tgtEl>
                    <p:spTgt spid="43"/>
                  </p:tgtEl>
                </p:cond>
              </p:nextCondLst>
            </p:seq>
            <p:seq concurrent="1" nextAc="seek">
              <p:cTn id="89" restart="whenNotActive" fill="hold" evtFilter="cancelBubble" nodeType="interactiveSeq">
                <p:stCondLst>
                  <p:cond evt="onClick" delay="0">
                    <p:tgtEl>
                      <p:spTgt spid="44"/>
                    </p:tgtEl>
                  </p:cond>
                </p:stCondLst>
                <p:endSync evt="end" delay="0">
                  <p:rtn val="all"/>
                </p:endSync>
                <p:childTnLst>
                  <p:par>
                    <p:cTn id="90" fill="hold">
                      <p:stCondLst>
                        <p:cond delay="0"/>
                      </p:stCondLst>
                      <p:childTnLst>
                        <p:par>
                          <p:cTn id="91" fill="hold">
                            <p:stCondLst>
                              <p:cond delay="0"/>
                            </p:stCondLst>
                            <p:childTnLst>
                              <p:par>
                                <p:cTn id="92" presetID="1" presetClass="emph" presetSubtype="2" fill="hold" nodeType="clickEffect">
                                  <p:stCondLst>
                                    <p:cond delay="0"/>
                                  </p:stCondLst>
                                  <p:childTnLst>
                                    <p:animClr clrSpc="rgb" dir="cw">
                                      <p:cBhvr>
                                        <p:cTn id="93" dur="250" fill="hold"/>
                                        <p:tgtEl>
                                          <p:spTgt spid="44"/>
                                        </p:tgtEl>
                                        <p:attrNameLst>
                                          <p:attrName>fillcolor</p:attrName>
                                        </p:attrNameLst>
                                      </p:cBhvr>
                                      <p:to>
                                        <a:srgbClr val="FFF2CC"/>
                                      </p:to>
                                    </p:animClr>
                                    <p:set>
                                      <p:cBhvr>
                                        <p:cTn id="94" dur="250" fill="hold"/>
                                        <p:tgtEl>
                                          <p:spTgt spid="44"/>
                                        </p:tgtEl>
                                        <p:attrNameLst>
                                          <p:attrName>fill.type</p:attrName>
                                        </p:attrNameLst>
                                      </p:cBhvr>
                                      <p:to>
                                        <p:strVal val="solid"/>
                                      </p:to>
                                    </p:set>
                                    <p:set>
                                      <p:cBhvr>
                                        <p:cTn id="95" dur="250" fill="hold"/>
                                        <p:tgtEl>
                                          <p:spTgt spid="44"/>
                                        </p:tgtEl>
                                        <p:attrNameLst>
                                          <p:attrName>fill.on</p:attrName>
                                        </p:attrNameLst>
                                      </p:cBhvr>
                                      <p:to>
                                        <p:strVal val="true"/>
                                      </p:to>
                                    </p:set>
                                  </p:childTnLst>
                                  <p:subTnLst>
                                    <p:audio>
                                      <p:cMediaNode>
                                        <p:cTn display="0" masterRel="sameClick">
                                          <p:stCondLst>
                                            <p:cond evt="begin" delay="0">
                                              <p:tn val="92"/>
                                            </p:cond>
                                          </p:stCondLst>
                                          <p:endCondLst>
                                            <p:cond evt="onStopAudio" delay="0">
                                              <p:tgtEl>
                                                <p:sldTgt/>
                                              </p:tgtEl>
                                            </p:cond>
                                          </p:endCondLst>
                                        </p:cTn>
                                        <p:tgtEl>
                                          <p:sndTgt r:embed="rId2" name="click.wav"/>
                                        </p:tgtEl>
                                      </p:cMediaNode>
                                    </p:audio>
                                  </p:subTnLst>
                                </p:cTn>
                              </p:par>
                              <p:par>
                                <p:cTn id="96" presetID="23" presetClass="entr" presetSubtype="32" fill="hold" nodeType="withEffect">
                                  <p:stCondLst>
                                    <p:cond delay="1000"/>
                                  </p:stCondLst>
                                  <p:childTnLst>
                                    <p:set>
                                      <p:cBhvr>
                                        <p:cTn id="97" dur="1" fill="hold">
                                          <p:stCondLst>
                                            <p:cond delay="0"/>
                                          </p:stCondLst>
                                        </p:cTn>
                                        <p:tgtEl>
                                          <p:spTgt spid="49"/>
                                        </p:tgtEl>
                                        <p:attrNameLst>
                                          <p:attrName>style.visibility</p:attrName>
                                        </p:attrNameLst>
                                      </p:cBhvr>
                                      <p:to>
                                        <p:strVal val="visible"/>
                                      </p:to>
                                    </p:set>
                                    <p:anim calcmode="lin" valueType="num">
                                      <p:cBhvr>
                                        <p:cTn id="98" dur="250" fill="hold"/>
                                        <p:tgtEl>
                                          <p:spTgt spid="49"/>
                                        </p:tgtEl>
                                        <p:attrNameLst>
                                          <p:attrName>ppt_w</p:attrName>
                                        </p:attrNameLst>
                                      </p:cBhvr>
                                      <p:tavLst>
                                        <p:tav tm="0">
                                          <p:val>
                                            <p:strVal val="4*#ppt_w"/>
                                          </p:val>
                                        </p:tav>
                                        <p:tav tm="100000">
                                          <p:val>
                                            <p:strVal val="#ppt_w"/>
                                          </p:val>
                                        </p:tav>
                                      </p:tavLst>
                                    </p:anim>
                                    <p:anim calcmode="lin" valueType="num">
                                      <p:cBhvr>
                                        <p:cTn id="99" dur="250" fill="hold"/>
                                        <p:tgtEl>
                                          <p:spTgt spid="49"/>
                                        </p:tgtEl>
                                        <p:attrNameLst>
                                          <p:attrName>ppt_h</p:attrName>
                                        </p:attrNameLst>
                                      </p:cBhvr>
                                      <p:tavLst>
                                        <p:tav tm="0">
                                          <p:val>
                                            <p:strVal val="4*#ppt_h"/>
                                          </p:val>
                                        </p:tav>
                                        <p:tav tm="100000">
                                          <p:val>
                                            <p:strVal val="#ppt_h"/>
                                          </p:val>
                                        </p:tav>
                                      </p:tavLst>
                                    </p:anim>
                                  </p:childTnLst>
                                  <p:subTnLst>
                                    <p:audio>
                                      <p:cMediaNode>
                                        <p:cTn display="0" masterRel="sameClick">
                                          <p:stCondLst>
                                            <p:cond evt="begin" delay="0">
                                              <p:tn val="96"/>
                                            </p:cond>
                                          </p:stCondLst>
                                          <p:endCondLst>
                                            <p:cond evt="onStopAudio" delay="0">
                                              <p:tgtEl>
                                                <p:sldTgt/>
                                              </p:tgtEl>
                                            </p:cond>
                                          </p:endCondLst>
                                        </p:cTn>
                                        <p:tgtEl>
                                          <p:sndTgt r:embed="rId3" name="Wrong Buzzer.wav"/>
                                        </p:tgtEl>
                                      </p:cMediaNode>
                                    </p:audio>
                                  </p:subTnLst>
                                </p:cTn>
                              </p:par>
                              <p:par>
                                <p:cTn id="100" presetID="1" presetClass="emph" presetSubtype="2" fill="hold" nodeType="withEffect">
                                  <p:stCondLst>
                                    <p:cond delay="1000"/>
                                  </p:stCondLst>
                                  <p:childTnLst>
                                    <p:animClr clrSpc="rgb" dir="cw">
                                      <p:cBhvr>
                                        <p:cTn id="101" dur="250" fill="hold"/>
                                        <p:tgtEl>
                                          <p:spTgt spid="44"/>
                                        </p:tgtEl>
                                        <p:attrNameLst>
                                          <p:attrName>fillcolor</p:attrName>
                                        </p:attrNameLst>
                                      </p:cBhvr>
                                      <p:to>
                                        <a:srgbClr val="FFFF00"/>
                                      </p:to>
                                    </p:animClr>
                                    <p:set>
                                      <p:cBhvr>
                                        <p:cTn id="102" dur="250" fill="hold"/>
                                        <p:tgtEl>
                                          <p:spTgt spid="44"/>
                                        </p:tgtEl>
                                        <p:attrNameLst>
                                          <p:attrName>fill.type</p:attrName>
                                        </p:attrNameLst>
                                      </p:cBhvr>
                                      <p:to>
                                        <p:strVal val="solid"/>
                                      </p:to>
                                    </p:set>
                                    <p:set>
                                      <p:cBhvr>
                                        <p:cTn id="103" dur="250" fill="hold"/>
                                        <p:tgtEl>
                                          <p:spTgt spid="44"/>
                                        </p:tgtEl>
                                        <p:attrNameLst>
                                          <p:attrName>fill.on</p:attrName>
                                        </p:attrNameLst>
                                      </p:cBhvr>
                                      <p:to>
                                        <p:strVal val="true"/>
                                      </p:to>
                                    </p:set>
                                  </p:childTnLst>
                                </p:cTn>
                              </p:par>
                            </p:childTnLst>
                          </p:cTn>
                        </p:par>
                      </p:childTnLst>
                    </p:cTn>
                  </p:par>
                </p:childTnLst>
              </p:cTn>
              <p:nextCondLst>
                <p:cond evt="onClick" delay="0">
                  <p:tgtEl>
                    <p:spTgt spid="44"/>
                  </p:tgtEl>
                </p:cond>
              </p:nextCondLst>
            </p:seq>
          </p:childTnLst>
        </p:cTn>
      </p:par>
    </p:tnLst>
    <p:bldLst>
      <p:bldP spid="4" grpId="0" animBg="1"/>
      <p:bldP spid="26" grpId="0" animBg="1"/>
      <p:bldP spid="40" grpId="0" animBg="1"/>
      <p:bldP spid="41" grpId="0" animBg="1"/>
      <p:bldP spid="42" grpId="0" animBg="1"/>
      <p:bldP spid="43" grpId="0" animBg="1"/>
      <p:bldP spid="44" grpId="0" animBg="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5" cstate="print">
            <a:biLevel thresh="25000"/>
            <a:extLst>
              <a:ext uri="{BEBA8EAE-BF5A-486C-A8C5-ECC9F3942E4B}">
                <a14:imgProps xmlns:a14="http://schemas.microsoft.com/office/drawing/2010/main">
                  <a14:imgLayer r:embed="rId6">
                    <a14:imgEffect>
                      <a14:brightnessContrast bright="40000" contrast="-20000"/>
                    </a14:imgEffect>
                  </a14:imgLayer>
                </a14:imgProps>
              </a:ext>
              <a:ext uri="{28A0092B-C50C-407E-A947-70E740481C1C}">
                <a14:useLocalDpi xmlns:a14="http://schemas.microsoft.com/office/drawing/2010/main" val="0"/>
              </a:ext>
            </a:extLst>
          </a:blip>
          <a:stretch>
            <a:fillRect/>
          </a:stretch>
        </p:blipFill>
        <p:spPr>
          <a:xfrm>
            <a:off x="7870622" y="2826848"/>
            <a:ext cx="814875" cy="887195"/>
          </a:xfrm>
          <a:prstGeom prst="rect">
            <a:avLst/>
          </a:prstGeom>
        </p:spPr>
      </p:pic>
      <p:pic>
        <p:nvPicPr>
          <p:cNvPr id="9" name="Picture 8"/>
          <p:cNvPicPr>
            <a:picLocks noChangeAspect="1"/>
          </p:cNvPicPr>
          <p:nvPr/>
        </p:nvPicPr>
        <p:blipFill>
          <a:blip r:embed="rId7" cstate="print">
            <a:biLevel thresh="25000"/>
            <a:extLst>
              <a:ext uri="{BEBA8EAE-BF5A-486C-A8C5-ECC9F3942E4B}">
                <a14:imgProps xmlns:a14="http://schemas.microsoft.com/office/drawing/2010/main">
                  <a14:imgLayer r:embed="rId8">
                    <a14:imgEffect>
                      <a14:brightnessContrast bright="40000" contrast="-20000"/>
                    </a14:imgEffect>
                  </a14:imgLayer>
                </a14:imgProps>
              </a:ext>
              <a:ext uri="{28A0092B-C50C-407E-A947-70E740481C1C}">
                <a14:useLocalDpi xmlns:a14="http://schemas.microsoft.com/office/drawing/2010/main" val="0"/>
              </a:ext>
            </a:extLst>
          </a:blip>
          <a:stretch>
            <a:fillRect/>
          </a:stretch>
        </p:blipFill>
        <p:spPr>
          <a:xfrm>
            <a:off x="7332703" y="3386891"/>
            <a:ext cx="609667" cy="663774"/>
          </a:xfrm>
          <a:prstGeom prst="rect">
            <a:avLst/>
          </a:prstGeom>
        </p:spPr>
      </p:pic>
      <p:pic>
        <p:nvPicPr>
          <p:cNvPr id="11" name="Picture 10"/>
          <p:cNvPicPr>
            <a:picLocks noChangeAspect="1"/>
          </p:cNvPicPr>
          <p:nvPr/>
        </p:nvPicPr>
        <p:blipFill>
          <a:blip r:embed="rId9" cstate="print">
            <a:biLevel thresh="25000"/>
            <a:extLst>
              <a:ext uri="{BEBA8EAE-BF5A-486C-A8C5-ECC9F3942E4B}">
                <a14:imgProps xmlns:a14="http://schemas.microsoft.com/office/drawing/2010/main">
                  <a14:imgLayer r:embed="rId10">
                    <a14:imgEffect>
                      <a14:brightnessContrast bright="40000" contrast="-20000"/>
                    </a14:imgEffect>
                  </a14:imgLayer>
                </a14:imgProps>
              </a:ext>
              <a:ext uri="{28A0092B-C50C-407E-A947-70E740481C1C}">
                <a14:useLocalDpi xmlns:a14="http://schemas.microsoft.com/office/drawing/2010/main" val="0"/>
              </a:ext>
            </a:extLst>
          </a:blip>
          <a:stretch>
            <a:fillRect/>
          </a:stretch>
        </p:blipFill>
        <p:spPr>
          <a:xfrm>
            <a:off x="7771484" y="3847792"/>
            <a:ext cx="390293" cy="424931"/>
          </a:xfrm>
          <a:prstGeom prst="rect">
            <a:avLst/>
          </a:prstGeom>
        </p:spPr>
      </p:pic>
      <p:sp>
        <p:nvSpPr>
          <p:cNvPr id="4" name="Snip Diagonal Corner Rectangle 3"/>
          <p:cNvSpPr/>
          <p:nvPr/>
        </p:nvSpPr>
        <p:spPr>
          <a:xfrm>
            <a:off x="624477" y="149902"/>
            <a:ext cx="7895046" cy="1203448"/>
          </a:xfrm>
          <a:prstGeom prst="snip2DiagRect">
            <a:avLst/>
          </a:prstGeom>
          <a:solidFill>
            <a:schemeClr val="bg1"/>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vi-VN" sz="2400" b="1">
                <a:solidFill>
                  <a:schemeClr val="tx1"/>
                </a:solidFill>
                <a:latin typeface="Times New Roman" panose="02020603050405020304" pitchFamily="18" charset="0"/>
                <a:cs typeface="Times New Roman" panose="02020603050405020304" pitchFamily="18" charset="0"/>
              </a:rPr>
              <a:t>Câu 6.</a:t>
            </a:r>
            <a:r>
              <a:rPr lang="vi-VN" sz="2400">
                <a:solidFill>
                  <a:schemeClr val="tx1"/>
                </a:solidFill>
                <a:latin typeface="Times New Roman" panose="02020603050405020304" pitchFamily="18" charset="0"/>
                <a:cs typeface="Times New Roman" panose="02020603050405020304" pitchFamily="18" charset="0"/>
              </a:rPr>
              <a:t> Đáp án nào dưới đây </a:t>
            </a:r>
            <a:r>
              <a:rPr lang="vi-VN" sz="2400" b="1">
                <a:solidFill>
                  <a:schemeClr val="tx1"/>
                </a:solidFill>
                <a:latin typeface="Times New Roman" panose="02020603050405020304" pitchFamily="18" charset="0"/>
                <a:cs typeface="Times New Roman" panose="02020603050405020304" pitchFamily="18" charset="0"/>
              </a:rPr>
              <a:t>không</a:t>
            </a:r>
            <a:r>
              <a:rPr lang="vi-VN" sz="2400">
                <a:solidFill>
                  <a:schemeClr val="tx1"/>
                </a:solidFill>
                <a:latin typeface="Times New Roman" panose="02020603050405020304" pitchFamily="18" charset="0"/>
                <a:cs typeface="Times New Roman" panose="02020603050405020304" pitchFamily="18" charset="0"/>
              </a:rPr>
              <a:t> phải giá trị nghệ thuật của </a:t>
            </a:r>
            <a:r>
              <a:rPr lang="vi-VN" sz="2400" i="1">
                <a:solidFill>
                  <a:schemeClr val="tx1"/>
                </a:solidFill>
                <a:latin typeface="Times New Roman" panose="02020603050405020304" pitchFamily="18" charset="0"/>
                <a:cs typeface="Times New Roman" panose="02020603050405020304" pitchFamily="18" charset="0"/>
              </a:rPr>
              <a:t>“Hịch tướng sĩ”?</a:t>
            </a:r>
            <a:endParaRPr lang="en-GB" sz="2400">
              <a:solidFill>
                <a:schemeClr val="tx1"/>
              </a:solidFill>
              <a:latin typeface="Times New Roman" panose="02020603050405020304" pitchFamily="18" charset="0"/>
              <a:cs typeface="Times New Roman" panose="02020603050405020304" pitchFamily="18" charset="0"/>
            </a:endParaRPr>
          </a:p>
        </p:txBody>
      </p:sp>
      <p:sp>
        <p:nvSpPr>
          <p:cNvPr id="26" name="Rectangle 25"/>
          <p:cNvSpPr/>
          <p:nvPr/>
        </p:nvSpPr>
        <p:spPr>
          <a:xfrm>
            <a:off x="832665" y="1479161"/>
            <a:ext cx="3680099" cy="810555"/>
          </a:xfrm>
          <a:prstGeom prst="rect">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vi-VN" sz="2400">
                <a:solidFill>
                  <a:schemeClr val="tx1"/>
                </a:solidFill>
                <a:latin typeface="Times New Roman" panose="02020603050405020304" pitchFamily="18" charset="0"/>
                <a:cs typeface="Times New Roman" panose="02020603050405020304" pitchFamily="18" charset="0"/>
              </a:rPr>
              <a:t>A. Áng văn chính luận xuất sắc.</a:t>
            </a:r>
            <a:endParaRPr lang="en-GB" sz="2400">
              <a:solidFill>
                <a:schemeClr val="tx1"/>
              </a:solidFill>
              <a:latin typeface="Times New Roman" panose="02020603050405020304" pitchFamily="18" charset="0"/>
              <a:cs typeface="Times New Roman" panose="02020603050405020304" pitchFamily="18" charset="0"/>
            </a:endParaRPr>
          </a:p>
        </p:txBody>
      </p:sp>
      <p:sp>
        <p:nvSpPr>
          <p:cNvPr id="40" name="Cloud 39"/>
          <p:cNvSpPr/>
          <p:nvPr/>
        </p:nvSpPr>
        <p:spPr>
          <a:xfrm>
            <a:off x="-512509" y="3676647"/>
            <a:ext cx="425336" cy="261908"/>
          </a:xfrm>
          <a:prstGeom prst="cloud">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vi-VN" sz="1350">
              <a:solidFill>
                <a:prstClr val="white"/>
              </a:solidFill>
            </a:endParaRPr>
          </a:p>
        </p:txBody>
      </p:sp>
      <p:sp>
        <p:nvSpPr>
          <p:cNvPr id="41" name="Cloud 40"/>
          <p:cNvSpPr/>
          <p:nvPr/>
        </p:nvSpPr>
        <p:spPr>
          <a:xfrm>
            <a:off x="10224451" y="3526875"/>
            <a:ext cx="668565" cy="411680"/>
          </a:xfrm>
          <a:prstGeom prst="cloud">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vi-VN" sz="1350">
              <a:solidFill>
                <a:prstClr val="white"/>
              </a:solidFill>
            </a:endParaRPr>
          </a:p>
        </p:txBody>
      </p:sp>
      <p:sp>
        <p:nvSpPr>
          <p:cNvPr id="42" name="Rectangle 41"/>
          <p:cNvSpPr/>
          <p:nvPr/>
        </p:nvSpPr>
        <p:spPr>
          <a:xfrm>
            <a:off x="4597961" y="1465150"/>
            <a:ext cx="3680099" cy="809691"/>
          </a:xfrm>
          <a:prstGeom prst="rect">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vi-VN" sz="2400">
                <a:solidFill>
                  <a:schemeClr val="tx1"/>
                </a:solidFill>
                <a:latin typeface="Times New Roman" panose="02020603050405020304" pitchFamily="18" charset="0"/>
                <a:cs typeface="Times New Roman" panose="02020603050405020304" pitchFamily="18" charset="0"/>
              </a:rPr>
              <a:t>B. Lập luận chặt chẽ, sắc bén.</a:t>
            </a:r>
            <a:endParaRPr lang="en-GB" sz="2400">
              <a:solidFill>
                <a:schemeClr val="tx1"/>
              </a:solidFill>
              <a:latin typeface="Times New Roman" panose="02020603050405020304" pitchFamily="18" charset="0"/>
              <a:cs typeface="Times New Roman" panose="02020603050405020304" pitchFamily="18" charset="0"/>
            </a:endParaRPr>
          </a:p>
        </p:txBody>
      </p:sp>
      <p:sp>
        <p:nvSpPr>
          <p:cNvPr id="43" name="Rectangle 42"/>
          <p:cNvSpPr/>
          <p:nvPr/>
        </p:nvSpPr>
        <p:spPr>
          <a:xfrm>
            <a:off x="832664" y="2402652"/>
            <a:ext cx="3680099" cy="727965"/>
          </a:xfrm>
          <a:prstGeom prst="rect">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a:pPr>
            <a:r>
              <a:rPr lang="vi-VN" sz="2400">
                <a:solidFill>
                  <a:schemeClr val="tx1"/>
                </a:solidFill>
                <a:latin typeface="Times New Roman" panose="02020603050405020304" pitchFamily="18" charset="0"/>
                <a:cs typeface="Times New Roman" panose="02020603050405020304" pitchFamily="18" charset="0"/>
              </a:rPr>
              <a:t>C. Lời văn giàu hình ảnh, nhạc điệu.</a:t>
            </a:r>
            <a:endParaRPr lang="vi-VN" sz="2400" dirty="0">
              <a:solidFill>
                <a:schemeClr val="tx1"/>
              </a:solidFill>
              <a:latin typeface="Times New Roman" panose="02020603050405020304" pitchFamily="18" charset="0"/>
              <a:cs typeface="Times New Roman" panose="02020603050405020304" pitchFamily="18" charset="0"/>
            </a:endParaRPr>
          </a:p>
        </p:txBody>
      </p:sp>
      <p:sp>
        <p:nvSpPr>
          <p:cNvPr id="44" name="Rectangle 43"/>
          <p:cNvSpPr/>
          <p:nvPr/>
        </p:nvSpPr>
        <p:spPr>
          <a:xfrm>
            <a:off x="4572000" y="2408591"/>
            <a:ext cx="3680099" cy="721541"/>
          </a:xfrm>
          <a:prstGeom prst="rect">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vi-VN" sz="2400">
                <a:solidFill>
                  <a:schemeClr val="tx1"/>
                </a:solidFill>
                <a:latin typeface="Times New Roman" panose="02020603050405020304" pitchFamily="18" charset="0"/>
                <a:cs typeface="Times New Roman" panose="02020603050405020304" pitchFamily="18" charset="0"/>
              </a:rPr>
              <a:t>D. Sử dụng biện pháp nhân hóa.</a:t>
            </a:r>
            <a:endParaRPr lang="en-GB" sz="2400">
              <a:solidFill>
                <a:schemeClr val="tx1"/>
              </a:solidFill>
              <a:latin typeface="Times New Roman" panose="02020603050405020304" pitchFamily="18" charset="0"/>
              <a:cs typeface="Times New Roman" panose="02020603050405020304" pitchFamily="18" charset="0"/>
            </a:endParaRPr>
          </a:p>
        </p:txBody>
      </p:sp>
      <p:pic>
        <p:nvPicPr>
          <p:cNvPr id="47" name="Picture 46"/>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3908472" y="1481116"/>
            <a:ext cx="604292" cy="531044"/>
          </a:xfrm>
          <a:prstGeom prst="rect">
            <a:avLst/>
          </a:prstGeom>
        </p:spPr>
      </p:pic>
      <p:pic>
        <p:nvPicPr>
          <p:cNvPr id="51" name="Picture 50"/>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3963461" y="2176584"/>
            <a:ext cx="549303" cy="482721"/>
          </a:xfrm>
          <a:prstGeom prst="rect">
            <a:avLst/>
          </a:prstGeom>
        </p:spPr>
      </p:pic>
      <p:pic>
        <p:nvPicPr>
          <p:cNvPr id="49" name="Picture 48"/>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7674503" y="2186386"/>
            <a:ext cx="603557" cy="482845"/>
          </a:xfrm>
          <a:prstGeom prst="rect">
            <a:avLst/>
          </a:prstGeom>
        </p:spPr>
      </p:pic>
      <p:pic>
        <p:nvPicPr>
          <p:cNvPr id="53" name="Picture 52"/>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7728616" y="1519870"/>
            <a:ext cx="549444" cy="482845"/>
          </a:xfrm>
          <a:prstGeom prst="rect">
            <a:avLst/>
          </a:prstGeom>
        </p:spPr>
      </p:pic>
      <p:sp>
        <p:nvSpPr>
          <p:cNvPr id="18" name="Cloud 17">
            <a:hlinkClick r:id="rId13" action="ppaction://hlinksldjump"/>
          </p:cNvPr>
          <p:cNvSpPr/>
          <p:nvPr/>
        </p:nvSpPr>
        <p:spPr>
          <a:xfrm>
            <a:off x="3500621" y="3526874"/>
            <a:ext cx="1769408" cy="828675"/>
          </a:xfrm>
          <a:prstGeom prst="cloud">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en-US" sz="1800" dirty="0">
                <a:solidFill>
                  <a:prstClr val="white">
                    <a:lumMod val="50000"/>
                  </a:prstClr>
                </a:solidFill>
                <a:latin typeface="Arial" panose="020B0604020202020204" pitchFamily="34" charset="0"/>
              </a:rPr>
              <a:t>QUAY VỀ</a:t>
            </a:r>
            <a:endParaRPr lang="vi-VN" sz="1800" dirty="0">
              <a:solidFill>
                <a:prstClr val="white">
                  <a:lumMod val="50000"/>
                </a:prstClr>
              </a:solidFill>
            </a:endParaRPr>
          </a:p>
        </p:txBody>
      </p:sp>
    </p:spTree>
    <p:extLst>
      <p:ext uri="{BB962C8B-B14F-4D97-AF65-F5344CB8AC3E}">
        <p14:creationId xmlns:p14="http://schemas.microsoft.com/office/powerpoint/2010/main" val="33435930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
                                          </p:val>
                                        </p:tav>
                                        <p:tav tm="100000">
                                          <p:val>
                                            <p:strVal val="#ppt_x"/>
                                          </p:val>
                                        </p:tav>
                                      </p:tavLst>
                                    </p:anim>
                                    <p:anim calcmode="lin" valueType="num">
                                      <p:cBhvr>
                                        <p:cTn id="9" dur="500" fill="hold"/>
                                        <p:tgtEl>
                                          <p:spTgt spid="4"/>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500"/>
                                  </p:stCondLst>
                                  <p:childTnLst>
                                    <p:set>
                                      <p:cBhvr>
                                        <p:cTn id="11" dur="1" fill="hold">
                                          <p:stCondLst>
                                            <p:cond delay="0"/>
                                          </p:stCondLst>
                                        </p:cTn>
                                        <p:tgtEl>
                                          <p:spTgt spid="26"/>
                                        </p:tgtEl>
                                        <p:attrNameLst>
                                          <p:attrName>style.visibility</p:attrName>
                                        </p:attrNameLst>
                                      </p:cBhvr>
                                      <p:to>
                                        <p:strVal val="visible"/>
                                      </p:to>
                                    </p:set>
                                    <p:animEffect transition="in" filter="fade">
                                      <p:cBhvr>
                                        <p:cTn id="12" dur="500"/>
                                        <p:tgtEl>
                                          <p:spTgt spid="26"/>
                                        </p:tgtEl>
                                      </p:cBhvr>
                                    </p:animEffect>
                                    <p:anim calcmode="lin" valueType="num">
                                      <p:cBhvr>
                                        <p:cTn id="13" dur="500" fill="hold"/>
                                        <p:tgtEl>
                                          <p:spTgt spid="26"/>
                                        </p:tgtEl>
                                        <p:attrNameLst>
                                          <p:attrName>ppt_x</p:attrName>
                                        </p:attrNameLst>
                                      </p:cBhvr>
                                      <p:tavLst>
                                        <p:tav tm="0">
                                          <p:val>
                                            <p:strVal val="#ppt_x"/>
                                          </p:val>
                                        </p:tav>
                                        <p:tav tm="100000">
                                          <p:val>
                                            <p:strVal val="#ppt_x"/>
                                          </p:val>
                                        </p:tav>
                                      </p:tavLst>
                                    </p:anim>
                                    <p:anim calcmode="lin" valueType="num">
                                      <p:cBhvr>
                                        <p:cTn id="14" dur="500" fill="hold"/>
                                        <p:tgtEl>
                                          <p:spTgt spid="26"/>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1000"/>
                                  </p:stCondLst>
                                  <p:childTnLst>
                                    <p:set>
                                      <p:cBhvr>
                                        <p:cTn id="16" dur="1" fill="hold">
                                          <p:stCondLst>
                                            <p:cond delay="0"/>
                                          </p:stCondLst>
                                        </p:cTn>
                                        <p:tgtEl>
                                          <p:spTgt spid="42"/>
                                        </p:tgtEl>
                                        <p:attrNameLst>
                                          <p:attrName>style.visibility</p:attrName>
                                        </p:attrNameLst>
                                      </p:cBhvr>
                                      <p:to>
                                        <p:strVal val="visible"/>
                                      </p:to>
                                    </p:set>
                                    <p:animEffect transition="in" filter="fade">
                                      <p:cBhvr>
                                        <p:cTn id="17" dur="500"/>
                                        <p:tgtEl>
                                          <p:spTgt spid="42"/>
                                        </p:tgtEl>
                                      </p:cBhvr>
                                    </p:animEffect>
                                    <p:anim calcmode="lin" valueType="num">
                                      <p:cBhvr>
                                        <p:cTn id="18" dur="500" fill="hold"/>
                                        <p:tgtEl>
                                          <p:spTgt spid="42"/>
                                        </p:tgtEl>
                                        <p:attrNameLst>
                                          <p:attrName>ppt_x</p:attrName>
                                        </p:attrNameLst>
                                      </p:cBhvr>
                                      <p:tavLst>
                                        <p:tav tm="0">
                                          <p:val>
                                            <p:strVal val="#ppt_x"/>
                                          </p:val>
                                        </p:tav>
                                        <p:tav tm="100000">
                                          <p:val>
                                            <p:strVal val="#ppt_x"/>
                                          </p:val>
                                        </p:tav>
                                      </p:tavLst>
                                    </p:anim>
                                    <p:anim calcmode="lin" valueType="num">
                                      <p:cBhvr>
                                        <p:cTn id="19" dur="500" fill="hold"/>
                                        <p:tgtEl>
                                          <p:spTgt spid="42"/>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1500"/>
                                  </p:stCondLst>
                                  <p:childTnLst>
                                    <p:set>
                                      <p:cBhvr>
                                        <p:cTn id="21" dur="1" fill="hold">
                                          <p:stCondLst>
                                            <p:cond delay="0"/>
                                          </p:stCondLst>
                                        </p:cTn>
                                        <p:tgtEl>
                                          <p:spTgt spid="43"/>
                                        </p:tgtEl>
                                        <p:attrNameLst>
                                          <p:attrName>style.visibility</p:attrName>
                                        </p:attrNameLst>
                                      </p:cBhvr>
                                      <p:to>
                                        <p:strVal val="visible"/>
                                      </p:to>
                                    </p:set>
                                    <p:animEffect transition="in" filter="fade">
                                      <p:cBhvr>
                                        <p:cTn id="22" dur="500"/>
                                        <p:tgtEl>
                                          <p:spTgt spid="43"/>
                                        </p:tgtEl>
                                      </p:cBhvr>
                                    </p:animEffect>
                                    <p:anim calcmode="lin" valueType="num">
                                      <p:cBhvr>
                                        <p:cTn id="23" dur="500" fill="hold"/>
                                        <p:tgtEl>
                                          <p:spTgt spid="43"/>
                                        </p:tgtEl>
                                        <p:attrNameLst>
                                          <p:attrName>ppt_x</p:attrName>
                                        </p:attrNameLst>
                                      </p:cBhvr>
                                      <p:tavLst>
                                        <p:tav tm="0">
                                          <p:val>
                                            <p:strVal val="#ppt_x"/>
                                          </p:val>
                                        </p:tav>
                                        <p:tav tm="100000">
                                          <p:val>
                                            <p:strVal val="#ppt_x"/>
                                          </p:val>
                                        </p:tav>
                                      </p:tavLst>
                                    </p:anim>
                                    <p:anim calcmode="lin" valueType="num">
                                      <p:cBhvr>
                                        <p:cTn id="24" dur="500" fill="hold"/>
                                        <p:tgtEl>
                                          <p:spTgt spid="43"/>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2000"/>
                                  </p:stCondLst>
                                  <p:childTnLst>
                                    <p:set>
                                      <p:cBhvr>
                                        <p:cTn id="26" dur="1" fill="hold">
                                          <p:stCondLst>
                                            <p:cond delay="0"/>
                                          </p:stCondLst>
                                        </p:cTn>
                                        <p:tgtEl>
                                          <p:spTgt spid="44"/>
                                        </p:tgtEl>
                                        <p:attrNameLst>
                                          <p:attrName>style.visibility</p:attrName>
                                        </p:attrNameLst>
                                      </p:cBhvr>
                                      <p:to>
                                        <p:strVal val="visible"/>
                                      </p:to>
                                    </p:set>
                                    <p:animEffect transition="in" filter="fade">
                                      <p:cBhvr>
                                        <p:cTn id="27" dur="500"/>
                                        <p:tgtEl>
                                          <p:spTgt spid="44"/>
                                        </p:tgtEl>
                                      </p:cBhvr>
                                    </p:animEffect>
                                    <p:anim calcmode="lin" valueType="num">
                                      <p:cBhvr>
                                        <p:cTn id="28" dur="500" fill="hold"/>
                                        <p:tgtEl>
                                          <p:spTgt spid="44"/>
                                        </p:tgtEl>
                                        <p:attrNameLst>
                                          <p:attrName>ppt_x</p:attrName>
                                        </p:attrNameLst>
                                      </p:cBhvr>
                                      <p:tavLst>
                                        <p:tav tm="0">
                                          <p:val>
                                            <p:strVal val="#ppt_x"/>
                                          </p:val>
                                        </p:tav>
                                        <p:tav tm="100000">
                                          <p:val>
                                            <p:strVal val="#ppt_x"/>
                                          </p:val>
                                        </p:tav>
                                      </p:tavLst>
                                    </p:anim>
                                    <p:anim calcmode="lin" valueType="num">
                                      <p:cBhvr>
                                        <p:cTn id="29" dur="500" fill="hold"/>
                                        <p:tgtEl>
                                          <p:spTgt spid="44"/>
                                        </p:tgtEl>
                                        <p:attrNameLst>
                                          <p:attrName>ppt_y</p:attrName>
                                        </p:attrNameLst>
                                      </p:cBhvr>
                                      <p:tavLst>
                                        <p:tav tm="0">
                                          <p:val>
                                            <p:strVal val="#ppt_y+.1"/>
                                          </p:val>
                                        </p:tav>
                                        <p:tav tm="100000">
                                          <p:val>
                                            <p:strVal val="#ppt_y"/>
                                          </p:val>
                                        </p:tav>
                                      </p:tavLst>
                                    </p:anim>
                                  </p:childTnLst>
                                </p:cTn>
                              </p:par>
                              <p:par>
                                <p:cTn id="30" presetID="8" presetClass="emph" presetSubtype="0" repeatCount="indefinite" fill="hold" nodeType="withEffect">
                                  <p:stCondLst>
                                    <p:cond delay="0"/>
                                  </p:stCondLst>
                                  <p:childTnLst>
                                    <p:animRot by="21600000">
                                      <p:cBhvr>
                                        <p:cTn id="31" dur="2250" fill="hold"/>
                                        <p:tgtEl>
                                          <p:spTgt spid="7"/>
                                        </p:tgtEl>
                                        <p:attrNameLst>
                                          <p:attrName>r</p:attrName>
                                        </p:attrNameLst>
                                      </p:cBhvr>
                                    </p:animRot>
                                  </p:childTnLst>
                                </p:cTn>
                              </p:par>
                              <p:par>
                                <p:cTn id="32" presetID="8" presetClass="emph" presetSubtype="0" repeatCount="indefinite" fill="hold" nodeType="withEffect">
                                  <p:stCondLst>
                                    <p:cond delay="0"/>
                                  </p:stCondLst>
                                  <p:childTnLst>
                                    <p:animRot by="21600000">
                                      <p:cBhvr>
                                        <p:cTn id="33" dur="2500" fill="hold"/>
                                        <p:tgtEl>
                                          <p:spTgt spid="9"/>
                                        </p:tgtEl>
                                        <p:attrNameLst>
                                          <p:attrName>r</p:attrName>
                                        </p:attrNameLst>
                                      </p:cBhvr>
                                    </p:animRot>
                                  </p:childTnLst>
                                </p:cTn>
                              </p:par>
                              <p:par>
                                <p:cTn id="34" presetID="8" presetClass="emph" presetSubtype="0" repeatCount="indefinite" fill="hold" nodeType="withEffect">
                                  <p:stCondLst>
                                    <p:cond delay="0"/>
                                  </p:stCondLst>
                                  <p:childTnLst>
                                    <p:animRot by="21600000">
                                      <p:cBhvr>
                                        <p:cTn id="35" dur="2000" fill="hold"/>
                                        <p:tgtEl>
                                          <p:spTgt spid="11"/>
                                        </p:tgtEl>
                                        <p:attrNameLst>
                                          <p:attrName>r</p:attrName>
                                        </p:attrNameLst>
                                      </p:cBhvr>
                                    </p:animRot>
                                  </p:childTnLst>
                                </p:cTn>
                              </p:par>
                              <p:par>
                                <p:cTn id="36" presetID="2" presetClass="entr" presetSubtype="2" repeatCount="indefinite" fill="hold" grpId="0" nodeType="withEffect">
                                  <p:stCondLst>
                                    <p:cond delay="500"/>
                                  </p:stCondLst>
                                  <p:childTnLst>
                                    <p:set>
                                      <p:cBhvr>
                                        <p:cTn id="37" dur="1" fill="hold">
                                          <p:stCondLst>
                                            <p:cond delay="0"/>
                                          </p:stCondLst>
                                        </p:cTn>
                                        <p:tgtEl>
                                          <p:spTgt spid="40"/>
                                        </p:tgtEl>
                                        <p:attrNameLst>
                                          <p:attrName>style.visibility</p:attrName>
                                        </p:attrNameLst>
                                      </p:cBhvr>
                                      <p:to>
                                        <p:strVal val="visible"/>
                                      </p:to>
                                    </p:set>
                                    <p:anim calcmode="lin" valueType="num">
                                      <p:cBhvr additive="base">
                                        <p:cTn id="38" dur="20000" fill="hold"/>
                                        <p:tgtEl>
                                          <p:spTgt spid="40"/>
                                        </p:tgtEl>
                                        <p:attrNameLst>
                                          <p:attrName>ppt_x</p:attrName>
                                        </p:attrNameLst>
                                      </p:cBhvr>
                                      <p:tavLst>
                                        <p:tav tm="0">
                                          <p:val>
                                            <p:strVal val="1+#ppt_w/2"/>
                                          </p:val>
                                        </p:tav>
                                        <p:tav tm="100000">
                                          <p:val>
                                            <p:strVal val="#ppt_x"/>
                                          </p:val>
                                        </p:tav>
                                      </p:tavLst>
                                    </p:anim>
                                    <p:anim calcmode="lin" valueType="num">
                                      <p:cBhvr additive="base">
                                        <p:cTn id="39" dur="20000" fill="hold"/>
                                        <p:tgtEl>
                                          <p:spTgt spid="40"/>
                                        </p:tgtEl>
                                        <p:attrNameLst>
                                          <p:attrName>ppt_y</p:attrName>
                                        </p:attrNameLst>
                                      </p:cBhvr>
                                      <p:tavLst>
                                        <p:tav tm="0">
                                          <p:val>
                                            <p:strVal val="#ppt_y"/>
                                          </p:val>
                                        </p:tav>
                                        <p:tav tm="100000">
                                          <p:val>
                                            <p:strVal val="#ppt_y"/>
                                          </p:val>
                                        </p:tav>
                                      </p:tavLst>
                                    </p:anim>
                                  </p:childTnLst>
                                </p:cTn>
                              </p:par>
                              <p:par>
                                <p:cTn id="40" presetID="2" presetClass="entr" presetSubtype="8" repeatCount="indefinite" fill="hold" grpId="0" nodeType="withEffect">
                                  <p:stCondLst>
                                    <p:cond delay="500"/>
                                  </p:stCondLst>
                                  <p:childTnLst>
                                    <p:set>
                                      <p:cBhvr>
                                        <p:cTn id="41" dur="1" fill="hold">
                                          <p:stCondLst>
                                            <p:cond delay="0"/>
                                          </p:stCondLst>
                                        </p:cTn>
                                        <p:tgtEl>
                                          <p:spTgt spid="41"/>
                                        </p:tgtEl>
                                        <p:attrNameLst>
                                          <p:attrName>style.visibility</p:attrName>
                                        </p:attrNameLst>
                                      </p:cBhvr>
                                      <p:to>
                                        <p:strVal val="visible"/>
                                      </p:to>
                                    </p:set>
                                    <p:anim calcmode="lin" valueType="num">
                                      <p:cBhvr additive="base">
                                        <p:cTn id="42" dur="20000" fill="hold"/>
                                        <p:tgtEl>
                                          <p:spTgt spid="41"/>
                                        </p:tgtEl>
                                        <p:attrNameLst>
                                          <p:attrName>ppt_x</p:attrName>
                                        </p:attrNameLst>
                                      </p:cBhvr>
                                      <p:tavLst>
                                        <p:tav tm="0">
                                          <p:val>
                                            <p:strVal val="0-#ppt_w/2"/>
                                          </p:val>
                                        </p:tav>
                                        <p:tav tm="100000">
                                          <p:val>
                                            <p:strVal val="#ppt_x"/>
                                          </p:val>
                                        </p:tav>
                                      </p:tavLst>
                                    </p:anim>
                                    <p:anim calcmode="lin" valueType="num">
                                      <p:cBhvr additive="base">
                                        <p:cTn id="43" dur="20000" fill="hold"/>
                                        <p:tgtEl>
                                          <p:spTgt spid="4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44" restart="whenNotActive" fill="hold" evtFilter="cancelBubble" nodeType="interactiveSeq">
                <p:stCondLst>
                  <p:cond evt="onClick" delay="0">
                    <p:tgtEl>
                      <p:spTgt spid="26"/>
                    </p:tgtEl>
                  </p:cond>
                </p:stCondLst>
                <p:endSync evt="end" delay="0">
                  <p:rtn val="all"/>
                </p:endSync>
                <p:childTnLst>
                  <p:par>
                    <p:cTn id="45" fill="hold">
                      <p:stCondLst>
                        <p:cond delay="0"/>
                      </p:stCondLst>
                      <p:childTnLst>
                        <p:par>
                          <p:cTn id="46" fill="hold">
                            <p:stCondLst>
                              <p:cond delay="0"/>
                            </p:stCondLst>
                            <p:childTnLst>
                              <p:par>
                                <p:cTn id="47" presetID="1" presetClass="emph" presetSubtype="2" fill="hold" nodeType="clickEffect">
                                  <p:stCondLst>
                                    <p:cond delay="0"/>
                                  </p:stCondLst>
                                  <p:childTnLst>
                                    <p:animClr clrSpc="rgb" dir="cw">
                                      <p:cBhvr>
                                        <p:cTn id="48" dur="250" fill="hold"/>
                                        <p:tgtEl>
                                          <p:spTgt spid="26"/>
                                        </p:tgtEl>
                                        <p:attrNameLst>
                                          <p:attrName>fillcolor</p:attrName>
                                        </p:attrNameLst>
                                      </p:cBhvr>
                                      <p:to>
                                        <a:srgbClr val="FFF2CC"/>
                                      </p:to>
                                    </p:animClr>
                                    <p:set>
                                      <p:cBhvr>
                                        <p:cTn id="49" dur="250" fill="hold"/>
                                        <p:tgtEl>
                                          <p:spTgt spid="26"/>
                                        </p:tgtEl>
                                        <p:attrNameLst>
                                          <p:attrName>fill.type</p:attrName>
                                        </p:attrNameLst>
                                      </p:cBhvr>
                                      <p:to>
                                        <p:strVal val="solid"/>
                                      </p:to>
                                    </p:set>
                                    <p:set>
                                      <p:cBhvr>
                                        <p:cTn id="50" dur="250" fill="hold"/>
                                        <p:tgtEl>
                                          <p:spTgt spid="26"/>
                                        </p:tgtEl>
                                        <p:attrNameLst>
                                          <p:attrName>fill.on</p:attrName>
                                        </p:attrNameLst>
                                      </p:cBhvr>
                                      <p:to>
                                        <p:strVal val="true"/>
                                      </p:to>
                                    </p:set>
                                  </p:childTnLst>
                                  <p:subTnLst>
                                    <p:audio>
                                      <p:cMediaNode>
                                        <p:cTn display="0" masterRel="sameClick">
                                          <p:stCondLst>
                                            <p:cond evt="begin" delay="0">
                                              <p:tn val="47"/>
                                            </p:cond>
                                          </p:stCondLst>
                                          <p:endCondLst>
                                            <p:cond evt="onStopAudio" delay="0">
                                              <p:tgtEl>
                                                <p:sldTgt/>
                                              </p:tgtEl>
                                            </p:cond>
                                          </p:endCondLst>
                                        </p:cTn>
                                        <p:tgtEl>
                                          <p:sndTgt r:embed="rId2" name="click.wav"/>
                                        </p:tgtEl>
                                      </p:cMediaNode>
                                    </p:audio>
                                  </p:subTnLst>
                                </p:cTn>
                              </p:par>
                              <p:par>
                                <p:cTn id="51" presetID="23" presetClass="entr" presetSubtype="32" fill="hold" nodeType="withEffect">
                                  <p:stCondLst>
                                    <p:cond delay="1000"/>
                                  </p:stCondLst>
                                  <p:childTnLst>
                                    <p:set>
                                      <p:cBhvr>
                                        <p:cTn id="52" dur="1" fill="hold">
                                          <p:stCondLst>
                                            <p:cond delay="0"/>
                                          </p:stCondLst>
                                        </p:cTn>
                                        <p:tgtEl>
                                          <p:spTgt spid="47"/>
                                        </p:tgtEl>
                                        <p:attrNameLst>
                                          <p:attrName>style.visibility</p:attrName>
                                        </p:attrNameLst>
                                      </p:cBhvr>
                                      <p:to>
                                        <p:strVal val="visible"/>
                                      </p:to>
                                    </p:set>
                                    <p:anim calcmode="lin" valueType="num">
                                      <p:cBhvr>
                                        <p:cTn id="53" dur="250" fill="hold"/>
                                        <p:tgtEl>
                                          <p:spTgt spid="47"/>
                                        </p:tgtEl>
                                        <p:attrNameLst>
                                          <p:attrName>ppt_w</p:attrName>
                                        </p:attrNameLst>
                                      </p:cBhvr>
                                      <p:tavLst>
                                        <p:tav tm="0">
                                          <p:val>
                                            <p:strVal val="4*#ppt_w"/>
                                          </p:val>
                                        </p:tav>
                                        <p:tav tm="100000">
                                          <p:val>
                                            <p:strVal val="#ppt_w"/>
                                          </p:val>
                                        </p:tav>
                                      </p:tavLst>
                                    </p:anim>
                                    <p:anim calcmode="lin" valueType="num">
                                      <p:cBhvr>
                                        <p:cTn id="54" dur="250" fill="hold"/>
                                        <p:tgtEl>
                                          <p:spTgt spid="47"/>
                                        </p:tgtEl>
                                        <p:attrNameLst>
                                          <p:attrName>ppt_h</p:attrName>
                                        </p:attrNameLst>
                                      </p:cBhvr>
                                      <p:tavLst>
                                        <p:tav tm="0">
                                          <p:val>
                                            <p:strVal val="4*#ppt_h"/>
                                          </p:val>
                                        </p:tav>
                                        <p:tav tm="100000">
                                          <p:val>
                                            <p:strVal val="#ppt_h"/>
                                          </p:val>
                                        </p:tav>
                                      </p:tavLst>
                                    </p:anim>
                                  </p:childTnLst>
                                  <p:subTnLst>
                                    <p:audio>
                                      <p:cMediaNode>
                                        <p:cTn display="0" masterRel="sameClick">
                                          <p:stCondLst>
                                            <p:cond evt="begin" delay="0">
                                              <p:tn val="51"/>
                                            </p:cond>
                                          </p:stCondLst>
                                          <p:endCondLst>
                                            <p:cond evt="onStopAudio" delay="0">
                                              <p:tgtEl>
                                                <p:sldTgt/>
                                              </p:tgtEl>
                                            </p:cond>
                                          </p:endCondLst>
                                        </p:cTn>
                                        <p:tgtEl>
                                          <p:sndTgt r:embed="rId3" name="Wrong Buzzer.wav"/>
                                        </p:tgtEl>
                                      </p:cMediaNode>
                                    </p:audio>
                                  </p:subTnLst>
                                </p:cTn>
                              </p:par>
                              <p:par>
                                <p:cTn id="55" presetID="1" presetClass="emph" presetSubtype="2" fill="hold" nodeType="withEffect">
                                  <p:stCondLst>
                                    <p:cond delay="1000"/>
                                  </p:stCondLst>
                                  <p:childTnLst>
                                    <p:animClr clrSpc="rgb" dir="cw">
                                      <p:cBhvr>
                                        <p:cTn id="56" dur="250" fill="hold"/>
                                        <p:tgtEl>
                                          <p:spTgt spid="26"/>
                                        </p:tgtEl>
                                        <p:attrNameLst>
                                          <p:attrName>fillcolor</p:attrName>
                                        </p:attrNameLst>
                                      </p:cBhvr>
                                      <p:to>
                                        <a:srgbClr val="FFFF00"/>
                                      </p:to>
                                    </p:animClr>
                                    <p:set>
                                      <p:cBhvr>
                                        <p:cTn id="57" dur="250" fill="hold"/>
                                        <p:tgtEl>
                                          <p:spTgt spid="26"/>
                                        </p:tgtEl>
                                        <p:attrNameLst>
                                          <p:attrName>fill.type</p:attrName>
                                        </p:attrNameLst>
                                      </p:cBhvr>
                                      <p:to>
                                        <p:strVal val="solid"/>
                                      </p:to>
                                    </p:set>
                                    <p:set>
                                      <p:cBhvr>
                                        <p:cTn id="58" dur="250" fill="hold"/>
                                        <p:tgtEl>
                                          <p:spTgt spid="26"/>
                                        </p:tgtEl>
                                        <p:attrNameLst>
                                          <p:attrName>fill.on</p:attrName>
                                        </p:attrNameLst>
                                      </p:cBhvr>
                                      <p:to>
                                        <p:strVal val="true"/>
                                      </p:to>
                                    </p:set>
                                  </p:childTnLst>
                                </p:cTn>
                              </p:par>
                            </p:childTnLst>
                          </p:cTn>
                        </p:par>
                      </p:childTnLst>
                    </p:cTn>
                  </p:par>
                </p:childTnLst>
              </p:cTn>
              <p:nextCondLst>
                <p:cond evt="onClick" delay="0">
                  <p:tgtEl>
                    <p:spTgt spid="26"/>
                  </p:tgtEl>
                </p:cond>
              </p:nextCondLst>
            </p:seq>
            <p:seq concurrent="1" nextAc="seek">
              <p:cTn id="59" restart="whenNotActive" fill="hold" evtFilter="cancelBubble" nodeType="interactiveSeq">
                <p:stCondLst>
                  <p:cond evt="onClick" delay="0">
                    <p:tgtEl>
                      <p:spTgt spid="42"/>
                    </p:tgtEl>
                  </p:cond>
                </p:stCondLst>
                <p:endSync evt="end" delay="0">
                  <p:rtn val="all"/>
                </p:endSync>
                <p:childTnLst>
                  <p:par>
                    <p:cTn id="60" fill="hold">
                      <p:stCondLst>
                        <p:cond delay="0"/>
                      </p:stCondLst>
                      <p:childTnLst>
                        <p:par>
                          <p:cTn id="61" fill="hold">
                            <p:stCondLst>
                              <p:cond delay="0"/>
                            </p:stCondLst>
                            <p:childTnLst>
                              <p:par>
                                <p:cTn id="62" presetID="1" presetClass="emph" presetSubtype="2" fill="hold" nodeType="clickEffect">
                                  <p:stCondLst>
                                    <p:cond delay="0"/>
                                  </p:stCondLst>
                                  <p:childTnLst>
                                    <p:animClr clrSpc="rgb" dir="cw">
                                      <p:cBhvr>
                                        <p:cTn id="63" dur="250" fill="hold"/>
                                        <p:tgtEl>
                                          <p:spTgt spid="42"/>
                                        </p:tgtEl>
                                        <p:attrNameLst>
                                          <p:attrName>fillcolor</p:attrName>
                                        </p:attrNameLst>
                                      </p:cBhvr>
                                      <p:to>
                                        <a:srgbClr val="FFF2CC"/>
                                      </p:to>
                                    </p:animClr>
                                    <p:set>
                                      <p:cBhvr>
                                        <p:cTn id="64" dur="250" fill="hold"/>
                                        <p:tgtEl>
                                          <p:spTgt spid="42"/>
                                        </p:tgtEl>
                                        <p:attrNameLst>
                                          <p:attrName>fill.type</p:attrName>
                                        </p:attrNameLst>
                                      </p:cBhvr>
                                      <p:to>
                                        <p:strVal val="solid"/>
                                      </p:to>
                                    </p:set>
                                    <p:set>
                                      <p:cBhvr>
                                        <p:cTn id="65" dur="250" fill="hold"/>
                                        <p:tgtEl>
                                          <p:spTgt spid="42"/>
                                        </p:tgtEl>
                                        <p:attrNameLst>
                                          <p:attrName>fill.on</p:attrName>
                                        </p:attrNameLst>
                                      </p:cBhvr>
                                      <p:to>
                                        <p:strVal val="true"/>
                                      </p:to>
                                    </p:set>
                                  </p:childTnLst>
                                  <p:subTnLst>
                                    <p:audio>
                                      <p:cMediaNode>
                                        <p:cTn display="0" masterRel="sameClick">
                                          <p:stCondLst>
                                            <p:cond evt="begin" delay="0">
                                              <p:tn val="62"/>
                                            </p:cond>
                                          </p:stCondLst>
                                          <p:endCondLst>
                                            <p:cond evt="onStopAudio" delay="0">
                                              <p:tgtEl>
                                                <p:sldTgt/>
                                              </p:tgtEl>
                                            </p:cond>
                                          </p:endCondLst>
                                        </p:cTn>
                                        <p:tgtEl>
                                          <p:sndTgt r:embed="rId2" name="click.wav"/>
                                        </p:tgtEl>
                                      </p:cMediaNode>
                                    </p:audio>
                                  </p:subTnLst>
                                </p:cTn>
                              </p:par>
                              <p:par>
                                <p:cTn id="66" presetID="23" presetClass="entr" presetSubtype="32" fill="hold" nodeType="withEffect">
                                  <p:stCondLst>
                                    <p:cond delay="1000"/>
                                  </p:stCondLst>
                                  <p:childTnLst>
                                    <p:set>
                                      <p:cBhvr>
                                        <p:cTn id="67" dur="1" fill="hold">
                                          <p:stCondLst>
                                            <p:cond delay="0"/>
                                          </p:stCondLst>
                                        </p:cTn>
                                        <p:tgtEl>
                                          <p:spTgt spid="53"/>
                                        </p:tgtEl>
                                        <p:attrNameLst>
                                          <p:attrName>style.visibility</p:attrName>
                                        </p:attrNameLst>
                                      </p:cBhvr>
                                      <p:to>
                                        <p:strVal val="visible"/>
                                      </p:to>
                                    </p:set>
                                    <p:anim calcmode="lin" valueType="num">
                                      <p:cBhvr>
                                        <p:cTn id="68" dur="250" fill="hold"/>
                                        <p:tgtEl>
                                          <p:spTgt spid="53"/>
                                        </p:tgtEl>
                                        <p:attrNameLst>
                                          <p:attrName>ppt_w</p:attrName>
                                        </p:attrNameLst>
                                      </p:cBhvr>
                                      <p:tavLst>
                                        <p:tav tm="0">
                                          <p:val>
                                            <p:strVal val="4*#ppt_w"/>
                                          </p:val>
                                        </p:tav>
                                        <p:tav tm="100000">
                                          <p:val>
                                            <p:strVal val="#ppt_w"/>
                                          </p:val>
                                        </p:tav>
                                      </p:tavLst>
                                    </p:anim>
                                    <p:anim calcmode="lin" valueType="num">
                                      <p:cBhvr>
                                        <p:cTn id="69" dur="250" fill="hold"/>
                                        <p:tgtEl>
                                          <p:spTgt spid="53"/>
                                        </p:tgtEl>
                                        <p:attrNameLst>
                                          <p:attrName>ppt_h</p:attrName>
                                        </p:attrNameLst>
                                      </p:cBhvr>
                                      <p:tavLst>
                                        <p:tav tm="0">
                                          <p:val>
                                            <p:strVal val="4*#ppt_h"/>
                                          </p:val>
                                        </p:tav>
                                        <p:tav tm="100000">
                                          <p:val>
                                            <p:strVal val="#ppt_h"/>
                                          </p:val>
                                        </p:tav>
                                      </p:tavLst>
                                    </p:anim>
                                  </p:childTnLst>
                                  <p:subTnLst>
                                    <p:audio>
                                      <p:cMediaNode>
                                        <p:cTn display="0" masterRel="sameClick">
                                          <p:stCondLst>
                                            <p:cond evt="begin" delay="0">
                                              <p:tn val="66"/>
                                            </p:cond>
                                          </p:stCondLst>
                                          <p:endCondLst>
                                            <p:cond evt="onStopAudio" delay="0">
                                              <p:tgtEl>
                                                <p:sldTgt/>
                                              </p:tgtEl>
                                            </p:cond>
                                          </p:endCondLst>
                                        </p:cTn>
                                        <p:tgtEl>
                                          <p:sndTgt r:embed="rId3" name="Wrong Buzzer.wav"/>
                                        </p:tgtEl>
                                      </p:cMediaNode>
                                    </p:audio>
                                  </p:subTnLst>
                                </p:cTn>
                              </p:par>
                              <p:par>
                                <p:cTn id="70" presetID="1" presetClass="emph" presetSubtype="2" fill="hold" nodeType="withEffect">
                                  <p:stCondLst>
                                    <p:cond delay="1000"/>
                                  </p:stCondLst>
                                  <p:childTnLst>
                                    <p:animClr clrSpc="rgb" dir="cw">
                                      <p:cBhvr>
                                        <p:cTn id="71" dur="250" fill="hold"/>
                                        <p:tgtEl>
                                          <p:spTgt spid="42"/>
                                        </p:tgtEl>
                                        <p:attrNameLst>
                                          <p:attrName>fillcolor</p:attrName>
                                        </p:attrNameLst>
                                      </p:cBhvr>
                                      <p:to>
                                        <a:srgbClr val="FFFF00"/>
                                      </p:to>
                                    </p:animClr>
                                    <p:set>
                                      <p:cBhvr>
                                        <p:cTn id="72" dur="250" fill="hold"/>
                                        <p:tgtEl>
                                          <p:spTgt spid="42"/>
                                        </p:tgtEl>
                                        <p:attrNameLst>
                                          <p:attrName>fill.type</p:attrName>
                                        </p:attrNameLst>
                                      </p:cBhvr>
                                      <p:to>
                                        <p:strVal val="solid"/>
                                      </p:to>
                                    </p:set>
                                    <p:set>
                                      <p:cBhvr>
                                        <p:cTn id="73" dur="250" fill="hold"/>
                                        <p:tgtEl>
                                          <p:spTgt spid="42"/>
                                        </p:tgtEl>
                                        <p:attrNameLst>
                                          <p:attrName>fill.on</p:attrName>
                                        </p:attrNameLst>
                                      </p:cBhvr>
                                      <p:to>
                                        <p:strVal val="true"/>
                                      </p:to>
                                    </p:set>
                                  </p:childTnLst>
                                </p:cTn>
                              </p:par>
                            </p:childTnLst>
                          </p:cTn>
                        </p:par>
                      </p:childTnLst>
                    </p:cTn>
                  </p:par>
                </p:childTnLst>
              </p:cTn>
              <p:nextCondLst>
                <p:cond evt="onClick" delay="0">
                  <p:tgtEl>
                    <p:spTgt spid="42"/>
                  </p:tgtEl>
                </p:cond>
              </p:nextCondLst>
            </p:seq>
            <p:seq concurrent="1" nextAc="seek">
              <p:cTn id="74" restart="whenNotActive" fill="hold" evtFilter="cancelBubble" nodeType="interactiveSeq">
                <p:stCondLst>
                  <p:cond evt="onClick" delay="0">
                    <p:tgtEl>
                      <p:spTgt spid="43"/>
                    </p:tgtEl>
                  </p:cond>
                </p:stCondLst>
                <p:endSync evt="end" delay="0">
                  <p:rtn val="all"/>
                </p:endSync>
                <p:childTnLst>
                  <p:par>
                    <p:cTn id="75" fill="hold">
                      <p:stCondLst>
                        <p:cond delay="0"/>
                      </p:stCondLst>
                      <p:childTnLst>
                        <p:par>
                          <p:cTn id="76" fill="hold">
                            <p:stCondLst>
                              <p:cond delay="0"/>
                            </p:stCondLst>
                            <p:childTnLst>
                              <p:par>
                                <p:cTn id="77" presetID="1" presetClass="emph" presetSubtype="2" fill="hold" nodeType="clickEffect">
                                  <p:stCondLst>
                                    <p:cond delay="0"/>
                                  </p:stCondLst>
                                  <p:childTnLst>
                                    <p:animClr clrSpc="rgb" dir="cw">
                                      <p:cBhvr>
                                        <p:cTn id="78" dur="250" fill="hold"/>
                                        <p:tgtEl>
                                          <p:spTgt spid="43"/>
                                        </p:tgtEl>
                                        <p:attrNameLst>
                                          <p:attrName>fillcolor</p:attrName>
                                        </p:attrNameLst>
                                      </p:cBhvr>
                                      <p:to>
                                        <a:srgbClr val="FFF2CC"/>
                                      </p:to>
                                    </p:animClr>
                                    <p:set>
                                      <p:cBhvr>
                                        <p:cTn id="79" dur="250" fill="hold"/>
                                        <p:tgtEl>
                                          <p:spTgt spid="43"/>
                                        </p:tgtEl>
                                        <p:attrNameLst>
                                          <p:attrName>fill.type</p:attrName>
                                        </p:attrNameLst>
                                      </p:cBhvr>
                                      <p:to>
                                        <p:strVal val="solid"/>
                                      </p:to>
                                    </p:set>
                                    <p:set>
                                      <p:cBhvr>
                                        <p:cTn id="80" dur="250" fill="hold"/>
                                        <p:tgtEl>
                                          <p:spTgt spid="43"/>
                                        </p:tgtEl>
                                        <p:attrNameLst>
                                          <p:attrName>fill.on</p:attrName>
                                        </p:attrNameLst>
                                      </p:cBhvr>
                                      <p:to>
                                        <p:strVal val="true"/>
                                      </p:to>
                                    </p:set>
                                  </p:childTnLst>
                                  <p:subTnLst>
                                    <p:audio>
                                      <p:cMediaNode>
                                        <p:cTn display="0" masterRel="sameClick">
                                          <p:stCondLst>
                                            <p:cond evt="begin" delay="0">
                                              <p:tn val="77"/>
                                            </p:cond>
                                          </p:stCondLst>
                                          <p:endCondLst>
                                            <p:cond evt="onStopAudio" delay="0">
                                              <p:tgtEl>
                                                <p:sldTgt/>
                                              </p:tgtEl>
                                            </p:cond>
                                          </p:endCondLst>
                                        </p:cTn>
                                        <p:tgtEl>
                                          <p:sndTgt r:embed="rId2" name="click.wav"/>
                                        </p:tgtEl>
                                      </p:cMediaNode>
                                    </p:audio>
                                  </p:subTnLst>
                                </p:cTn>
                              </p:par>
                              <p:par>
                                <p:cTn id="81" presetID="23" presetClass="entr" presetSubtype="32" fill="hold" nodeType="withEffect">
                                  <p:stCondLst>
                                    <p:cond delay="1000"/>
                                  </p:stCondLst>
                                  <p:childTnLst>
                                    <p:set>
                                      <p:cBhvr>
                                        <p:cTn id="82" dur="1" fill="hold">
                                          <p:stCondLst>
                                            <p:cond delay="0"/>
                                          </p:stCondLst>
                                        </p:cTn>
                                        <p:tgtEl>
                                          <p:spTgt spid="51"/>
                                        </p:tgtEl>
                                        <p:attrNameLst>
                                          <p:attrName>style.visibility</p:attrName>
                                        </p:attrNameLst>
                                      </p:cBhvr>
                                      <p:to>
                                        <p:strVal val="visible"/>
                                      </p:to>
                                    </p:set>
                                    <p:anim calcmode="lin" valueType="num">
                                      <p:cBhvr>
                                        <p:cTn id="83" dur="250" fill="hold"/>
                                        <p:tgtEl>
                                          <p:spTgt spid="51"/>
                                        </p:tgtEl>
                                        <p:attrNameLst>
                                          <p:attrName>ppt_w</p:attrName>
                                        </p:attrNameLst>
                                      </p:cBhvr>
                                      <p:tavLst>
                                        <p:tav tm="0">
                                          <p:val>
                                            <p:strVal val="4*#ppt_w"/>
                                          </p:val>
                                        </p:tav>
                                        <p:tav tm="100000">
                                          <p:val>
                                            <p:strVal val="#ppt_w"/>
                                          </p:val>
                                        </p:tav>
                                      </p:tavLst>
                                    </p:anim>
                                    <p:anim calcmode="lin" valueType="num">
                                      <p:cBhvr>
                                        <p:cTn id="84" dur="250" fill="hold"/>
                                        <p:tgtEl>
                                          <p:spTgt spid="51"/>
                                        </p:tgtEl>
                                        <p:attrNameLst>
                                          <p:attrName>ppt_h</p:attrName>
                                        </p:attrNameLst>
                                      </p:cBhvr>
                                      <p:tavLst>
                                        <p:tav tm="0">
                                          <p:val>
                                            <p:strVal val="4*#ppt_h"/>
                                          </p:val>
                                        </p:tav>
                                        <p:tav tm="100000">
                                          <p:val>
                                            <p:strVal val="#ppt_h"/>
                                          </p:val>
                                        </p:tav>
                                      </p:tavLst>
                                    </p:anim>
                                  </p:childTnLst>
                                  <p:subTnLst>
                                    <p:audio>
                                      <p:cMediaNode>
                                        <p:cTn display="0" masterRel="sameClick">
                                          <p:stCondLst>
                                            <p:cond evt="begin" delay="0">
                                              <p:tn val="81"/>
                                            </p:cond>
                                          </p:stCondLst>
                                          <p:endCondLst>
                                            <p:cond evt="onStopAudio" delay="0">
                                              <p:tgtEl>
                                                <p:sldTgt/>
                                              </p:tgtEl>
                                            </p:cond>
                                          </p:endCondLst>
                                        </p:cTn>
                                        <p:tgtEl>
                                          <p:sndTgt r:embed="rId3" name="Wrong Buzzer.wav"/>
                                        </p:tgtEl>
                                      </p:cMediaNode>
                                    </p:audio>
                                  </p:subTnLst>
                                </p:cTn>
                              </p:par>
                              <p:par>
                                <p:cTn id="85" presetID="1" presetClass="emph" presetSubtype="2" fill="hold" nodeType="withEffect">
                                  <p:stCondLst>
                                    <p:cond delay="1000"/>
                                  </p:stCondLst>
                                  <p:childTnLst>
                                    <p:animClr clrSpc="rgb" dir="cw">
                                      <p:cBhvr>
                                        <p:cTn id="86" dur="250" fill="hold"/>
                                        <p:tgtEl>
                                          <p:spTgt spid="43"/>
                                        </p:tgtEl>
                                        <p:attrNameLst>
                                          <p:attrName>fillcolor</p:attrName>
                                        </p:attrNameLst>
                                      </p:cBhvr>
                                      <p:to>
                                        <a:srgbClr val="FFFF00"/>
                                      </p:to>
                                    </p:animClr>
                                    <p:set>
                                      <p:cBhvr>
                                        <p:cTn id="87" dur="250" fill="hold"/>
                                        <p:tgtEl>
                                          <p:spTgt spid="43"/>
                                        </p:tgtEl>
                                        <p:attrNameLst>
                                          <p:attrName>fill.type</p:attrName>
                                        </p:attrNameLst>
                                      </p:cBhvr>
                                      <p:to>
                                        <p:strVal val="solid"/>
                                      </p:to>
                                    </p:set>
                                    <p:set>
                                      <p:cBhvr>
                                        <p:cTn id="88" dur="250" fill="hold"/>
                                        <p:tgtEl>
                                          <p:spTgt spid="43"/>
                                        </p:tgtEl>
                                        <p:attrNameLst>
                                          <p:attrName>fill.on</p:attrName>
                                        </p:attrNameLst>
                                      </p:cBhvr>
                                      <p:to>
                                        <p:strVal val="true"/>
                                      </p:to>
                                    </p:set>
                                  </p:childTnLst>
                                </p:cTn>
                              </p:par>
                            </p:childTnLst>
                          </p:cTn>
                        </p:par>
                      </p:childTnLst>
                    </p:cTn>
                  </p:par>
                </p:childTnLst>
              </p:cTn>
              <p:nextCondLst>
                <p:cond evt="onClick" delay="0">
                  <p:tgtEl>
                    <p:spTgt spid="43"/>
                  </p:tgtEl>
                </p:cond>
              </p:nextCondLst>
            </p:seq>
            <p:seq concurrent="1" nextAc="seek">
              <p:cTn id="89" restart="whenNotActive" fill="hold" evtFilter="cancelBubble" nodeType="interactiveSeq">
                <p:stCondLst>
                  <p:cond evt="onClick" delay="0">
                    <p:tgtEl>
                      <p:spTgt spid="44"/>
                    </p:tgtEl>
                  </p:cond>
                </p:stCondLst>
                <p:endSync evt="end" delay="0">
                  <p:rtn val="all"/>
                </p:endSync>
                <p:childTnLst>
                  <p:par>
                    <p:cTn id="90" fill="hold">
                      <p:stCondLst>
                        <p:cond delay="0"/>
                      </p:stCondLst>
                      <p:childTnLst>
                        <p:par>
                          <p:cTn id="91" fill="hold">
                            <p:stCondLst>
                              <p:cond delay="0"/>
                            </p:stCondLst>
                            <p:childTnLst>
                              <p:par>
                                <p:cTn id="92" presetID="1" presetClass="emph" presetSubtype="2" fill="hold" nodeType="clickEffect">
                                  <p:stCondLst>
                                    <p:cond delay="0"/>
                                  </p:stCondLst>
                                  <p:childTnLst>
                                    <p:animClr clrSpc="rgb" dir="cw">
                                      <p:cBhvr>
                                        <p:cTn id="93" dur="250" fill="hold"/>
                                        <p:tgtEl>
                                          <p:spTgt spid="44"/>
                                        </p:tgtEl>
                                        <p:attrNameLst>
                                          <p:attrName>fillcolor</p:attrName>
                                        </p:attrNameLst>
                                      </p:cBhvr>
                                      <p:to>
                                        <a:srgbClr val="FFF2CC"/>
                                      </p:to>
                                    </p:animClr>
                                    <p:set>
                                      <p:cBhvr>
                                        <p:cTn id="94" dur="250" fill="hold"/>
                                        <p:tgtEl>
                                          <p:spTgt spid="44"/>
                                        </p:tgtEl>
                                        <p:attrNameLst>
                                          <p:attrName>fill.type</p:attrName>
                                        </p:attrNameLst>
                                      </p:cBhvr>
                                      <p:to>
                                        <p:strVal val="solid"/>
                                      </p:to>
                                    </p:set>
                                    <p:set>
                                      <p:cBhvr>
                                        <p:cTn id="95" dur="250" fill="hold"/>
                                        <p:tgtEl>
                                          <p:spTgt spid="44"/>
                                        </p:tgtEl>
                                        <p:attrNameLst>
                                          <p:attrName>fill.on</p:attrName>
                                        </p:attrNameLst>
                                      </p:cBhvr>
                                      <p:to>
                                        <p:strVal val="true"/>
                                      </p:to>
                                    </p:set>
                                  </p:childTnLst>
                                  <p:subTnLst>
                                    <p:audio>
                                      <p:cMediaNode>
                                        <p:cTn display="0" masterRel="sameClick">
                                          <p:stCondLst>
                                            <p:cond evt="begin" delay="0">
                                              <p:tn val="92"/>
                                            </p:cond>
                                          </p:stCondLst>
                                          <p:endCondLst>
                                            <p:cond evt="onStopAudio" delay="0">
                                              <p:tgtEl>
                                                <p:sldTgt/>
                                              </p:tgtEl>
                                            </p:cond>
                                          </p:endCondLst>
                                        </p:cTn>
                                        <p:tgtEl>
                                          <p:sndTgt r:embed="rId2" name="click.wav"/>
                                        </p:tgtEl>
                                      </p:cMediaNode>
                                    </p:audio>
                                  </p:subTnLst>
                                </p:cTn>
                              </p:par>
                              <p:par>
                                <p:cTn id="96" presetID="23" presetClass="entr" presetSubtype="32" fill="hold" nodeType="withEffect">
                                  <p:stCondLst>
                                    <p:cond delay="1000"/>
                                  </p:stCondLst>
                                  <p:childTnLst>
                                    <p:set>
                                      <p:cBhvr>
                                        <p:cTn id="97" dur="1" fill="hold">
                                          <p:stCondLst>
                                            <p:cond delay="0"/>
                                          </p:stCondLst>
                                        </p:cTn>
                                        <p:tgtEl>
                                          <p:spTgt spid="49"/>
                                        </p:tgtEl>
                                        <p:attrNameLst>
                                          <p:attrName>style.visibility</p:attrName>
                                        </p:attrNameLst>
                                      </p:cBhvr>
                                      <p:to>
                                        <p:strVal val="visible"/>
                                      </p:to>
                                    </p:set>
                                    <p:anim calcmode="lin" valueType="num">
                                      <p:cBhvr>
                                        <p:cTn id="98" dur="250" fill="hold"/>
                                        <p:tgtEl>
                                          <p:spTgt spid="49"/>
                                        </p:tgtEl>
                                        <p:attrNameLst>
                                          <p:attrName>ppt_w</p:attrName>
                                        </p:attrNameLst>
                                      </p:cBhvr>
                                      <p:tavLst>
                                        <p:tav tm="0">
                                          <p:val>
                                            <p:strVal val="4*#ppt_w"/>
                                          </p:val>
                                        </p:tav>
                                        <p:tav tm="100000">
                                          <p:val>
                                            <p:strVal val="#ppt_w"/>
                                          </p:val>
                                        </p:tav>
                                      </p:tavLst>
                                    </p:anim>
                                    <p:anim calcmode="lin" valueType="num">
                                      <p:cBhvr>
                                        <p:cTn id="99" dur="250" fill="hold"/>
                                        <p:tgtEl>
                                          <p:spTgt spid="49"/>
                                        </p:tgtEl>
                                        <p:attrNameLst>
                                          <p:attrName>ppt_h</p:attrName>
                                        </p:attrNameLst>
                                      </p:cBhvr>
                                      <p:tavLst>
                                        <p:tav tm="0">
                                          <p:val>
                                            <p:strVal val="4*#ppt_h"/>
                                          </p:val>
                                        </p:tav>
                                        <p:tav tm="100000">
                                          <p:val>
                                            <p:strVal val="#ppt_h"/>
                                          </p:val>
                                        </p:tav>
                                      </p:tavLst>
                                    </p:anim>
                                  </p:childTnLst>
                                  <p:subTnLst>
                                    <p:audio>
                                      <p:cMediaNode>
                                        <p:cTn display="0" masterRel="sameClick">
                                          <p:stCondLst>
                                            <p:cond evt="begin" delay="0">
                                              <p:tn val="96"/>
                                            </p:cond>
                                          </p:stCondLst>
                                          <p:endCondLst>
                                            <p:cond evt="onStopAudio" delay="0">
                                              <p:tgtEl>
                                                <p:sldTgt/>
                                              </p:tgtEl>
                                            </p:cond>
                                          </p:endCondLst>
                                        </p:cTn>
                                        <p:tgtEl>
                                          <p:sndTgt r:embed="rId4" name="Check mark.wav"/>
                                        </p:tgtEl>
                                      </p:cMediaNode>
                                    </p:audio>
                                  </p:subTnLst>
                                </p:cTn>
                              </p:par>
                              <p:par>
                                <p:cTn id="100" presetID="1" presetClass="emph" presetSubtype="2" fill="hold" nodeType="withEffect">
                                  <p:stCondLst>
                                    <p:cond delay="1000"/>
                                  </p:stCondLst>
                                  <p:childTnLst>
                                    <p:animClr clrSpc="rgb" dir="cw">
                                      <p:cBhvr>
                                        <p:cTn id="101" dur="250" fill="hold"/>
                                        <p:tgtEl>
                                          <p:spTgt spid="44"/>
                                        </p:tgtEl>
                                        <p:attrNameLst>
                                          <p:attrName>fillcolor</p:attrName>
                                        </p:attrNameLst>
                                      </p:cBhvr>
                                      <p:to>
                                        <a:srgbClr val="00B050"/>
                                      </p:to>
                                    </p:animClr>
                                    <p:set>
                                      <p:cBhvr>
                                        <p:cTn id="102" dur="250" fill="hold"/>
                                        <p:tgtEl>
                                          <p:spTgt spid="44"/>
                                        </p:tgtEl>
                                        <p:attrNameLst>
                                          <p:attrName>fill.type</p:attrName>
                                        </p:attrNameLst>
                                      </p:cBhvr>
                                      <p:to>
                                        <p:strVal val="solid"/>
                                      </p:to>
                                    </p:set>
                                    <p:set>
                                      <p:cBhvr>
                                        <p:cTn id="103" dur="250" fill="hold"/>
                                        <p:tgtEl>
                                          <p:spTgt spid="44"/>
                                        </p:tgtEl>
                                        <p:attrNameLst>
                                          <p:attrName>fill.on</p:attrName>
                                        </p:attrNameLst>
                                      </p:cBhvr>
                                      <p:to>
                                        <p:strVal val="true"/>
                                      </p:to>
                                    </p:set>
                                  </p:childTnLst>
                                </p:cTn>
                              </p:par>
                            </p:childTnLst>
                          </p:cTn>
                        </p:par>
                      </p:childTnLst>
                    </p:cTn>
                  </p:par>
                </p:childTnLst>
              </p:cTn>
              <p:nextCondLst>
                <p:cond evt="onClick" delay="0">
                  <p:tgtEl>
                    <p:spTgt spid="44"/>
                  </p:tgtEl>
                </p:cond>
              </p:nextCondLst>
            </p:seq>
          </p:childTnLst>
        </p:cTn>
      </p:par>
    </p:tnLst>
    <p:bldLst>
      <p:bldP spid="4" grpId="0" animBg="1"/>
      <p:bldP spid="26" grpId="0" animBg="1"/>
      <p:bldP spid="40" grpId="0" animBg="1"/>
      <p:bldP spid="41" grpId="0" animBg="1"/>
      <p:bldP spid="42" grpId="0" animBg="1"/>
      <p:bldP spid="43" grpId="0" animBg="1"/>
      <p:bldP spid="44" grpId="0" animBg="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5" cstate="print">
            <a:biLevel thresh="25000"/>
            <a:extLst>
              <a:ext uri="{BEBA8EAE-BF5A-486C-A8C5-ECC9F3942E4B}">
                <a14:imgProps xmlns:a14="http://schemas.microsoft.com/office/drawing/2010/main">
                  <a14:imgLayer r:embed="rId6">
                    <a14:imgEffect>
                      <a14:brightnessContrast bright="40000" contrast="-20000"/>
                    </a14:imgEffect>
                  </a14:imgLayer>
                </a14:imgProps>
              </a:ext>
              <a:ext uri="{28A0092B-C50C-407E-A947-70E740481C1C}">
                <a14:useLocalDpi xmlns:a14="http://schemas.microsoft.com/office/drawing/2010/main" val="0"/>
              </a:ext>
            </a:extLst>
          </a:blip>
          <a:stretch>
            <a:fillRect/>
          </a:stretch>
        </p:blipFill>
        <p:spPr>
          <a:xfrm>
            <a:off x="7870622" y="2826848"/>
            <a:ext cx="814875" cy="887195"/>
          </a:xfrm>
          <a:prstGeom prst="rect">
            <a:avLst/>
          </a:prstGeom>
        </p:spPr>
      </p:pic>
      <p:pic>
        <p:nvPicPr>
          <p:cNvPr id="9" name="Picture 8"/>
          <p:cNvPicPr>
            <a:picLocks noChangeAspect="1"/>
          </p:cNvPicPr>
          <p:nvPr/>
        </p:nvPicPr>
        <p:blipFill>
          <a:blip r:embed="rId7" cstate="print">
            <a:biLevel thresh="25000"/>
            <a:extLst>
              <a:ext uri="{BEBA8EAE-BF5A-486C-A8C5-ECC9F3942E4B}">
                <a14:imgProps xmlns:a14="http://schemas.microsoft.com/office/drawing/2010/main">
                  <a14:imgLayer r:embed="rId8">
                    <a14:imgEffect>
                      <a14:brightnessContrast bright="40000" contrast="-20000"/>
                    </a14:imgEffect>
                  </a14:imgLayer>
                </a14:imgProps>
              </a:ext>
              <a:ext uri="{28A0092B-C50C-407E-A947-70E740481C1C}">
                <a14:useLocalDpi xmlns:a14="http://schemas.microsoft.com/office/drawing/2010/main" val="0"/>
              </a:ext>
            </a:extLst>
          </a:blip>
          <a:stretch>
            <a:fillRect/>
          </a:stretch>
        </p:blipFill>
        <p:spPr>
          <a:xfrm>
            <a:off x="7332703" y="3386891"/>
            <a:ext cx="609667" cy="663774"/>
          </a:xfrm>
          <a:prstGeom prst="rect">
            <a:avLst/>
          </a:prstGeom>
        </p:spPr>
      </p:pic>
      <p:pic>
        <p:nvPicPr>
          <p:cNvPr id="11" name="Picture 10"/>
          <p:cNvPicPr>
            <a:picLocks noChangeAspect="1"/>
          </p:cNvPicPr>
          <p:nvPr/>
        </p:nvPicPr>
        <p:blipFill>
          <a:blip r:embed="rId9" cstate="print">
            <a:biLevel thresh="25000"/>
            <a:extLst>
              <a:ext uri="{BEBA8EAE-BF5A-486C-A8C5-ECC9F3942E4B}">
                <a14:imgProps xmlns:a14="http://schemas.microsoft.com/office/drawing/2010/main">
                  <a14:imgLayer r:embed="rId10">
                    <a14:imgEffect>
                      <a14:brightnessContrast bright="40000" contrast="-20000"/>
                    </a14:imgEffect>
                  </a14:imgLayer>
                </a14:imgProps>
              </a:ext>
              <a:ext uri="{28A0092B-C50C-407E-A947-70E740481C1C}">
                <a14:useLocalDpi xmlns:a14="http://schemas.microsoft.com/office/drawing/2010/main" val="0"/>
              </a:ext>
            </a:extLst>
          </a:blip>
          <a:stretch>
            <a:fillRect/>
          </a:stretch>
        </p:blipFill>
        <p:spPr>
          <a:xfrm>
            <a:off x="7771484" y="3847792"/>
            <a:ext cx="390293" cy="424931"/>
          </a:xfrm>
          <a:prstGeom prst="rect">
            <a:avLst/>
          </a:prstGeom>
        </p:spPr>
      </p:pic>
      <p:sp>
        <p:nvSpPr>
          <p:cNvPr id="4" name="Snip Diagonal Corner Rectangle 3"/>
          <p:cNvSpPr/>
          <p:nvPr/>
        </p:nvSpPr>
        <p:spPr>
          <a:xfrm>
            <a:off x="624476" y="149901"/>
            <a:ext cx="8199855" cy="2221591"/>
          </a:xfrm>
          <a:prstGeom prst="snip2DiagRect">
            <a:avLst/>
          </a:prstGeom>
          <a:solidFill>
            <a:schemeClr val="bg1"/>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vi-VN" sz="2400" b="1">
                <a:solidFill>
                  <a:schemeClr val="tx1"/>
                </a:solidFill>
                <a:latin typeface="Times New Roman" panose="02020603050405020304" pitchFamily="18" charset="0"/>
                <a:cs typeface="Times New Roman" panose="02020603050405020304" pitchFamily="18" charset="0"/>
              </a:rPr>
              <a:t>Câu 7.</a:t>
            </a:r>
            <a:r>
              <a:rPr lang="vi-VN" sz="2400">
                <a:solidFill>
                  <a:schemeClr val="tx1"/>
                </a:solidFill>
                <a:latin typeface="Times New Roman" panose="02020603050405020304" pitchFamily="18" charset="0"/>
                <a:cs typeface="Times New Roman" panose="02020603050405020304" pitchFamily="18" charset="0"/>
              </a:rPr>
              <a:t> Đoạn văn: “</a:t>
            </a:r>
            <a:r>
              <a:rPr lang="vi-VN" sz="2400" i="1">
                <a:solidFill>
                  <a:schemeClr val="tx1"/>
                </a:solidFill>
                <a:latin typeface="Times New Roman" panose="02020603050405020304" pitchFamily="18" charset="0"/>
                <a:cs typeface="Times New Roman" panose="02020603050405020304" pitchFamily="18" charset="0"/>
              </a:rPr>
              <a:t>Ta thường tới bữa quên ăn, nửa đêm vỗ gối; ruột đau như cắt, nước mắt đầm đìa; chỉ căm tức chưa xả thịt lột da, nuốt gan uống máu quân thù. Dẫu cho trăm thân ta phơi ngoài nội cỏ, nghìn xác ta gói trong da ngựa, ta cũng vui lòng</a:t>
            </a:r>
            <a:r>
              <a:rPr lang="vi-VN" sz="2400">
                <a:solidFill>
                  <a:schemeClr val="tx1"/>
                </a:solidFill>
                <a:latin typeface="Times New Roman" panose="02020603050405020304" pitchFamily="18" charset="0"/>
                <a:cs typeface="Times New Roman" panose="02020603050405020304" pitchFamily="18" charset="0"/>
              </a:rPr>
              <a:t>” đã thể hiện nỗi lòng gì của của Trần Quốc Tuấn?</a:t>
            </a:r>
            <a:endParaRPr lang="en-GB" sz="2400">
              <a:solidFill>
                <a:schemeClr val="tx1"/>
              </a:solidFill>
              <a:latin typeface="Times New Roman" panose="02020603050405020304" pitchFamily="18" charset="0"/>
              <a:cs typeface="Times New Roman" panose="02020603050405020304" pitchFamily="18" charset="0"/>
            </a:endParaRPr>
          </a:p>
        </p:txBody>
      </p:sp>
      <p:sp>
        <p:nvSpPr>
          <p:cNvPr id="26" name="Rectangle 25"/>
          <p:cNvSpPr/>
          <p:nvPr/>
        </p:nvSpPr>
        <p:spPr>
          <a:xfrm>
            <a:off x="4664870" y="2550149"/>
            <a:ext cx="3680099" cy="736561"/>
          </a:xfrm>
          <a:prstGeom prst="rect">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vi-VN" sz="2400">
                <a:solidFill>
                  <a:schemeClr val="tx1"/>
                </a:solidFill>
                <a:latin typeface="Times New Roman" panose="02020603050405020304" pitchFamily="18" charset="0"/>
                <a:cs typeface="Times New Roman" panose="02020603050405020304" pitchFamily="18" charset="0"/>
              </a:rPr>
              <a:t>B. Thể hiện nỗi buồn mất nước.</a:t>
            </a:r>
            <a:endParaRPr lang="en-GB" sz="2400">
              <a:solidFill>
                <a:schemeClr val="tx1"/>
              </a:solidFill>
              <a:latin typeface="Times New Roman" panose="02020603050405020304" pitchFamily="18" charset="0"/>
              <a:cs typeface="Times New Roman" panose="02020603050405020304" pitchFamily="18" charset="0"/>
            </a:endParaRPr>
          </a:p>
        </p:txBody>
      </p:sp>
      <p:sp>
        <p:nvSpPr>
          <p:cNvPr id="40" name="Cloud 39"/>
          <p:cNvSpPr/>
          <p:nvPr/>
        </p:nvSpPr>
        <p:spPr>
          <a:xfrm>
            <a:off x="-512509" y="3676647"/>
            <a:ext cx="425336" cy="261908"/>
          </a:xfrm>
          <a:prstGeom prst="cloud">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vi-VN" sz="1350">
              <a:solidFill>
                <a:prstClr val="white"/>
              </a:solidFill>
            </a:endParaRPr>
          </a:p>
        </p:txBody>
      </p:sp>
      <p:sp>
        <p:nvSpPr>
          <p:cNvPr id="41" name="Cloud 40"/>
          <p:cNvSpPr/>
          <p:nvPr/>
        </p:nvSpPr>
        <p:spPr>
          <a:xfrm>
            <a:off x="10224451" y="3526875"/>
            <a:ext cx="668565" cy="411680"/>
          </a:xfrm>
          <a:prstGeom prst="cloud">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vi-VN" sz="1350">
              <a:solidFill>
                <a:prstClr val="white"/>
              </a:solidFill>
            </a:endParaRPr>
          </a:p>
        </p:txBody>
      </p:sp>
      <p:sp>
        <p:nvSpPr>
          <p:cNvPr id="42" name="Rectangle 41"/>
          <p:cNvSpPr/>
          <p:nvPr/>
        </p:nvSpPr>
        <p:spPr>
          <a:xfrm>
            <a:off x="917861" y="2536734"/>
            <a:ext cx="3680099" cy="764400"/>
          </a:xfrm>
          <a:prstGeom prst="rect">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a:pPr>
            <a:r>
              <a:rPr lang="vi-VN" sz="2400">
                <a:solidFill>
                  <a:schemeClr val="tx1"/>
                </a:solidFill>
                <a:latin typeface="Times New Roman" panose="02020603050405020304" pitchFamily="18" charset="0"/>
                <a:cs typeface="Times New Roman" panose="02020603050405020304" pitchFamily="18" charset="0"/>
              </a:rPr>
              <a:t>A. Thể hiện rõ nhất lòng yêu nước, căm thù giặc</a:t>
            </a:r>
            <a:endParaRPr lang="vi-VN" sz="2400" dirty="0">
              <a:solidFill>
                <a:schemeClr val="tx1"/>
              </a:solidFill>
              <a:latin typeface="Times New Roman" panose="02020603050405020304" pitchFamily="18" charset="0"/>
              <a:cs typeface="Times New Roman" panose="02020603050405020304" pitchFamily="18" charset="0"/>
            </a:endParaRPr>
          </a:p>
        </p:txBody>
      </p:sp>
      <p:sp>
        <p:nvSpPr>
          <p:cNvPr id="43" name="Rectangle 42"/>
          <p:cNvSpPr/>
          <p:nvPr/>
        </p:nvSpPr>
        <p:spPr>
          <a:xfrm>
            <a:off x="917861" y="3394593"/>
            <a:ext cx="3680099" cy="833173"/>
          </a:xfrm>
          <a:prstGeom prst="rect">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vi-VN" sz="2400">
                <a:solidFill>
                  <a:schemeClr val="tx1"/>
                </a:solidFill>
                <a:latin typeface="Times New Roman" panose="02020603050405020304" pitchFamily="18" charset="0"/>
                <a:cs typeface="Times New Roman" panose="02020603050405020304" pitchFamily="18" charset="0"/>
              </a:rPr>
              <a:t>C. Thể hiện sự nhục nhã khi mất nước.</a:t>
            </a:r>
            <a:endParaRPr lang="en-GB" sz="2400">
              <a:solidFill>
                <a:schemeClr val="tx1"/>
              </a:solidFill>
              <a:latin typeface="Times New Roman" panose="02020603050405020304" pitchFamily="18" charset="0"/>
              <a:cs typeface="Times New Roman" panose="02020603050405020304" pitchFamily="18" charset="0"/>
            </a:endParaRPr>
          </a:p>
        </p:txBody>
      </p:sp>
      <p:sp>
        <p:nvSpPr>
          <p:cNvPr id="44" name="Rectangle 43"/>
          <p:cNvSpPr/>
          <p:nvPr/>
        </p:nvSpPr>
        <p:spPr>
          <a:xfrm>
            <a:off x="4664870" y="3394593"/>
            <a:ext cx="3680099" cy="789821"/>
          </a:xfrm>
          <a:prstGeom prst="rect">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vi-VN" sz="2400">
                <a:solidFill>
                  <a:schemeClr val="tx1"/>
                </a:solidFill>
                <a:latin typeface="Times New Roman" panose="02020603050405020304" pitchFamily="18" charset="0"/>
                <a:cs typeface="Times New Roman" panose="02020603050405020304" pitchFamily="18" charset="0"/>
              </a:rPr>
              <a:t>D. Thể hiện sự sợ hãi và chán nản.</a:t>
            </a:r>
            <a:endParaRPr lang="en-GB" sz="2400">
              <a:solidFill>
                <a:schemeClr val="tx1"/>
              </a:solidFill>
              <a:latin typeface="Times New Roman" panose="02020603050405020304" pitchFamily="18" charset="0"/>
              <a:cs typeface="Times New Roman" panose="02020603050405020304" pitchFamily="18" charset="0"/>
            </a:endParaRPr>
          </a:p>
        </p:txBody>
      </p:sp>
      <p:pic>
        <p:nvPicPr>
          <p:cNvPr id="47" name="Picture 46"/>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7910941" y="2535158"/>
            <a:ext cx="604292" cy="531044"/>
          </a:xfrm>
          <a:prstGeom prst="rect">
            <a:avLst/>
          </a:prstGeom>
        </p:spPr>
      </p:pic>
      <p:pic>
        <p:nvPicPr>
          <p:cNvPr id="51" name="Picture 50"/>
          <p:cNvPicPr>
            <a:picLocks noChangeAspect="1"/>
          </p:cNvPicPr>
          <p:nvPr/>
        </p:nvPicPr>
        <p:blipFill rotWithShape="1">
          <a:blip r:embed="rId12" cstate="print">
            <a:duotone>
              <a:prstClr val="black"/>
              <a:schemeClr val="accent2">
                <a:tint val="45000"/>
                <a:satMod val="400000"/>
              </a:schemeClr>
            </a:duotone>
            <a:extLst>
              <a:ext uri="{28A0092B-C50C-407E-A947-70E740481C1C}">
                <a14:useLocalDpi xmlns:a14="http://schemas.microsoft.com/office/drawing/2010/main" val="0"/>
              </a:ext>
            </a:extLst>
          </a:blip>
          <a:srcRect r="3472"/>
          <a:stretch/>
        </p:blipFill>
        <p:spPr>
          <a:xfrm>
            <a:off x="3982359" y="3774071"/>
            <a:ext cx="603402" cy="528066"/>
          </a:xfrm>
          <a:prstGeom prst="rect">
            <a:avLst/>
          </a:prstGeom>
        </p:spPr>
      </p:pic>
      <p:pic>
        <p:nvPicPr>
          <p:cNvPr id="49" name="Picture 48"/>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7750295" y="3464089"/>
            <a:ext cx="603557" cy="530398"/>
          </a:xfrm>
          <a:prstGeom prst="rect">
            <a:avLst/>
          </a:prstGeom>
        </p:spPr>
      </p:pic>
      <p:pic>
        <p:nvPicPr>
          <p:cNvPr id="53" name="Picture 52"/>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3896343" y="2614052"/>
            <a:ext cx="603557" cy="482845"/>
          </a:xfrm>
          <a:prstGeom prst="rect">
            <a:avLst/>
          </a:prstGeom>
        </p:spPr>
      </p:pic>
      <p:sp>
        <p:nvSpPr>
          <p:cNvPr id="18" name="Cloud 17">
            <a:hlinkClick r:id="rId14" action="ppaction://hlinksldjump"/>
          </p:cNvPr>
          <p:cNvSpPr/>
          <p:nvPr/>
        </p:nvSpPr>
        <p:spPr>
          <a:xfrm>
            <a:off x="3574963" y="4057238"/>
            <a:ext cx="1769408" cy="828675"/>
          </a:xfrm>
          <a:prstGeom prst="cloud">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en-US" sz="1800" dirty="0">
                <a:solidFill>
                  <a:prstClr val="white">
                    <a:lumMod val="50000"/>
                  </a:prstClr>
                </a:solidFill>
                <a:latin typeface="Arial" panose="020B0604020202020204" pitchFamily="34" charset="0"/>
              </a:rPr>
              <a:t>QUAY VỀ</a:t>
            </a:r>
            <a:endParaRPr lang="vi-VN" sz="1800" dirty="0">
              <a:solidFill>
                <a:prstClr val="white">
                  <a:lumMod val="50000"/>
                </a:prstClr>
              </a:solidFill>
            </a:endParaRPr>
          </a:p>
        </p:txBody>
      </p:sp>
    </p:spTree>
    <p:extLst>
      <p:ext uri="{BB962C8B-B14F-4D97-AF65-F5344CB8AC3E}">
        <p14:creationId xmlns:p14="http://schemas.microsoft.com/office/powerpoint/2010/main" val="37847452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
                                          </p:val>
                                        </p:tav>
                                        <p:tav tm="100000">
                                          <p:val>
                                            <p:strVal val="#ppt_x"/>
                                          </p:val>
                                        </p:tav>
                                      </p:tavLst>
                                    </p:anim>
                                    <p:anim calcmode="lin" valueType="num">
                                      <p:cBhvr>
                                        <p:cTn id="9" dur="500" fill="hold"/>
                                        <p:tgtEl>
                                          <p:spTgt spid="4"/>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500"/>
                                  </p:stCondLst>
                                  <p:childTnLst>
                                    <p:set>
                                      <p:cBhvr>
                                        <p:cTn id="11" dur="1" fill="hold">
                                          <p:stCondLst>
                                            <p:cond delay="0"/>
                                          </p:stCondLst>
                                        </p:cTn>
                                        <p:tgtEl>
                                          <p:spTgt spid="26"/>
                                        </p:tgtEl>
                                        <p:attrNameLst>
                                          <p:attrName>style.visibility</p:attrName>
                                        </p:attrNameLst>
                                      </p:cBhvr>
                                      <p:to>
                                        <p:strVal val="visible"/>
                                      </p:to>
                                    </p:set>
                                    <p:animEffect transition="in" filter="fade">
                                      <p:cBhvr>
                                        <p:cTn id="12" dur="500"/>
                                        <p:tgtEl>
                                          <p:spTgt spid="26"/>
                                        </p:tgtEl>
                                      </p:cBhvr>
                                    </p:animEffect>
                                    <p:anim calcmode="lin" valueType="num">
                                      <p:cBhvr>
                                        <p:cTn id="13" dur="500" fill="hold"/>
                                        <p:tgtEl>
                                          <p:spTgt spid="26"/>
                                        </p:tgtEl>
                                        <p:attrNameLst>
                                          <p:attrName>ppt_x</p:attrName>
                                        </p:attrNameLst>
                                      </p:cBhvr>
                                      <p:tavLst>
                                        <p:tav tm="0">
                                          <p:val>
                                            <p:strVal val="#ppt_x"/>
                                          </p:val>
                                        </p:tav>
                                        <p:tav tm="100000">
                                          <p:val>
                                            <p:strVal val="#ppt_x"/>
                                          </p:val>
                                        </p:tav>
                                      </p:tavLst>
                                    </p:anim>
                                    <p:anim calcmode="lin" valueType="num">
                                      <p:cBhvr>
                                        <p:cTn id="14" dur="500" fill="hold"/>
                                        <p:tgtEl>
                                          <p:spTgt spid="26"/>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1000"/>
                                  </p:stCondLst>
                                  <p:childTnLst>
                                    <p:set>
                                      <p:cBhvr>
                                        <p:cTn id="16" dur="1" fill="hold">
                                          <p:stCondLst>
                                            <p:cond delay="0"/>
                                          </p:stCondLst>
                                        </p:cTn>
                                        <p:tgtEl>
                                          <p:spTgt spid="42"/>
                                        </p:tgtEl>
                                        <p:attrNameLst>
                                          <p:attrName>style.visibility</p:attrName>
                                        </p:attrNameLst>
                                      </p:cBhvr>
                                      <p:to>
                                        <p:strVal val="visible"/>
                                      </p:to>
                                    </p:set>
                                    <p:animEffect transition="in" filter="fade">
                                      <p:cBhvr>
                                        <p:cTn id="17" dur="500"/>
                                        <p:tgtEl>
                                          <p:spTgt spid="42"/>
                                        </p:tgtEl>
                                      </p:cBhvr>
                                    </p:animEffect>
                                    <p:anim calcmode="lin" valueType="num">
                                      <p:cBhvr>
                                        <p:cTn id="18" dur="500" fill="hold"/>
                                        <p:tgtEl>
                                          <p:spTgt spid="42"/>
                                        </p:tgtEl>
                                        <p:attrNameLst>
                                          <p:attrName>ppt_x</p:attrName>
                                        </p:attrNameLst>
                                      </p:cBhvr>
                                      <p:tavLst>
                                        <p:tav tm="0">
                                          <p:val>
                                            <p:strVal val="#ppt_x"/>
                                          </p:val>
                                        </p:tav>
                                        <p:tav tm="100000">
                                          <p:val>
                                            <p:strVal val="#ppt_x"/>
                                          </p:val>
                                        </p:tav>
                                      </p:tavLst>
                                    </p:anim>
                                    <p:anim calcmode="lin" valueType="num">
                                      <p:cBhvr>
                                        <p:cTn id="19" dur="500" fill="hold"/>
                                        <p:tgtEl>
                                          <p:spTgt spid="42"/>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1500"/>
                                  </p:stCondLst>
                                  <p:childTnLst>
                                    <p:set>
                                      <p:cBhvr>
                                        <p:cTn id="21" dur="1" fill="hold">
                                          <p:stCondLst>
                                            <p:cond delay="0"/>
                                          </p:stCondLst>
                                        </p:cTn>
                                        <p:tgtEl>
                                          <p:spTgt spid="43"/>
                                        </p:tgtEl>
                                        <p:attrNameLst>
                                          <p:attrName>style.visibility</p:attrName>
                                        </p:attrNameLst>
                                      </p:cBhvr>
                                      <p:to>
                                        <p:strVal val="visible"/>
                                      </p:to>
                                    </p:set>
                                    <p:animEffect transition="in" filter="fade">
                                      <p:cBhvr>
                                        <p:cTn id="22" dur="500"/>
                                        <p:tgtEl>
                                          <p:spTgt spid="43"/>
                                        </p:tgtEl>
                                      </p:cBhvr>
                                    </p:animEffect>
                                    <p:anim calcmode="lin" valueType="num">
                                      <p:cBhvr>
                                        <p:cTn id="23" dur="500" fill="hold"/>
                                        <p:tgtEl>
                                          <p:spTgt spid="43"/>
                                        </p:tgtEl>
                                        <p:attrNameLst>
                                          <p:attrName>ppt_x</p:attrName>
                                        </p:attrNameLst>
                                      </p:cBhvr>
                                      <p:tavLst>
                                        <p:tav tm="0">
                                          <p:val>
                                            <p:strVal val="#ppt_x"/>
                                          </p:val>
                                        </p:tav>
                                        <p:tav tm="100000">
                                          <p:val>
                                            <p:strVal val="#ppt_x"/>
                                          </p:val>
                                        </p:tav>
                                      </p:tavLst>
                                    </p:anim>
                                    <p:anim calcmode="lin" valueType="num">
                                      <p:cBhvr>
                                        <p:cTn id="24" dur="500" fill="hold"/>
                                        <p:tgtEl>
                                          <p:spTgt spid="43"/>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2000"/>
                                  </p:stCondLst>
                                  <p:childTnLst>
                                    <p:set>
                                      <p:cBhvr>
                                        <p:cTn id="26" dur="1" fill="hold">
                                          <p:stCondLst>
                                            <p:cond delay="0"/>
                                          </p:stCondLst>
                                        </p:cTn>
                                        <p:tgtEl>
                                          <p:spTgt spid="44"/>
                                        </p:tgtEl>
                                        <p:attrNameLst>
                                          <p:attrName>style.visibility</p:attrName>
                                        </p:attrNameLst>
                                      </p:cBhvr>
                                      <p:to>
                                        <p:strVal val="visible"/>
                                      </p:to>
                                    </p:set>
                                    <p:animEffect transition="in" filter="fade">
                                      <p:cBhvr>
                                        <p:cTn id="27" dur="500"/>
                                        <p:tgtEl>
                                          <p:spTgt spid="44"/>
                                        </p:tgtEl>
                                      </p:cBhvr>
                                    </p:animEffect>
                                    <p:anim calcmode="lin" valueType="num">
                                      <p:cBhvr>
                                        <p:cTn id="28" dur="500" fill="hold"/>
                                        <p:tgtEl>
                                          <p:spTgt spid="44"/>
                                        </p:tgtEl>
                                        <p:attrNameLst>
                                          <p:attrName>ppt_x</p:attrName>
                                        </p:attrNameLst>
                                      </p:cBhvr>
                                      <p:tavLst>
                                        <p:tav tm="0">
                                          <p:val>
                                            <p:strVal val="#ppt_x"/>
                                          </p:val>
                                        </p:tav>
                                        <p:tav tm="100000">
                                          <p:val>
                                            <p:strVal val="#ppt_x"/>
                                          </p:val>
                                        </p:tav>
                                      </p:tavLst>
                                    </p:anim>
                                    <p:anim calcmode="lin" valueType="num">
                                      <p:cBhvr>
                                        <p:cTn id="29" dur="500" fill="hold"/>
                                        <p:tgtEl>
                                          <p:spTgt spid="44"/>
                                        </p:tgtEl>
                                        <p:attrNameLst>
                                          <p:attrName>ppt_y</p:attrName>
                                        </p:attrNameLst>
                                      </p:cBhvr>
                                      <p:tavLst>
                                        <p:tav tm="0">
                                          <p:val>
                                            <p:strVal val="#ppt_y+.1"/>
                                          </p:val>
                                        </p:tav>
                                        <p:tav tm="100000">
                                          <p:val>
                                            <p:strVal val="#ppt_y"/>
                                          </p:val>
                                        </p:tav>
                                      </p:tavLst>
                                    </p:anim>
                                  </p:childTnLst>
                                </p:cTn>
                              </p:par>
                              <p:par>
                                <p:cTn id="30" presetID="8" presetClass="emph" presetSubtype="0" repeatCount="indefinite" fill="hold" nodeType="withEffect">
                                  <p:stCondLst>
                                    <p:cond delay="0"/>
                                  </p:stCondLst>
                                  <p:childTnLst>
                                    <p:animRot by="21600000">
                                      <p:cBhvr>
                                        <p:cTn id="31" dur="2250" fill="hold"/>
                                        <p:tgtEl>
                                          <p:spTgt spid="7"/>
                                        </p:tgtEl>
                                        <p:attrNameLst>
                                          <p:attrName>r</p:attrName>
                                        </p:attrNameLst>
                                      </p:cBhvr>
                                    </p:animRot>
                                  </p:childTnLst>
                                </p:cTn>
                              </p:par>
                              <p:par>
                                <p:cTn id="32" presetID="8" presetClass="emph" presetSubtype="0" repeatCount="indefinite" fill="hold" nodeType="withEffect">
                                  <p:stCondLst>
                                    <p:cond delay="0"/>
                                  </p:stCondLst>
                                  <p:childTnLst>
                                    <p:animRot by="21600000">
                                      <p:cBhvr>
                                        <p:cTn id="33" dur="2500" fill="hold"/>
                                        <p:tgtEl>
                                          <p:spTgt spid="9"/>
                                        </p:tgtEl>
                                        <p:attrNameLst>
                                          <p:attrName>r</p:attrName>
                                        </p:attrNameLst>
                                      </p:cBhvr>
                                    </p:animRot>
                                  </p:childTnLst>
                                </p:cTn>
                              </p:par>
                              <p:par>
                                <p:cTn id="34" presetID="8" presetClass="emph" presetSubtype="0" repeatCount="indefinite" fill="hold" nodeType="withEffect">
                                  <p:stCondLst>
                                    <p:cond delay="0"/>
                                  </p:stCondLst>
                                  <p:childTnLst>
                                    <p:animRot by="21600000">
                                      <p:cBhvr>
                                        <p:cTn id="35" dur="2000" fill="hold"/>
                                        <p:tgtEl>
                                          <p:spTgt spid="11"/>
                                        </p:tgtEl>
                                        <p:attrNameLst>
                                          <p:attrName>r</p:attrName>
                                        </p:attrNameLst>
                                      </p:cBhvr>
                                    </p:animRot>
                                  </p:childTnLst>
                                </p:cTn>
                              </p:par>
                              <p:par>
                                <p:cTn id="36" presetID="2" presetClass="entr" presetSubtype="2" repeatCount="indefinite" fill="hold" grpId="0" nodeType="withEffect">
                                  <p:stCondLst>
                                    <p:cond delay="500"/>
                                  </p:stCondLst>
                                  <p:childTnLst>
                                    <p:set>
                                      <p:cBhvr>
                                        <p:cTn id="37" dur="1" fill="hold">
                                          <p:stCondLst>
                                            <p:cond delay="0"/>
                                          </p:stCondLst>
                                        </p:cTn>
                                        <p:tgtEl>
                                          <p:spTgt spid="40"/>
                                        </p:tgtEl>
                                        <p:attrNameLst>
                                          <p:attrName>style.visibility</p:attrName>
                                        </p:attrNameLst>
                                      </p:cBhvr>
                                      <p:to>
                                        <p:strVal val="visible"/>
                                      </p:to>
                                    </p:set>
                                    <p:anim calcmode="lin" valueType="num">
                                      <p:cBhvr additive="base">
                                        <p:cTn id="38" dur="20000" fill="hold"/>
                                        <p:tgtEl>
                                          <p:spTgt spid="40"/>
                                        </p:tgtEl>
                                        <p:attrNameLst>
                                          <p:attrName>ppt_x</p:attrName>
                                        </p:attrNameLst>
                                      </p:cBhvr>
                                      <p:tavLst>
                                        <p:tav tm="0">
                                          <p:val>
                                            <p:strVal val="1+#ppt_w/2"/>
                                          </p:val>
                                        </p:tav>
                                        <p:tav tm="100000">
                                          <p:val>
                                            <p:strVal val="#ppt_x"/>
                                          </p:val>
                                        </p:tav>
                                      </p:tavLst>
                                    </p:anim>
                                    <p:anim calcmode="lin" valueType="num">
                                      <p:cBhvr additive="base">
                                        <p:cTn id="39" dur="20000" fill="hold"/>
                                        <p:tgtEl>
                                          <p:spTgt spid="40"/>
                                        </p:tgtEl>
                                        <p:attrNameLst>
                                          <p:attrName>ppt_y</p:attrName>
                                        </p:attrNameLst>
                                      </p:cBhvr>
                                      <p:tavLst>
                                        <p:tav tm="0">
                                          <p:val>
                                            <p:strVal val="#ppt_y"/>
                                          </p:val>
                                        </p:tav>
                                        <p:tav tm="100000">
                                          <p:val>
                                            <p:strVal val="#ppt_y"/>
                                          </p:val>
                                        </p:tav>
                                      </p:tavLst>
                                    </p:anim>
                                  </p:childTnLst>
                                </p:cTn>
                              </p:par>
                              <p:par>
                                <p:cTn id="40" presetID="2" presetClass="entr" presetSubtype="8" repeatCount="indefinite" fill="hold" grpId="0" nodeType="withEffect">
                                  <p:stCondLst>
                                    <p:cond delay="500"/>
                                  </p:stCondLst>
                                  <p:childTnLst>
                                    <p:set>
                                      <p:cBhvr>
                                        <p:cTn id="41" dur="1" fill="hold">
                                          <p:stCondLst>
                                            <p:cond delay="0"/>
                                          </p:stCondLst>
                                        </p:cTn>
                                        <p:tgtEl>
                                          <p:spTgt spid="41"/>
                                        </p:tgtEl>
                                        <p:attrNameLst>
                                          <p:attrName>style.visibility</p:attrName>
                                        </p:attrNameLst>
                                      </p:cBhvr>
                                      <p:to>
                                        <p:strVal val="visible"/>
                                      </p:to>
                                    </p:set>
                                    <p:anim calcmode="lin" valueType="num">
                                      <p:cBhvr additive="base">
                                        <p:cTn id="42" dur="20000" fill="hold"/>
                                        <p:tgtEl>
                                          <p:spTgt spid="41"/>
                                        </p:tgtEl>
                                        <p:attrNameLst>
                                          <p:attrName>ppt_x</p:attrName>
                                        </p:attrNameLst>
                                      </p:cBhvr>
                                      <p:tavLst>
                                        <p:tav tm="0">
                                          <p:val>
                                            <p:strVal val="0-#ppt_w/2"/>
                                          </p:val>
                                        </p:tav>
                                        <p:tav tm="100000">
                                          <p:val>
                                            <p:strVal val="#ppt_x"/>
                                          </p:val>
                                        </p:tav>
                                      </p:tavLst>
                                    </p:anim>
                                    <p:anim calcmode="lin" valueType="num">
                                      <p:cBhvr additive="base">
                                        <p:cTn id="43" dur="20000" fill="hold"/>
                                        <p:tgtEl>
                                          <p:spTgt spid="4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44" restart="whenNotActive" fill="hold" evtFilter="cancelBubble" nodeType="interactiveSeq">
                <p:stCondLst>
                  <p:cond evt="onClick" delay="0">
                    <p:tgtEl>
                      <p:spTgt spid="26"/>
                    </p:tgtEl>
                  </p:cond>
                </p:stCondLst>
                <p:endSync evt="end" delay="0">
                  <p:rtn val="all"/>
                </p:endSync>
                <p:childTnLst>
                  <p:par>
                    <p:cTn id="45" fill="hold">
                      <p:stCondLst>
                        <p:cond delay="0"/>
                      </p:stCondLst>
                      <p:childTnLst>
                        <p:par>
                          <p:cTn id="46" fill="hold">
                            <p:stCondLst>
                              <p:cond delay="0"/>
                            </p:stCondLst>
                            <p:childTnLst>
                              <p:par>
                                <p:cTn id="47" presetID="1" presetClass="emph" presetSubtype="2" fill="hold" nodeType="clickEffect">
                                  <p:stCondLst>
                                    <p:cond delay="0"/>
                                  </p:stCondLst>
                                  <p:childTnLst>
                                    <p:animClr clrSpc="rgb" dir="cw">
                                      <p:cBhvr>
                                        <p:cTn id="48" dur="250" fill="hold"/>
                                        <p:tgtEl>
                                          <p:spTgt spid="26"/>
                                        </p:tgtEl>
                                        <p:attrNameLst>
                                          <p:attrName>fillcolor</p:attrName>
                                        </p:attrNameLst>
                                      </p:cBhvr>
                                      <p:to>
                                        <a:srgbClr val="FFF2CC"/>
                                      </p:to>
                                    </p:animClr>
                                    <p:set>
                                      <p:cBhvr>
                                        <p:cTn id="49" dur="250" fill="hold"/>
                                        <p:tgtEl>
                                          <p:spTgt spid="26"/>
                                        </p:tgtEl>
                                        <p:attrNameLst>
                                          <p:attrName>fill.type</p:attrName>
                                        </p:attrNameLst>
                                      </p:cBhvr>
                                      <p:to>
                                        <p:strVal val="solid"/>
                                      </p:to>
                                    </p:set>
                                    <p:set>
                                      <p:cBhvr>
                                        <p:cTn id="50" dur="250" fill="hold"/>
                                        <p:tgtEl>
                                          <p:spTgt spid="26"/>
                                        </p:tgtEl>
                                        <p:attrNameLst>
                                          <p:attrName>fill.on</p:attrName>
                                        </p:attrNameLst>
                                      </p:cBhvr>
                                      <p:to>
                                        <p:strVal val="true"/>
                                      </p:to>
                                    </p:set>
                                  </p:childTnLst>
                                  <p:subTnLst>
                                    <p:audio>
                                      <p:cMediaNode>
                                        <p:cTn display="0" masterRel="sameClick">
                                          <p:stCondLst>
                                            <p:cond evt="begin" delay="0">
                                              <p:tn val="47"/>
                                            </p:cond>
                                          </p:stCondLst>
                                          <p:endCondLst>
                                            <p:cond evt="onStopAudio" delay="0">
                                              <p:tgtEl>
                                                <p:sldTgt/>
                                              </p:tgtEl>
                                            </p:cond>
                                          </p:endCondLst>
                                        </p:cTn>
                                        <p:tgtEl>
                                          <p:sndTgt r:embed="rId2" name="click.wav"/>
                                        </p:tgtEl>
                                      </p:cMediaNode>
                                    </p:audio>
                                  </p:subTnLst>
                                </p:cTn>
                              </p:par>
                              <p:par>
                                <p:cTn id="51" presetID="23" presetClass="entr" presetSubtype="32" fill="hold" nodeType="withEffect">
                                  <p:stCondLst>
                                    <p:cond delay="1000"/>
                                  </p:stCondLst>
                                  <p:childTnLst>
                                    <p:set>
                                      <p:cBhvr>
                                        <p:cTn id="52" dur="1" fill="hold">
                                          <p:stCondLst>
                                            <p:cond delay="0"/>
                                          </p:stCondLst>
                                        </p:cTn>
                                        <p:tgtEl>
                                          <p:spTgt spid="47"/>
                                        </p:tgtEl>
                                        <p:attrNameLst>
                                          <p:attrName>style.visibility</p:attrName>
                                        </p:attrNameLst>
                                      </p:cBhvr>
                                      <p:to>
                                        <p:strVal val="visible"/>
                                      </p:to>
                                    </p:set>
                                    <p:anim calcmode="lin" valueType="num">
                                      <p:cBhvr>
                                        <p:cTn id="53" dur="250" fill="hold"/>
                                        <p:tgtEl>
                                          <p:spTgt spid="47"/>
                                        </p:tgtEl>
                                        <p:attrNameLst>
                                          <p:attrName>ppt_w</p:attrName>
                                        </p:attrNameLst>
                                      </p:cBhvr>
                                      <p:tavLst>
                                        <p:tav tm="0">
                                          <p:val>
                                            <p:strVal val="4*#ppt_w"/>
                                          </p:val>
                                        </p:tav>
                                        <p:tav tm="100000">
                                          <p:val>
                                            <p:strVal val="#ppt_w"/>
                                          </p:val>
                                        </p:tav>
                                      </p:tavLst>
                                    </p:anim>
                                    <p:anim calcmode="lin" valueType="num">
                                      <p:cBhvr>
                                        <p:cTn id="54" dur="250" fill="hold"/>
                                        <p:tgtEl>
                                          <p:spTgt spid="47"/>
                                        </p:tgtEl>
                                        <p:attrNameLst>
                                          <p:attrName>ppt_h</p:attrName>
                                        </p:attrNameLst>
                                      </p:cBhvr>
                                      <p:tavLst>
                                        <p:tav tm="0">
                                          <p:val>
                                            <p:strVal val="4*#ppt_h"/>
                                          </p:val>
                                        </p:tav>
                                        <p:tav tm="100000">
                                          <p:val>
                                            <p:strVal val="#ppt_h"/>
                                          </p:val>
                                        </p:tav>
                                      </p:tavLst>
                                    </p:anim>
                                  </p:childTnLst>
                                  <p:subTnLst>
                                    <p:audio>
                                      <p:cMediaNode>
                                        <p:cTn display="0" masterRel="sameClick">
                                          <p:stCondLst>
                                            <p:cond evt="begin" delay="0">
                                              <p:tn val="51"/>
                                            </p:cond>
                                          </p:stCondLst>
                                          <p:endCondLst>
                                            <p:cond evt="onStopAudio" delay="0">
                                              <p:tgtEl>
                                                <p:sldTgt/>
                                              </p:tgtEl>
                                            </p:cond>
                                          </p:endCondLst>
                                        </p:cTn>
                                        <p:tgtEl>
                                          <p:sndTgt r:embed="rId3" name="Wrong Buzzer.wav"/>
                                        </p:tgtEl>
                                      </p:cMediaNode>
                                    </p:audio>
                                  </p:subTnLst>
                                </p:cTn>
                              </p:par>
                              <p:par>
                                <p:cTn id="55" presetID="1" presetClass="emph" presetSubtype="2" fill="hold" nodeType="withEffect">
                                  <p:stCondLst>
                                    <p:cond delay="1000"/>
                                  </p:stCondLst>
                                  <p:childTnLst>
                                    <p:animClr clrSpc="rgb" dir="cw">
                                      <p:cBhvr>
                                        <p:cTn id="56" dur="250" fill="hold"/>
                                        <p:tgtEl>
                                          <p:spTgt spid="26"/>
                                        </p:tgtEl>
                                        <p:attrNameLst>
                                          <p:attrName>fillcolor</p:attrName>
                                        </p:attrNameLst>
                                      </p:cBhvr>
                                      <p:to>
                                        <a:srgbClr val="FFFF00"/>
                                      </p:to>
                                    </p:animClr>
                                    <p:set>
                                      <p:cBhvr>
                                        <p:cTn id="57" dur="250" fill="hold"/>
                                        <p:tgtEl>
                                          <p:spTgt spid="26"/>
                                        </p:tgtEl>
                                        <p:attrNameLst>
                                          <p:attrName>fill.type</p:attrName>
                                        </p:attrNameLst>
                                      </p:cBhvr>
                                      <p:to>
                                        <p:strVal val="solid"/>
                                      </p:to>
                                    </p:set>
                                    <p:set>
                                      <p:cBhvr>
                                        <p:cTn id="58" dur="250" fill="hold"/>
                                        <p:tgtEl>
                                          <p:spTgt spid="26"/>
                                        </p:tgtEl>
                                        <p:attrNameLst>
                                          <p:attrName>fill.on</p:attrName>
                                        </p:attrNameLst>
                                      </p:cBhvr>
                                      <p:to>
                                        <p:strVal val="true"/>
                                      </p:to>
                                    </p:set>
                                  </p:childTnLst>
                                </p:cTn>
                              </p:par>
                            </p:childTnLst>
                          </p:cTn>
                        </p:par>
                      </p:childTnLst>
                    </p:cTn>
                  </p:par>
                </p:childTnLst>
              </p:cTn>
              <p:nextCondLst>
                <p:cond evt="onClick" delay="0">
                  <p:tgtEl>
                    <p:spTgt spid="26"/>
                  </p:tgtEl>
                </p:cond>
              </p:nextCondLst>
            </p:seq>
            <p:seq concurrent="1" nextAc="seek">
              <p:cTn id="59" restart="whenNotActive" fill="hold" evtFilter="cancelBubble" nodeType="interactiveSeq">
                <p:stCondLst>
                  <p:cond evt="onClick" delay="0">
                    <p:tgtEl>
                      <p:spTgt spid="42"/>
                    </p:tgtEl>
                  </p:cond>
                </p:stCondLst>
                <p:endSync evt="end" delay="0">
                  <p:rtn val="all"/>
                </p:endSync>
                <p:childTnLst>
                  <p:par>
                    <p:cTn id="60" fill="hold">
                      <p:stCondLst>
                        <p:cond delay="0"/>
                      </p:stCondLst>
                      <p:childTnLst>
                        <p:par>
                          <p:cTn id="61" fill="hold">
                            <p:stCondLst>
                              <p:cond delay="0"/>
                            </p:stCondLst>
                            <p:childTnLst>
                              <p:par>
                                <p:cTn id="62" presetID="1" presetClass="emph" presetSubtype="2" fill="hold" nodeType="clickEffect">
                                  <p:stCondLst>
                                    <p:cond delay="0"/>
                                  </p:stCondLst>
                                  <p:childTnLst>
                                    <p:animClr clrSpc="rgb" dir="cw">
                                      <p:cBhvr>
                                        <p:cTn id="63" dur="250" fill="hold"/>
                                        <p:tgtEl>
                                          <p:spTgt spid="42"/>
                                        </p:tgtEl>
                                        <p:attrNameLst>
                                          <p:attrName>fillcolor</p:attrName>
                                        </p:attrNameLst>
                                      </p:cBhvr>
                                      <p:to>
                                        <a:srgbClr val="FFF2CC"/>
                                      </p:to>
                                    </p:animClr>
                                    <p:set>
                                      <p:cBhvr>
                                        <p:cTn id="64" dur="250" fill="hold"/>
                                        <p:tgtEl>
                                          <p:spTgt spid="42"/>
                                        </p:tgtEl>
                                        <p:attrNameLst>
                                          <p:attrName>fill.type</p:attrName>
                                        </p:attrNameLst>
                                      </p:cBhvr>
                                      <p:to>
                                        <p:strVal val="solid"/>
                                      </p:to>
                                    </p:set>
                                    <p:set>
                                      <p:cBhvr>
                                        <p:cTn id="65" dur="250" fill="hold"/>
                                        <p:tgtEl>
                                          <p:spTgt spid="42"/>
                                        </p:tgtEl>
                                        <p:attrNameLst>
                                          <p:attrName>fill.on</p:attrName>
                                        </p:attrNameLst>
                                      </p:cBhvr>
                                      <p:to>
                                        <p:strVal val="true"/>
                                      </p:to>
                                    </p:set>
                                  </p:childTnLst>
                                  <p:subTnLst>
                                    <p:audio>
                                      <p:cMediaNode>
                                        <p:cTn display="0" masterRel="sameClick">
                                          <p:stCondLst>
                                            <p:cond evt="begin" delay="0">
                                              <p:tn val="62"/>
                                            </p:cond>
                                          </p:stCondLst>
                                          <p:endCondLst>
                                            <p:cond evt="onStopAudio" delay="0">
                                              <p:tgtEl>
                                                <p:sldTgt/>
                                              </p:tgtEl>
                                            </p:cond>
                                          </p:endCondLst>
                                        </p:cTn>
                                        <p:tgtEl>
                                          <p:sndTgt r:embed="rId2" name="click.wav"/>
                                        </p:tgtEl>
                                      </p:cMediaNode>
                                    </p:audio>
                                  </p:subTnLst>
                                </p:cTn>
                              </p:par>
                              <p:par>
                                <p:cTn id="66" presetID="23" presetClass="entr" presetSubtype="32" fill="hold" nodeType="withEffect">
                                  <p:stCondLst>
                                    <p:cond delay="1000"/>
                                  </p:stCondLst>
                                  <p:childTnLst>
                                    <p:set>
                                      <p:cBhvr>
                                        <p:cTn id="67" dur="1" fill="hold">
                                          <p:stCondLst>
                                            <p:cond delay="0"/>
                                          </p:stCondLst>
                                        </p:cTn>
                                        <p:tgtEl>
                                          <p:spTgt spid="53"/>
                                        </p:tgtEl>
                                        <p:attrNameLst>
                                          <p:attrName>style.visibility</p:attrName>
                                        </p:attrNameLst>
                                      </p:cBhvr>
                                      <p:to>
                                        <p:strVal val="visible"/>
                                      </p:to>
                                    </p:set>
                                    <p:anim calcmode="lin" valueType="num">
                                      <p:cBhvr>
                                        <p:cTn id="68" dur="250" fill="hold"/>
                                        <p:tgtEl>
                                          <p:spTgt spid="53"/>
                                        </p:tgtEl>
                                        <p:attrNameLst>
                                          <p:attrName>ppt_w</p:attrName>
                                        </p:attrNameLst>
                                      </p:cBhvr>
                                      <p:tavLst>
                                        <p:tav tm="0">
                                          <p:val>
                                            <p:strVal val="4*#ppt_w"/>
                                          </p:val>
                                        </p:tav>
                                        <p:tav tm="100000">
                                          <p:val>
                                            <p:strVal val="#ppt_w"/>
                                          </p:val>
                                        </p:tav>
                                      </p:tavLst>
                                    </p:anim>
                                    <p:anim calcmode="lin" valueType="num">
                                      <p:cBhvr>
                                        <p:cTn id="69" dur="250" fill="hold"/>
                                        <p:tgtEl>
                                          <p:spTgt spid="53"/>
                                        </p:tgtEl>
                                        <p:attrNameLst>
                                          <p:attrName>ppt_h</p:attrName>
                                        </p:attrNameLst>
                                      </p:cBhvr>
                                      <p:tavLst>
                                        <p:tav tm="0">
                                          <p:val>
                                            <p:strVal val="4*#ppt_h"/>
                                          </p:val>
                                        </p:tav>
                                        <p:tav tm="100000">
                                          <p:val>
                                            <p:strVal val="#ppt_h"/>
                                          </p:val>
                                        </p:tav>
                                      </p:tavLst>
                                    </p:anim>
                                  </p:childTnLst>
                                  <p:subTnLst>
                                    <p:audio>
                                      <p:cMediaNode>
                                        <p:cTn display="0" masterRel="sameClick">
                                          <p:stCondLst>
                                            <p:cond evt="begin" delay="0">
                                              <p:tn val="66"/>
                                            </p:cond>
                                          </p:stCondLst>
                                          <p:endCondLst>
                                            <p:cond evt="onStopAudio" delay="0">
                                              <p:tgtEl>
                                                <p:sldTgt/>
                                              </p:tgtEl>
                                            </p:cond>
                                          </p:endCondLst>
                                        </p:cTn>
                                        <p:tgtEl>
                                          <p:sndTgt r:embed="rId4" name="Check mark.wav"/>
                                        </p:tgtEl>
                                      </p:cMediaNode>
                                    </p:audio>
                                  </p:subTnLst>
                                </p:cTn>
                              </p:par>
                              <p:par>
                                <p:cTn id="70" presetID="1" presetClass="emph" presetSubtype="2" fill="hold" nodeType="withEffect">
                                  <p:stCondLst>
                                    <p:cond delay="1000"/>
                                  </p:stCondLst>
                                  <p:childTnLst>
                                    <p:animClr clrSpc="rgb" dir="cw">
                                      <p:cBhvr>
                                        <p:cTn id="71" dur="250" fill="hold"/>
                                        <p:tgtEl>
                                          <p:spTgt spid="42"/>
                                        </p:tgtEl>
                                        <p:attrNameLst>
                                          <p:attrName>fillcolor</p:attrName>
                                        </p:attrNameLst>
                                      </p:cBhvr>
                                      <p:to>
                                        <a:srgbClr val="00B050"/>
                                      </p:to>
                                    </p:animClr>
                                    <p:set>
                                      <p:cBhvr>
                                        <p:cTn id="72" dur="250" fill="hold"/>
                                        <p:tgtEl>
                                          <p:spTgt spid="42"/>
                                        </p:tgtEl>
                                        <p:attrNameLst>
                                          <p:attrName>fill.type</p:attrName>
                                        </p:attrNameLst>
                                      </p:cBhvr>
                                      <p:to>
                                        <p:strVal val="solid"/>
                                      </p:to>
                                    </p:set>
                                    <p:set>
                                      <p:cBhvr>
                                        <p:cTn id="73" dur="250" fill="hold"/>
                                        <p:tgtEl>
                                          <p:spTgt spid="42"/>
                                        </p:tgtEl>
                                        <p:attrNameLst>
                                          <p:attrName>fill.on</p:attrName>
                                        </p:attrNameLst>
                                      </p:cBhvr>
                                      <p:to>
                                        <p:strVal val="true"/>
                                      </p:to>
                                    </p:set>
                                  </p:childTnLst>
                                </p:cTn>
                              </p:par>
                            </p:childTnLst>
                          </p:cTn>
                        </p:par>
                      </p:childTnLst>
                    </p:cTn>
                  </p:par>
                </p:childTnLst>
              </p:cTn>
              <p:nextCondLst>
                <p:cond evt="onClick" delay="0">
                  <p:tgtEl>
                    <p:spTgt spid="42"/>
                  </p:tgtEl>
                </p:cond>
              </p:nextCondLst>
            </p:seq>
            <p:seq concurrent="1" nextAc="seek">
              <p:cTn id="74" restart="whenNotActive" fill="hold" evtFilter="cancelBubble" nodeType="interactiveSeq">
                <p:stCondLst>
                  <p:cond evt="onClick" delay="0">
                    <p:tgtEl>
                      <p:spTgt spid="43"/>
                    </p:tgtEl>
                  </p:cond>
                </p:stCondLst>
                <p:endSync evt="end" delay="0">
                  <p:rtn val="all"/>
                </p:endSync>
                <p:childTnLst>
                  <p:par>
                    <p:cTn id="75" fill="hold">
                      <p:stCondLst>
                        <p:cond delay="0"/>
                      </p:stCondLst>
                      <p:childTnLst>
                        <p:par>
                          <p:cTn id="76" fill="hold">
                            <p:stCondLst>
                              <p:cond delay="0"/>
                            </p:stCondLst>
                            <p:childTnLst>
                              <p:par>
                                <p:cTn id="77" presetID="1" presetClass="emph" presetSubtype="2" fill="hold" nodeType="clickEffect">
                                  <p:stCondLst>
                                    <p:cond delay="0"/>
                                  </p:stCondLst>
                                  <p:childTnLst>
                                    <p:animClr clrSpc="rgb" dir="cw">
                                      <p:cBhvr>
                                        <p:cTn id="78" dur="250" fill="hold"/>
                                        <p:tgtEl>
                                          <p:spTgt spid="43"/>
                                        </p:tgtEl>
                                        <p:attrNameLst>
                                          <p:attrName>fillcolor</p:attrName>
                                        </p:attrNameLst>
                                      </p:cBhvr>
                                      <p:to>
                                        <a:srgbClr val="FFF2CC"/>
                                      </p:to>
                                    </p:animClr>
                                    <p:set>
                                      <p:cBhvr>
                                        <p:cTn id="79" dur="250" fill="hold"/>
                                        <p:tgtEl>
                                          <p:spTgt spid="43"/>
                                        </p:tgtEl>
                                        <p:attrNameLst>
                                          <p:attrName>fill.type</p:attrName>
                                        </p:attrNameLst>
                                      </p:cBhvr>
                                      <p:to>
                                        <p:strVal val="solid"/>
                                      </p:to>
                                    </p:set>
                                    <p:set>
                                      <p:cBhvr>
                                        <p:cTn id="80" dur="250" fill="hold"/>
                                        <p:tgtEl>
                                          <p:spTgt spid="43"/>
                                        </p:tgtEl>
                                        <p:attrNameLst>
                                          <p:attrName>fill.on</p:attrName>
                                        </p:attrNameLst>
                                      </p:cBhvr>
                                      <p:to>
                                        <p:strVal val="true"/>
                                      </p:to>
                                    </p:set>
                                  </p:childTnLst>
                                  <p:subTnLst>
                                    <p:audio>
                                      <p:cMediaNode>
                                        <p:cTn display="0" masterRel="sameClick">
                                          <p:stCondLst>
                                            <p:cond evt="begin" delay="0">
                                              <p:tn val="77"/>
                                            </p:cond>
                                          </p:stCondLst>
                                          <p:endCondLst>
                                            <p:cond evt="onStopAudio" delay="0">
                                              <p:tgtEl>
                                                <p:sldTgt/>
                                              </p:tgtEl>
                                            </p:cond>
                                          </p:endCondLst>
                                        </p:cTn>
                                        <p:tgtEl>
                                          <p:sndTgt r:embed="rId2" name="click.wav"/>
                                        </p:tgtEl>
                                      </p:cMediaNode>
                                    </p:audio>
                                  </p:subTnLst>
                                </p:cTn>
                              </p:par>
                              <p:par>
                                <p:cTn id="81" presetID="23" presetClass="entr" presetSubtype="32" fill="hold" nodeType="withEffect">
                                  <p:stCondLst>
                                    <p:cond delay="1000"/>
                                  </p:stCondLst>
                                  <p:childTnLst>
                                    <p:set>
                                      <p:cBhvr>
                                        <p:cTn id="82" dur="1" fill="hold">
                                          <p:stCondLst>
                                            <p:cond delay="0"/>
                                          </p:stCondLst>
                                        </p:cTn>
                                        <p:tgtEl>
                                          <p:spTgt spid="51"/>
                                        </p:tgtEl>
                                        <p:attrNameLst>
                                          <p:attrName>style.visibility</p:attrName>
                                        </p:attrNameLst>
                                      </p:cBhvr>
                                      <p:to>
                                        <p:strVal val="visible"/>
                                      </p:to>
                                    </p:set>
                                    <p:anim calcmode="lin" valueType="num">
                                      <p:cBhvr>
                                        <p:cTn id="83" dur="250" fill="hold"/>
                                        <p:tgtEl>
                                          <p:spTgt spid="51"/>
                                        </p:tgtEl>
                                        <p:attrNameLst>
                                          <p:attrName>ppt_w</p:attrName>
                                        </p:attrNameLst>
                                      </p:cBhvr>
                                      <p:tavLst>
                                        <p:tav tm="0">
                                          <p:val>
                                            <p:strVal val="4*#ppt_w"/>
                                          </p:val>
                                        </p:tav>
                                        <p:tav tm="100000">
                                          <p:val>
                                            <p:strVal val="#ppt_w"/>
                                          </p:val>
                                        </p:tav>
                                      </p:tavLst>
                                    </p:anim>
                                    <p:anim calcmode="lin" valueType="num">
                                      <p:cBhvr>
                                        <p:cTn id="84" dur="250" fill="hold"/>
                                        <p:tgtEl>
                                          <p:spTgt spid="51"/>
                                        </p:tgtEl>
                                        <p:attrNameLst>
                                          <p:attrName>ppt_h</p:attrName>
                                        </p:attrNameLst>
                                      </p:cBhvr>
                                      <p:tavLst>
                                        <p:tav tm="0">
                                          <p:val>
                                            <p:strVal val="4*#ppt_h"/>
                                          </p:val>
                                        </p:tav>
                                        <p:tav tm="100000">
                                          <p:val>
                                            <p:strVal val="#ppt_h"/>
                                          </p:val>
                                        </p:tav>
                                      </p:tavLst>
                                    </p:anim>
                                  </p:childTnLst>
                                  <p:subTnLst>
                                    <p:audio>
                                      <p:cMediaNode>
                                        <p:cTn display="0" masterRel="sameClick">
                                          <p:stCondLst>
                                            <p:cond evt="begin" delay="0">
                                              <p:tn val="81"/>
                                            </p:cond>
                                          </p:stCondLst>
                                          <p:endCondLst>
                                            <p:cond evt="onStopAudio" delay="0">
                                              <p:tgtEl>
                                                <p:sldTgt/>
                                              </p:tgtEl>
                                            </p:cond>
                                          </p:endCondLst>
                                        </p:cTn>
                                        <p:tgtEl>
                                          <p:sndTgt r:embed="rId3" name="Wrong Buzzer.wav"/>
                                        </p:tgtEl>
                                      </p:cMediaNode>
                                    </p:audio>
                                  </p:subTnLst>
                                </p:cTn>
                              </p:par>
                              <p:par>
                                <p:cTn id="85" presetID="1" presetClass="emph" presetSubtype="2" fill="hold" nodeType="withEffect">
                                  <p:stCondLst>
                                    <p:cond delay="1000"/>
                                  </p:stCondLst>
                                  <p:childTnLst>
                                    <p:animClr clrSpc="rgb" dir="cw">
                                      <p:cBhvr>
                                        <p:cTn id="86" dur="250" fill="hold"/>
                                        <p:tgtEl>
                                          <p:spTgt spid="43"/>
                                        </p:tgtEl>
                                        <p:attrNameLst>
                                          <p:attrName>fillcolor</p:attrName>
                                        </p:attrNameLst>
                                      </p:cBhvr>
                                      <p:to>
                                        <a:srgbClr val="FFFF00"/>
                                      </p:to>
                                    </p:animClr>
                                    <p:set>
                                      <p:cBhvr>
                                        <p:cTn id="87" dur="250" fill="hold"/>
                                        <p:tgtEl>
                                          <p:spTgt spid="43"/>
                                        </p:tgtEl>
                                        <p:attrNameLst>
                                          <p:attrName>fill.type</p:attrName>
                                        </p:attrNameLst>
                                      </p:cBhvr>
                                      <p:to>
                                        <p:strVal val="solid"/>
                                      </p:to>
                                    </p:set>
                                    <p:set>
                                      <p:cBhvr>
                                        <p:cTn id="88" dur="250" fill="hold"/>
                                        <p:tgtEl>
                                          <p:spTgt spid="43"/>
                                        </p:tgtEl>
                                        <p:attrNameLst>
                                          <p:attrName>fill.on</p:attrName>
                                        </p:attrNameLst>
                                      </p:cBhvr>
                                      <p:to>
                                        <p:strVal val="true"/>
                                      </p:to>
                                    </p:set>
                                  </p:childTnLst>
                                </p:cTn>
                              </p:par>
                            </p:childTnLst>
                          </p:cTn>
                        </p:par>
                      </p:childTnLst>
                    </p:cTn>
                  </p:par>
                </p:childTnLst>
              </p:cTn>
              <p:nextCondLst>
                <p:cond evt="onClick" delay="0">
                  <p:tgtEl>
                    <p:spTgt spid="43"/>
                  </p:tgtEl>
                </p:cond>
              </p:nextCondLst>
            </p:seq>
            <p:seq concurrent="1" nextAc="seek">
              <p:cTn id="89" restart="whenNotActive" fill="hold" evtFilter="cancelBubble" nodeType="interactiveSeq">
                <p:stCondLst>
                  <p:cond evt="onClick" delay="0">
                    <p:tgtEl>
                      <p:spTgt spid="44"/>
                    </p:tgtEl>
                  </p:cond>
                </p:stCondLst>
                <p:endSync evt="end" delay="0">
                  <p:rtn val="all"/>
                </p:endSync>
                <p:childTnLst>
                  <p:par>
                    <p:cTn id="90" fill="hold">
                      <p:stCondLst>
                        <p:cond delay="0"/>
                      </p:stCondLst>
                      <p:childTnLst>
                        <p:par>
                          <p:cTn id="91" fill="hold">
                            <p:stCondLst>
                              <p:cond delay="0"/>
                            </p:stCondLst>
                            <p:childTnLst>
                              <p:par>
                                <p:cTn id="92" presetID="1" presetClass="emph" presetSubtype="2" fill="hold" nodeType="clickEffect">
                                  <p:stCondLst>
                                    <p:cond delay="0"/>
                                  </p:stCondLst>
                                  <p:childTnLst>
                                    <p:animClr clrSpc="rgb" dir="cw">
                                      <p:cBhvr>
                                        <p:cTn id="93" dur="250" fill="hold"/>
                                        <p:tgtEl>
                                          <p:spTgt spid="44"/>
                                        </p:tgtEl>
                                        <p:attrNameLst>
                                          <p:attrName>fillcolor</p:attrName>
                                        </p:attrNameLst>
                                      </p:cBhvr>
                                      <p:to>
                                        <a:srgbClr val="FFF2CC"/>
                                      </p:to>
                                    </p:animClr>
                                    <p:set>
                                      <p:cBhvr>
                                        <p:cTn id="94" dur="250" fill="hold"/>
                                        <p:tgtEl>
                                          <p:spTgt spid="44"/>
                                        </p:tgtEl>
                                        <p:attrNameLst>
                                          <p:attrName>fill.type</p:attrName>
                                        </p:attrNameLst>
                                      </p:cBhvr>
                                      <p:to>
                                        <p:strVal val="solid"/>
                                      </p:to>
                                    </p:set>
                                    <p:set>
                                      <p:cBhvr>
                                        <p:cTn id="95" dur="250" fill="hold"/>
                                        <p:tgtEl>
                                          <p:spTgt spid="44"/>
                                        </p:tgtEl>
                                        <p:attrNameLst>
                                          <p:attrName>fill.on</p:attrName>
                                        </p:attrNameLst>
                                      </p:cBhvr>
                                      <p:to>
                                        <p:strVal val="true"/>
                                      </p:to>
                                    </p:set>
                                  </p:childTnLst>
                                  <p:subTnLst>
                                    <p:audio>
                                      <p:cMediaNode>
                                        <p:cTn display="0" masterRel="sameClick">
                                          <p:stCondLst>
                                            <p:cond evt="begin" delay="0">
                                              <p:tn val="92"/>
                                            </p:cond>
                                          </p:stCondLst>
                                          <p:endCondLst>
                                            <p:cond evt="onStopAudio" delay="0">
                                              <p:tgtEl>
                                                <p:sldTgt/>
                                              </p:tgtEl>
                                            </p:cond>
                                          </p:endCondLst>
                                        </p:cTn>
                                        <p:tgtEl>
                                          <p:sndTgt r:embed="rId2" name="click.wav"/>
                                        </p:tgtEl>
                                      </p:cMediaNode>
                                    </p:audio>
                                  </p:subTnLst>
                                </p:cTn>
                              </p:par>
                              <p:par>
                                <p:cTn id="96" presetID="23" presetClass="entr" presetSubtype="32" fill="hold" nodeType="withEffect">
                                  <p:stCondLst>
                                    <p:cond delay="1000"/>
                                  </p:stCondLst>
                                  <p:childTnLst>
                                    <p:set>
                                      <p:cBhvr>
                                        <p:cTn id="97" dur="1" fill="hold">
                                          <p:stCondLst>
                                            <p:cond delay="0"/>
                                          </p:stCondLst>
                                        </p:cTn>
                                        <p:tgtEl>
                                          <p:spTgt spid="49"/>
                                        </p:tgtEl>
                                        <p:attrNameLst>
                                          <p:attrName>style.visibility</p:attrName>
                                        </p:attrNameLst>
                                      </p:cBhvr>
                                      <p:to>
                                        <p:strVal val="visible"/>
                                      </p:to>
                                    </p:set>
                                    <p:anim calcmode="lin" valueType="num">
                                      <p:cBhvr>
                                        <p:cTn id="98" dur="250" fill="hold"/>
                                        <p:tgtEl>
                                          <p:spTgt spid="49"/>
                                        </p:tgtEl>
                                        <p:attrNameLst>
                                          <p:attrName>ppt_w</p:attrName>
                                        </p:attrNameLst>
                                      </p:cBhvr>
                                      <p:tavLst>
                                        <p:tav tm="0">
                                          <p:val>
                                            <p:strVal val="4*#ppt_w"/>
                                          </p:val>
                                        </p:tav>
                                        <p:tav tm="100000">
                                          <p:val>
                                            <p:strVal val="#ppt_w"/>
                                          </p:val>
                                        </p:tav>
                                      </p:tavLst>
                                    </p:anim>
                                    <p:anim calcmode="lin" valueType="num">
                                      <p:cBhvr>
                                        <p:cTn id="99" dur="250" fill="hold"/>
                                        <p:tgtEl>
                                          <p:spTgt spid="49"/>
                                        </p:tgtEl>
                                        <p:attrNameLst>
                                          <p:attrName>ppt_h</p:attrName>
                                        </p:attrNameLst>
                                      </p:cBhvr>
                                      <p:tavLst>
                                        <p:tav tm="0">
                                          <p:val>
                                            <p:strVal val="4*#ppt_h"/>
                                          </p:val>
                                        </p:tav>
                                        <p:tav tm="100000">
                                          <p:val>
                                            <p:strVal val="#ppt_h"/>
                                          </p:val>
                                        </p:tav>
                                      </p:tavLst>
                                    </p:anim>
                                  </p:childTnLst>
                                  <p:subTnLst>
                                    <p:audio>
                                      <p:cMediaNode>
                                        <p:cTn display="0" masterRel="sameClick">
                                          <p:stCondLst>
                                            <p:cond evt="begin" delay="0">
                                              <p:tn val="96"/>
                                            </p:cond>
                                          </p:stCondLst>
                                          <p:endCondLst>
                                            <p:cond evt="onStopAudio" delay="0">
                                              <p:tgtEl>
                                                <p:sldTgt/>
                                              </p:tgtEl>
                                            </p:cond>
                                          </p:endCondLst>
                                        </p:cTn>
                                        <p:tgtEl>
                                          <p:sndTgt r:embed="rId3" name="Wrong Buzzer.wav"/>
                                        </p:tgtEl>
                                      </p:cMediaNode>
                                    </p:audio>
                                  </p:subTnLst>
                                </p:cTn>
                              </p:par>
                              <p:par>
                                <p:cTn id="100" presetID="1" presetClass="emph" presetSubtype="2" fill="hold" nodeType="withEffect">
                                  <p:stCondLst>
                                    <p:cond delay="1000"/>
                                  </p:stCondLst>
                                  <p:childTnLst>
                                    <p:animClr clrSpc="rgb" dir="cw">
                                      <p:cBhvr>
                                        <p:cTn id="101" dur="250" fill="hold"/>
                                        <p:tgtEl>
                                          <p:spTgt spid="44"/>
                                        </p:tgtEl>
                                        <p:attrNameLst>
                                          <p:attrName>fillcolor</p:attrName>
                                        </p:attrNameLst>
                                      </p:cBhvr>
                                      <p:to>
                                        <a:srgbClr val="FFFF00"/>
                                      </p:to>
                                    </p:animClr>
                                    <p:set>
                                      <p:cBhvr>
                                        <p:cTn id="102" dur="250" fill="hold"/>
                                        <p:tgtEl>
                                          <p:spTgt spid="44"/>
                                        </p:tgtEl>
                                        <p:attrNameLst>
                                          <p:attrName>fill.type</p:attrName>
                                        </p:attrNameLst>
                                      </p:cBhvr>
                                      <p:to>
                                        <p:strVal val="solid"/>
                                      </p:to>
                                    </p:set>
                                    <p:set>
                                      <p:cBhvr>
                                        <p:cTn id="103" dur="250" fill="hold"/>
                                        <p:tgtEl>
                                          <p:spTgt spid="44"/>
                                        </p:tgtEl>
                                        <p:attrNameLst>
                                          <p:attrName>fill.on</p:attrName>
                                        </p:attrNameLst>
                                      </p:cBhvr>
                                      <p:to>
                                        <p:strVal val="true"/>
                                      </p:to>
                                    </p:set>
                                  </p:childTnLst>
                                </p:cTn>
                              </p:par>
                            </p:childTnLst>
                          </p:cTn>
                        </p:par>
                      </p:childTnLst>
                    </p:cTn>
                  </p:par>
                </p:childTnLst>
              </p:cTn>
              <p:nextCondLst>
                <p:cond evt="onClick" delay="0">
                  <p:tgtEl>
                    <p:spTgt spid="44"/>
                  </p:tgtEl>
                </p:cond>
              </p:nextCondLst>
            </p:seq>
          </p:childTnLst>
        </p:cTn>
      </p:par>
    </p:tnLst>
    <p:bldLst>
      <p:bldP spid="4" grpId="0" animBg="1"/>
      <p:bldP spid="26" grpId="0" animBg="1"/>
      <p:bldP spid="40" grpId="0" animBg="1"/>
      <p:bldP spid="41" grpId="0" animBg="1"/>
      <p:bldP spid="42" grpId="0" animBg="1"/>
      <p:bldP spid="43" grpId="0" animBg="1"/>
      <p:bldP spid="44" grpId="0" animBg="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5" cstate="print">
            <a:biLevel thresh="25000"/>
            <a:extLst>
              <a:ext uri="{BEBA8EAE-BF5A-486C-A8C5-ECC9F3942E4B}">
                <a14:imgProps xmlns:a14="http://schemas.microsoft.com/office/drawing/2010/main">
                  <a14:imgLayer r:embed="rId6">
                    <a14:imgEffect>
                      <a14:brightnessContrast bright="40000" contrast="-20000"/>
                    </a14:imgEffect>
                  </a14:imgLayer>
                </a14:imgProps>
              </a:ext>
              <a:ext uri="{28A0092B-C50C-407E-A947-70E740481C1C}">
                <a14:useLocalDpi xmlns:a14="http://schemas.microsoft.com/office/drawing/2010/main" val="0"/>
              </a:ext>
            </a:extLst>
          </a:blip>
          <a:stretch>
            <a:fillRect/>
          </a:stretch>
        </p:blipFill>
        <p:spPr>
          <a:xfrm>
            <a:off x="7870622" y="2826848"/>
            <a:ext cx="814875" cy="887195"/>
          </a:xfrm>
          <a:prstGeom prst="rect">
            <a:avLst/>
          </a:prstGeom>
        </p:spPr>
      </p:pic>
      <p:pic>
        <p:nvPicPr>
          <p:cNvPr id="9" name="Picture 8"/>
          <p:cNvPicPr>
            <a:picLocks noChangeAspect="1"/>
          </p:cNvPicPr>
          <p:nvPr/>
        </p:nvPicPr>
        <p:blipFill>
          <a:blip r:embed="rId7" cstate="print">
            <a:biLevel thresh="25000"/>
            <a:extLst>
              <a:ext uri="{BEBA8EAE-BF5A-486C-A8C5-ECC9F3942E4B}">
                <a14:imgProps xmlns:a14="http://schemas.microsoft.com/office/drawing/2010/main">
                  <a14:imgLayer r:embed="rId8">
                    <a14:imgEffect>
                      <a14:brightnessContrast bright="40000" contrast="-20000"/>
                    </a14:imgEffect>
                  </a14:imgLayer>
                </a14:imgProps>
              </a:ext>
              <a:ext uri="{28A0092B-C50C-407E-A947-70E740481C1C}">
                <a14:useLocalDpi xmlns:a14="http://schemas.microsoft.com/office/drawing/2010/main" val="0"/>
              </a:ext>
            </a:extLst>
          </a:blip>
          <a:stretch>
            <a:fillRect/>
          </a:stretch>
        </p:blipFill>
        <p:spPr>
          <a:xfrm>
            <a:off x="7332703" y="3386891"/>
            <a:ext cx="609667" cy="663774"/>
          </a:xfrm>
          <a:prstGeom prst="rect">
            <a:avLst/>
          </a:prstGeom>
        </p:spPr>
      </p:pic>
      <p:pic>
        <p:nvPicPr>
          <p:cNvPr id="11" name="Picture 10"/>
          <p:cNvPicPr>
            <a:picLocks noChangeAspect="1"/>
          </p:cNvPicPr>
          <p:nvPr/>
        </p:nvPicPr>
        <p:blipFill>
          <a:blip r:embed="rId9" cstate="print">
            <a:biLevel thresh="25000"/>
            <a:extLst>
              <a:ext uri="{BEBA8EAE-BF5A-486C-A8C5-ECC9F3942E4B}">
                <a14:imgProps xmlns:a14="http://schemas.microsoft.com/office/drawing/2010/main">
                  <a14:imgLayer r:embed="rId10">
                    <a14:imgEffect>
                      <a14:brightnessContrast bright="40000" contrast="-20000"/>
                    </a14:imgEffect>
                  </a14:imgLayer>
                </a14:imgProps>
              </a:ext>
              <a:ext uri="{28A0092B-C50C-407E-A947-70E740481C1C}">
                <a14:useLocalDpi xmlns:a14="http://schemas.microsoft.com/office/drawing/2010/main" val="0"/>
              </a:ext>
            </a:extLst>
          </a:blip>
          <a:stretch>
            <a:fillRect/>
          </a:stretch>
        </p:blipFill>
        <p:spPr>
          <a:xfrm>
            <a:off x="7771484" y="3847792"/>
            <a:ext cx="390293" cy="424931"/>
          </a:xfrm>
          <a:prstGeom prst="rect">
            <a:avLst/>
          </a:prstGeom>
        </p:spPr>
      </p:pic>
      <p:sp>
        <p:nvSpPr>
          <p:cNvPr id="4" name="Snip Diagonal Corner Rectangle 3"/>
          <p:cNvSpPr/>
          <p:nvPr/>
        </p:nvSpPr>
        <p:spPr>
          <a:xfrm>
            <a:off x="624477" y="149901"/>
            <a:ext cx="7895046" cy="1515815"/>
          </a:xfrm>
          <a:prstGeom prst="snip2DiagRect">
            <a:avLst/>
          </a:prstGeom>
          <a:solidFill>
            <a:schemeClr val="bg1"/>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vi-VN" sz="2400" b="1">
                <a:solidFill>
                  <a:schemeClr val="tx1"/>
                </a:solidFill>
                <a:latin typeface="Times New Roman" panose="02020603050405020304" pitchFamily="18" charset="0"/>
                <a:cs typeface="Times New Roman" panose="02020603050405020304" pitchFamily="18" charset="0"/>
              </a:rPr>
              <a:t>Câu 8. </a:t>
            </a:r>
            <a:r>
              <a:rPr lang="vi-VN" sz="2400">
                <a:solidFill>
                  <a:schemeClr val="tx1"/>
                </a:solidFill>
                <a:latin typeface="Times New Roman" panose="02020603050405020304" pitchFamily="18" charset="0"/>
                <a:cs typeface="Times New Roman" panose="02020603050405020304" pitchFamily="18" charset="0"/>
              </a:rPr>
              <a:t>Dụng ý của tác giả thể hiện qua câu: </a:t>
            </a:r>
            <a:r>
              <a:rPr lang="vi-VN" sz="2400" i="1">
                <a:solidFill>
                  <a:schemeClr val="tx1"/>
                </a:solidFill>
                <a:latin typeface="Times New Roman" panose="02020603050405020304" pitchFamily="18" charset="0"/>
                <a:cs typeface="Times New Roman" panose="02020603050405020304" pitchFamily="18" charset="0"/>
              </a:rPr>
              <a:t>"Huống chi ta cùng các ngươi sinh phải thời loạn lạc, lớn gặp buổi gian nan” </a:t>
            </a:r>
            <a:r>
              <a:rPr lang="vi-VN" sz="2400">
                <a:solidFill>
                  <a:schemeClr val="tx1"/>
                </a:solidFill>
                <a:latin typeface="Times New Roman" panose="02020603050405020304" pitchFamily="18" charset="0"/>
                <a:cs typeface="Times New Roman" panose="02020603050405020304" pitchFamily="18" charset="0"/>
              </a:rPr>
              <a:t>là gì</a:t>
            </a:r>
            <a:r>
              <a:rPr lang="vi-VN" sz="2400" i="1">
                <a:solidFill>
                  <a:schemeClr val="tx1"/>
                </a:solidFill>
                <a:latin typeface="Times New Roman" panose="02020603050405020304" pitchFamily="18" charset="0"/>
                <a:cs typeface="Times New Roman" panose="02020603050405020304" pitchFamily="18" charset="0"/>
              </a:rPr>
              <a:t>?</a:t>
            </a:r>
            <a:endParaRPr lang="en-GB" sz="2400">
              <a:solidFill>
                <a:schemeClr val="tx1"/>
              </a:solidFill>
              <a:latin typeface="Times New Roman" panose="02020603050405020304" pitchFamily="18" charset="0"/>
              <a:cs typeface="Times New Roman" panose="02020603050405020304" pitchFamily="18" charset="0"/>
            </a:endParaRPr>
          </a:p>
        </p:txBody>
      </p:sp>
      <p:sp>
        <p:nvSpPr>
          <p:cNvPr id="26" name="Rectangle 25"/>
          <p:cNvSpPr/>
          <p:nvPr/>
        </p:nvSpPr>
        <p:spPr>
          <a:xfrm>
            <a:off x="832664" y="1713583"/>
            <a:ext cx="3680099" cy="1095605"/>
          </a:xfrm>
          <a:prstGeom prst="rect">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vi-VN" sz="2400">
                <a:solidFill>
                  <a:schemeClr val="tx1"/>
                </a:solidFill>
                <a:latin typeface="Times New Roman" panose="02020603050405020304" pitchFamily="18" charset="0"/>
                <a:cs typeface="Times New Roman" panose="02020603050405020304" pitchFamily="18" charset="0"/>
              </a:rPr>
              <a:t>A. Khẳng định mình và các tướng sĩ là những người cùng cảnh ngộ.</a:t>
            </a:r>
            <a:endParaRPr lang="en-GB" sz="2400">
              <a:solidFill>
                <a:schemeClr val="tx1"/>
              </a:solidFill>
              <a:latin typeface="Times New Roman" panose="02020603050405020304" pitchFamily="18" charset="0"/>
              <a:cs typeface="Times New Roman" panose="02020603050405020304" pitchFamily="18" charset="0"/>
            </a:endParaRPr>
          </a:p>
        </p:txBody>
      </p:sp>
      <p:sp>
        <p:nvSpPr>
          <p:cNvPr id="40" name="Cloud 39"/>
          <p:cNvSpPr/>
          <p:nvPr/>
        </p:nvSpPr>
        <p:spPr>
          <a:xfrm>
            <a:off x="-512509" y="3676647"/>
            <a:ext cx="425336" cy="261908"/>
          </a:xfrm>
          <a:prstGeom prst="cloud">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vi-VN" sz="1350">
              <a:solidFill>
                <a:prstClr val="white"/>
              </a:solidFill>
            </a:endParaRPr>
          </a:p>
        </p:txBody>
      </p:sp>
      <p:sp>
        <p:nvSpPr>
          <p:cNvPr id="41" name="Cloud 40"/>
          <p:cNvSpPr/>
          <p:nvPr/>
        </p:nvSpPr>
        <p:spPr>
          <a:xfrm>
            <a:off x="10224451" y="3526875"/>
            <a:ext cx="668565" cy="411680"/>
          </a:xfrm>
          <a:prstGeom prst="cloud">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vi-VN" sz="1350">
              <a:solidFill>
                <a:prstClr val="white"/>
              </a:solidFill>
            </a:endParaRPr>
          </a:p>
        </p:txBody>
      </p:sp>
      <p:sp>
        <p:nvSpPr>
          <p:cNvPr id="42" name="Rectangle 41"/>
          <p:cNvSpPr/>
          <p:nvPr/>
        </p:nvSpPr>
        <p:spPr>
          <a:xfrm>
            <a:off x="4572000" y="1785072"/>
            <a:ext cx="3680099" cy="728167"/>
          </a:xfrm>
          <a:prstGeom prst="rect">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vi-VN" sz="2400">
                <a:solidFill>
                  <a:schemeClr val="tx1"/>
                </a:solidFill>
                <a:latin typeface="Times New Roman" panose="02020603050405020304" pitchFamily="18" charset="0"/>
                <a:cs typeface="Times New Roman" panose="02020603050405020304" pitchFamily="18" charset="0"/>
              </a:rPr>
              <a:t>B. Thể hiện sự thông cảm với các tướng sĩ.</a:t>
            </a:r>
            <a:endParaRPr lang="en-GB" sz="2400">
              <a:solidFill>
                <a:schemeClr val="tx1"/>
              </a:solidFill>
              <a:latin typeface="Times New Roman" panose="02020603050405020304" pitchFamily="18" charset="0"/>
              <a:cs typeface="Times New Roman" panose="02020603050405020304" pitchFamily="18" charset="0"/>
            </a:endParaRPr>
          </a:p>
        </p:txBody>
      </p:sp>
      <p:sp>
        <p:nvSpPr>
          <p:cNvPr id="43" name="Rectangle 42"/>
          <p:cNvSpPr/>
          <p:nvPr/>
        </p:nvSpPr>
        <p:spPr>
          <a:xfrm>
            <a:off x="832664" y="2857056"/>
            <a:ext cx="3680099" cy="728167"/>
          </a:xfrm>
          <a:prstGeom prst="rect">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vi-VN" sz="2400">
                <a:solidFill>
                  <a:schemeClr val="tx1"/>
                </a:solidFill>
                <a:latin typeface="Times New Roman" panose="02020603050405020304" pitchFamily="18" charset="0"/>
                <a:cs typeface="Times New Roman" panose="02020603050405020304" pitchFamily="18" charset="0"/>
              </a:rPr>
              <a:t>C. Kêu gọi tinh thần đấu tranh của các tướng sĩ.</a:t>
            </a:r>
            <a:endParaRPr lang="en-GB" sz="2400">
              <a:solidFill>
                <a:schemeClr val="tx1"/>
              </a:solidFill>
              <a:latin typeface="Times New Roman" panose="02020603050405020304" pitchFamily="18" charset="0"/>
              <a:cs typeface="Times New Roman" panose="02020603050405020304" pitchFamily="18" charset="0"/>
            </a:endParaRPr>
          </a:p>
        </p:txBody>
      </p:sp>
      <p:sp>
        <p:nvSpPr>
          <p:cNvPr id="44" name="Rectangle 43"/>
          <p:cNvSpPr/>
          <p:nvPr/>
        </p:nvSpPr>
        <p:spPr>
          <a:xfrm>
            <a:off x="4597960" y="2612674"/>
            <a:ext cx="3680099" cy="1013059"/>
          </a:xfrm>
          <a:prstGeom prst="rect">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vi-VN" sz="2400">
                <a:solidFill>
                  <a:schemeClr val="tx1"/>
                </a:solidFill>
                <a:latin typeface="Times New Roman" panose="02020603050405020304" pitchFamily="18" charset="0"/>
                <a:cs typeface="Times New Roman" panose="02020603050405020304" pitchFamily="18" charset="0"/>
              </a:rPr>
              <a:t>D. Miêu tả hoàn cảnh sinh sống của mình cũng như của các tướng sĩ.</a:t>
            </a:r>
            <a:endParaRPr lang="en-GB" sz="2400">
              <a:solidFill>
                <a:schemeClr val="tx1"/>
              </a:solidFill>
              <a:latin typeface="Times New Roman" panose="02020603050405020304" pitchFamily="18" charset="0"/>
              <a:cs typeface="Times New Roman" panose="02020603050405020304" pitchFamily="18" charset="0"/>
            </a:endParaRPr>
          </a:p>
        </p:txBody>
      </p:sp>
      <p:pic>
        <p:nvPicPr>
          <p:cNvPr id="47" name="Picture 46"/>
          <p:cNvPicPr>
            <a:picLocks noChangeAspect="1"/>
          </p:cNvPicPr>
          <p:nvPr/>
        </p:nvPicPr>
        <p:blipFill rotWithShape="1">
          <a:blip r:embed="rId11" cstate="print">
            <a:duotone>
              <a:prstClr val="black"/>
              <a:schemeClr val="accent6">
                <a:tint val="45000"/>
                <a:satMod val="400000"/>
              </a:schemeClr>
            </a:duotone>
            <a:extLst>
              <a:ext uri="{28A0092B-C50C-407E-A947-70E740481C1C}">
                <a14:useLocalDpi xmlns:a14="http://schemas.microsoft.com/office/drawing/2010/main" val="0"/>
              </a:ext>
            </a:extLst>
          </a:blip>
          <a:srcRect r="-5485"/>
          <a:stretch/>
        </p:blipFill>
        <p:spPr>
          <a:xfrm>
            <a:off x="3934106" y="2169312"/>
            <a:ext cx="663853" cy="531044"/>
          </a:xfrm>
          <a:prstGeom prst="rect">
            <a:avLst/>
          </a:prstGeom>
        </p:spPr>
      </p:pic>
      <p:pic>
        <p:nvPicPr>
          <p:cNvPr id="51" name="Picture 50"/>
          <p:cNvPicPr>
            <a:picLocks noChangeAspect="1"/>
          </p:cNvPicPr>
          <p:nvPr/>
        </p:nvPicPr>
        <p:blipFill rotWithShape="1">
          <a:blip r:embed="rId12" cstate="print">
            <a:duotone>
              <a:prstClr val="black"/>
              <a:schemeClr val="accent2">
                <a:tint val="45000"/>
                <a:satMod val="400000"/>
              </a:schemeClr>
            </a:duotone>
            <a:extLst>
              <a:ext uri="{28A0092B-C50C-407E-A947-70E740481C1C}">
                <a14:useLocalDpi xmlns:a14="http://schemas.microsoft.com/office/drawing/2010/main" val="0"/>
              </a:ext>
            </a:extLst>
          </a:blip>
          <a:srcRect r="3472"/>
          <a:stretch/>
        </p:blipFill>
        <p:spPr>
          <a:xfrm>
            <a:off x="3909362" y="2922415"/>
            <a:ext cx="603402" cy="528066"/>
          </a:xfrm>
          <a:prstGeom prst="rect">
            <a:avLst/>
          </a:prstGeom>
        </p:spPr>
      </p:pic>
      <p:pic>
        <p:nvPicPr>
          <p:cNvPr id="49" name="Picture 48"/>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7743170" y="3270445"/>
            <a:ext cx="603557" cy="530398"/>
          </a:xfrm>
          <a:prstGeom prst="rect">
            <a:avLst/>
          </a:prstGeom>
        </p:spPr>
      </p:pic>
      <p:pic>
        <p:nvPicPr>
          <p:cNvPr id="53" name="Picture 52"/>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7859998" y="2024053"/>
            <a:ext cx="603557" cy="530398"/>
          </a:xfrm>
          <a:prstGeom prst="rect">
            <a:avLst/>
          </a:prstGeom>
        </p:spPr>
      </p:pic>
      <p:sp>
        <p:nvSpPr>
          <p:cNvPr id="17" name="Cloud 16">
            <a:hlinkClick r:id="rId14" action="ppaction://hlinksldjump"/>
          </p:cNvPr>
          <p:cNvSpPr/>
          <p:nvPr/>
        </p:nvSpPr>
        <p:spPr>
          <a:xfrm>
            <a:off x="3500621" y="3526874"/>
            <a:ext cx="1769408" cy="828675"/>
          </a:xfrm>
          <a:prstGeom prst="cloud">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en-US" sz="1800" dirty="0">
                <a:solidFill>
                  <a:prstClr val="white">
                    <a:lumMod val="50000"/>
                  </a:prstClr>
                </a:solidFill>
                <a:latin typeface="Arial" panose="020B0604020202020204" pitchFamily="34" charset="0"/>
              </a:rPr>
              <a:t>QUAY VỀ</a:t>
            </a:r>
            <a:endParaRPr lang="vi-VN" sz="1800" dirty="0">
              <a:solidFill>
                <a:prstClr val="white">
                  <a:lumMod val="50000"/>
                </a:prstClr>
              </a:solidFill>
            </a:endParaRPr>
          </a:p>
        </p:txBody>
      </p:sp>
    </p:spTree>
    <p:extLst>
      <p:ext uri="{BB962C8B-B14F-4D97-AF65-F5344CB8AC3E}">
        <p14:creationId xmlns:p14="http://schemas.microsoft.com/office/powerpoint/2010/main" val="22516614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
                                          </p:val>
                                        </p:tav>
                                        <p:tav tm="100000">
                                          <p:val>
                                            <p:strVal val="#ppt_x"/>
                                          </p:val>
                                        </p:tav>
                                      </p:tavLst>
                                    </p:anim>
                                    <p:anim calcmode="lin" valueType="num">
                                      <p:cBhvr>
                                        <p:cTn id="9" dur="500" fill="hold"/>
                                        <p:tgtEl>
                                          <p:spTgt spid="4"/>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500"/>
                                  </p:stCondLst>
                                  <p:childTnLst>
                                    <p:set>
                                      <p:cBhvr>
                                        <p:cTn id="11" dur="1" fill="hold">
                                          <p:stCondLst>
                                            <p:cond delay="0"/>
                                          </p:stCondLst>
                                        </p:cTn>
                                        <p:tgtEl>
                                          <p:spTgt spid="26"/>
                                        </p:tgtEl>
                                        <p:attrNameLst>
                                          <p:attrName>style.visibility</p:attrName>
                                        </p:attrNameLst>
                                      </p:cBhvr>
                                      <p:to>
                                        <p:strVal val="visible"/>
                                      </p:to>
                                    </p:set>
                                    <p:animEffect transition="in" filter="fade">
                                      <p:cBhvr>
                                        <p:cTn id="12" dur="500"/>
                                        <p:tgtEl>
                                          <p:spTgt spid="26"/>
                                        </p:tgtEl>
                                      </p:cBhvr>
                                    </p:animEffect>
                                    <p:anim calcmode="lin" valueType="num">
                                      <p:cBhvr>
                                        <p:cTn id="13" dur="500" fill="hold"/>
                                        <p:tgtEl>
                                          <p:spTgt spid="26"/>
                                        </p:tgtEl>
                                        <p:attrNameLst>
                                          <p:attrName>ppt_x</p:attrName>
                                        </p:attrNameLst>
                                      </p:cBhvr>
                                      <p:tavLst>
                                        <p:tav tm="0">
                                          <p:val>
                                            <p:strVal val="#ppt_x"/>
                                          </p:val>
                                        </p:tav>
                                        <p:tav tm="100000">
                                          <p:val>
                                            <p:strVal val="#ppt_x"/>
                                          </p:val>
                                        </p:tav>
                                      </p:tavLst>
                                    </p:anim>
                                    <p:anim calcmode="lin" valueType="num">
                                      <p:cBhvr>
                                        <p:cTn id="14" dur="500" fill="hold"/>
                                        <p:tgtEl>
                                          <p:spTgt spid="26"/>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1000"/>
                                  </p:stCondLst>
                                  <p:childTnLst>
                                    <p:set>
                                      <p:cBhvr>
                                        <p:cTn id="16" dur="1" fill="hold">
                                          <p:stCondLst>
                                            <p:cond delay="0"/>
                                          </p:stCondLst>
                                        </p:cTn>
                                        <p:tgtEl>
                                          <p:spTgt spid="42"/>
                                        </p:tgtEl>
                                        <p:attrNameLst>
                                          <p:attrName>style.visibility</p:attrName>
                                        </p:attrNameLst>
                                      </p:cBhvr>
                                      <p:to>
                                        <p:strVal val="visible"/>
                                      </p:to>
                                    </p:set>
                                    <p:animEffect transition="in" filter="fade">
                                      <p:cBhvr>
                                        <p:cTn id="17" dur="500"/>
                                        <p:tgtEl>
                                          <p:spTgt spid="42"/>
                                        </p:tgtEl>
                                      </p:cBhvr>
                                    </p:animEffect>
                                    <p:anim calcmode="lin" valueType="num">
                                      <p:cBhvr>
                                        <p:cTn id="18" dur="500" fill="hold"/>
                                        <p:tgtEl>
                                          <p:spTgt spid="42"/>
                                        </p:tgtEl>
                                        <p:attrNameLst>
                                          <p:attrName>ppt_x</p:attrName>
                                        </p:attrNameLst>
                                      </p:cBhvr>
                                      <p:tavLst>
                                        <p:tav tm="0">
                                          <p:val>
                                            <p:strVal val="#ppt_x"/>
                                          </p:val>
                                        </p:tav>
                                        <p:tav tm="100000">
                                          <p:val>
                                            <p:strVal val="#ppt_x"/>
                                          </p:val>
                                        </p:tav>
                                      </p:tavLst>
                                    </p:anim>
                                    <p:anim calcmode="lin" valueType="num">
                                      <p:cBhvr>
                                        <p:cTn id="19" dur="500" fill="hold"/>
                                        <p:tgtEl>
                                          <p:spTgt spid="42"/>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1500"/>
                                  </p:stCondLst>
                                  <p:childTnLst>
                                    <p:set>
                                      <p:cBhvr>
                                        <p:cTn id="21" dur="1" fill="hold">
                                          <p:stCondLst>
                                            <p:cond delay="0"/>
                                          </p:stCondLst>
                                        </p:cTn>
                                        <p:tgtEl>
                                          <p:spTgt spid="43"/>
                                        </p:tgtEl>
                                        <p:attrNameLst>
                                          <p:attrName>style.visibility</p:attrName>
                                        </p:attrNameLst>
                                      </p:cBhvr>
                                      <p:to>
                                        <p:strVal val="visible"/>
                                      </p:to>
                                    </p:set>
                                    <p:animEffect transition="in" filter="fade">
                                      <p:cBhvr>
                                        <p:cTn id="22" dur="500"/>
                                        <p:tgtEl>
                                          <p:spTgt spid="43"/>
                                        </p:tgtEl>
                                      </p:cBhvr>
                                    </p:animEffect>
                                    <p:anim calcmode="lin" valueType="num">
                                      <p:cBhvr>
                                        <p:cTn id="23" dur="500" fill="hold"/>
                                        <p:tgtEl>
                                          <p:spTgt spid="43"/>
                                        </p:tgtEl>
                                        <p:attrNameLst>
                                          <p:attrName>ppt_x</p:attrName>
                                        </p:attrNameLst>
                                      </p:cBhvr>
                                      <p:tavLst>
                                        <p:tav tm="0">
                                          <p:val>
                                            <p:strVal val="#ppt_x"/>
                                          </p:val>
                                        </p:tav>
                                        <p:tav tm="100000">
                                          <p:val>
                                            <p:strVal val="#ppt_x"/>
                                          </p:val>
                                        </p:tav>
                                      </p:tavLst>
                                    </p:anim>
                                    <p:anim calcmode="lin" valueType="num">
                                      <p:cBhvr>
                                        <p:cTn id="24" dur="500" fill="hold"/>
                                        <p:tgtEl>
                                          <p:spTgt spid="43"/>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2000"/>
                                  </p:stCondLst>
                                  <p:childTnLst>
                                    <p:set>
                                      <p:cBhvr>
                                        <p:cTn id="26" dur="1" fill="hold">
                                          <p:stCondLst>
                                            <p:cond delay="0"/>
                                          </p:stCondLst>
                                        </p:cTn>
                                        <p:tgtEl>
                                          <p:spTgt spid="44"/>
                                        </p:tgtEl>
                                        <p:attrNameLst>
                                          <p:attrName>style.visibility</p:attrName>
                                        </p:attrNameLst>
                                      </p:cBhvr>
                                      <p:to>
                                        <p:strVal val="visible"/>
                                      </p:to>
                                    </p:set>
                                    <p:animEffect transition="in" filter="fade">
                                      <p:cBhvr>
                                        <p:cTn id="27" dur="500"/>
                                        <p:tgtEl>
                                          <p:spTgt spid="44"/>
                                        </p:tgtEl>
                                      </p:cBhvr>
                                    </p:animEffect>
                                    <p:anim calcmode="lin" valueType="num">
                                      <p:cBhvr>
                                        <p:cTn id="28" dur="500" fill="hold"/>
                                        <p:tgtEl>
                                          <p:spTgt spid="44"/>
                                        </p:tgtEl>
                                        <p:attrNameLst>
                                          <p:attrName>ppt_x</p:attrName>
                                        </p:attrNameLst>
                                      </p:cBhvr>
                                      <p:tavLst>
                                        <p:tav tm="0">
                                          <p:val>
                                            <p:strVal val="#ppt_x"/>
                                          </p:val>
                                        </p:tav>
                                        <p:tav tm="100000">
                                          <p:val>
                                            <p:strVal val="#ppt_x"/>
                                          </p:val>
                                        </p:tav>
                                      </p:tavLst>
                                    </p:anim>
                                    <p:anim calcmode="lin" valueType="num">
                                      <p:cBhvr>
                                        <p:cTn id="29" dur="500" fill="hold"/>
                                        <p:tgtEl>
                                          <p:spTgt spid="44"/>
                                        </p:tgtEl>
                                        <p:attrNameLst>
                                          <p:attrName>ppt_y</p:attrName>
                                        </p:attrNameLst>
                                      </p:cBhvr>
                                      <p:tavLst>
                                        <p:tav tm="0">
                                          <p:val>
                                            <p:strVal val="#ppt_y+.1"/>
                                          </p:val>
                                        </p:tav>
                                        <p:tav tm="100000">
                                          <p:val>
                                            <p:strVal val="#ppt_y"/>
                                          </p:val>
                                        </p:tav>
                                      </p:tavLst>
                                    </p:anim>
                                  </p:childTnLst>
                                </p:cTn>
                              </p:par>
                              <p:par>
                                <p:cTn id="30" presetID="8" presetClass="emph" presetSubtype="0" repeatCount="indefinite" fill="hold" nodeType="withEffect">
                                  <p:stCondLst>
                                    <p:cond delay="0"/>
                                  </p:stCondLst>
                                  <p:childTnLst>
                                    <p:animRot by="21600000">
                                      <p:cBhvr>
                                        <p:cTn id="31" dur="2250" fill="hold"/>
                                        <p:tgtEl>
                                          <p:spTgt spid="7"/>
                                        </p:tgtEl>
                                        <p:attrNameLst>
                                          <p:attrName>r</p:attrName>
                                        </p:attrNameLst>
                                      </p:cBhvr>
                                    </p:animRot>
                                  </p:childTnLst>
                                </p:cTn>
                              </p:par>
                              <p:par>
                                <p:cTn id="32" presetID="8" presetClass="emph" presetSubtype="0" repeatCount="indefinite" fill="hold" nodeType="withEffect">
                                  <p:stCondLst>
                                    <p:cond delay="0"/>
                                  </p:stCondLst>
                                  <p:childTnLst>
                                    <p:animRot by="21600000">
                                      <p:cBhvr>
                                        <p:cTn id="33" dur="2500" fill="hold"/>
                                        <p:tgtEl>
                                          <p:spTgt spid="9"/>
                                        </p:tgtEl>
                                        <p:attrNameLst>
                                          <p:attrName>r</p:attrName>
                                        </p:attrNameLst>
                                      </p:cBhvr>
                                    </p:animRot>
                                  </p:childTnLst>
                                </p:cTn>
                              </p:par>
                              <p:par>
                                <p:cTn id="34" presetID="8" presetClass="emph" presetSubtype="0" repeatCount="indefinite" fill="hold" nodeType="withEffect">
                                  <p:stCondLst>
                                    <p:cond delay="0"/>
                                  </p:stCondLst>
                                  <p:childTnLst>
                                    <p:animRot by="21600000">
                                      <p:cBhvr>
                                        <p:cTn id="35" dur="2000" fill="hold"/>
                                        <p:tgtEl>
                                          <p:spTgt spid="11"/>
                                        </p:tgtEl>
                                        <p:attrNameLst>
                                          <p:attrName>r</p:attrName>
                                        </p:attrNameLst>
                                      </p:cBhvr>
                                    </p:animRot>
                                  </p:childTnLst>
                                </p:cTn>
                              </p:par>
                              <p:par>
                                <p:cTn id="36" presetID="2" presetClass="entr" presetSubtype="2" repeatCount="indefinite" fill="hold" grpId="0" nodeType="withEffect">
                                  <p:stCondLst>
                                    <p:cond delay="500"/>
                                  </p:stCondLst>
                                  <p:childTnLst>
                                    <p:set>
                                      <p:cBhvr>
                                        <p:cTn id="37" dur="1" fill="hold">
                                          <p:stCondLst>
                                            <p:cond delay="0"/>
                                          </p:stCondLst>
                                        </p:cTn>
                                        <p:tgtEl>
                                          <p:spTgt spid="40"/>
                                        </p:tgtEl>
                                        <p:attrNameLst>
                                          <p:attrName>style.visibility</p:attrName>
                                        </p:attrNameLst>
                                      </p:cBhvr>
                                      <p:to>
                                        <p:strVal val="visible"/>
                                      </p:to>
                                    </p:set>
                                    <p:anim calcmode="lin" valueType="num">
                                      <p:cBhvr additive="base">
                                        <p:cTn id="38" dur="20000" fill="hold"/>
                                        <p:tgtEl>
                                          <p:spTgt spid="40"/>
                                        </p:tgtEl>
                                        <p:attrNameLst>
                                          <p:attrName>ppt_x</p:attrName>
                                        </p:attrNameLst>
                                      </p:cBhvr>
                                      <p:tavLst>
                                        <p:tav tm="0">
                                          <p:val>
                                            <p:strVal val="1+#ppt_w/2"/>
                                          </p:val>
                                        </p:tav>
                                        <p:tav tm="100000">
                                          <p:val>
                                            <p:strVal val="#ppt_x"/>
                                          </p:val>
                                        </p:tav>
                                      </p:tavLst>
                                    </p:anim>
                                    <p:anim calcmode="lin" valueType="num">
                                      <p:cBhvr additive="base">
                                        <p:cTn id="39" dur="20000" fill="hold"/>
                                        <p:tgtEl>
                                          <p:spTgt spid="40"/>
                                        </p:tgtEl>
                                        <p:attrNameLst>
                                          <p:attrName>ppt_y</p:attrName>
                                        </p:attrNameLst>
                                      </p:cBhvr>
                                      <p:tavLst>
                                        <p:tav tm="0">
                                          <p:val>
                                            <p:strVal val="#ppt_y"/>
                                          </p:val>
                                        </p:tav>
                                        <p:tav tm="100000">
                                          <p:val>
                                            <p:strVal val="#ppt_y"/>
                                          </p:val>
                                        </p:tav>
                                      </p:tavLst>
                                    </p:anim>
                                  </p:childTnLst>
                                </p:cTn>
                              </p:par>
                              <p:par>
                                <p:cTn id="40" presetID="2" presetClass="entr" presetSubtype="8" repeatCount="indefinite" fill="hold" grpId="0" nodeType="withEffect">
                                  <p:stCondLst>
                                    <p:cond delay="500"/>
                                  </p:stCondLst>
                                  <p:childTnLst>
                                    <p:set>
                                      <p:cBhvr>
                                        <p:cTn id="41" dur="1" fill="hold">
                                          <p:stCondLst>
                                            <p:cond delay="0"/>
                                          </p:stCondLst>
                                        </p:cTn>
                                        <p:tgtEl>
                                          <p:spTgt spid="41"/>
                                        </p:tgtEl>
                                        <p:attrNameLst>
                                          <p:attrName>style.visibility</p:attrName>
                                        </p:attrNameLst>
                                      </p:cBhvr>
                                      <p:to>
                                        <p:strVal val="visible"/>
                                      </p:to>
                                    </p:set>
                                    <p:anim calcmode="lin" valueType="num">
                                      <p:cBhvr additive="base">
                                        <p:cTn id="42" dur="20000" fill="hold"/>
                                        <p:tgtEl>
                                          <p:spTgt spid="41"/>
                                        </p:tgtEl>
                                        <p:attrNameLst>
                                          <p:attrName>ppt_x</p:attrName>
                                        </p:attrNameLst>
                                      </p:cBhvr>
                                      <p:tavLst>
                                        <p:tav tm="0">
                                          <p:val>
                                            <p:strVal val="0-#ppt_w/2"/>
                                          </p:val>
                                        </p:tav>
                                        <p:tav tm="100000">
                                          <p:val>
                                            <p:strVal val="#ppt_x"/>
                                          </p:val>
                                        </p:tav>
                                      </p:tavLst>
                                    </p:anim>
                                    <p:anim calcmode="lin" valueType="num">
                                      <p:cBhvr additive="base">
                                        <p:cTn id="43" dur="20000" fill="hold"/>
                                        <p:tgtEl>
                                          <p:spTgt spid="4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44" restart="whenNotActive" fill="hold" evtFilter="cancelBubble" nodeType="interactiveSeq">
                <p:stCondLst>
                  <p:cond evt="onClick" delay="0">
                    <p:tgtEl>
                      <p:spTgt spid="26"/>
                    </p:tgtEl>
                  </p:cond>
                </p:stCondLst>
                <p:endSync evt="end" delay="0">
                  <p:rtn val="all"/>
                </p:endSync>
                <p:childTnLst>
                  <p:par>
                    <p:cTn id="45" fill="hold">
                      <p:stCondLst>
                        <p:cond delay="0"/>
                      </p:stCondLst>
                      <p:childTnLst>
                        <p:par>
                          <p:cTn id="46" fill="hold">
                            <p:stCondLst>
                              <p:cond delay="0"/>
                            </p:stCondLst>
                            <p:childTnLst>
                              <p:par>
                                <p:cTn id="47" presetID="1" presetClass="emph" presetSubtype="2" fill="hold" nodeType="clickEffect">
                                  <p:stCondLst>
                                    <p:cond delay="0"/>
                                  </p:stCondLst>
                                  <p:childTnLst>
                                    <p:animClr clrSpc="rgb" dir="cw">
                                      <p:cBhvr>
                                        <p:cTn id="48" dur="250" fill="hold"/>
                                        <p:tgtEl>
                                          <p:spTgt spid="26"/>
                                        </p:tgtEl>
                                        <p:attrNameLst>
                                          <p:attrName>fillcolor</p:attrName>
                                        </p:attrNameLst>
                                      </p:cBhvr>
                                      <p:to>
                                        <a:srgbClr val="FFF2CC"/>
                                      </p:to>
                                    </p:animClr>
                                    <p:set>
                                      <p:cBhvr>
                                        <p:cTn id="49" dur="250" fill="hold"/>
                                        <p:tgtEl>
                                          <p:spTgt spid="26"/>
                                        </p:tgtEl>
                                        <p:attrNameLst>
                                          <p:attrName>fill.type</p:attrName>
                                        </p:attrNameLst>
                                      </p:cBhvr>
                                      <p:to>
                                        <p:strVal val="solid"/>
                                      </p:to>
                                    </p:set>
                                    <p:set>
                                      <p:cBhvr>
                                        <p:cTn id="50" dur="250" fill="hold"/>
                                        <p:tgtEl>
                                          <p:spTgt spid="26"/>
                                        </p:tgtEl>
                                        <p:attrNameLst>
                                          <p:attrName>fill.on</p:attrName>
                                        </p:attrNameLst>
                                      </p:cBhvr>
                                      <p:to>
                                        <p:strVal val="true"/>
                                      </p:to>
                                    </p:set>
                                  </p:childTnLst>
                                  <p:subTnLst>
                                    <p:audio>
                                      <p:cMediaNode>
                                        <p:cTn display="0" masterRel="sameClick">
                                          <p:stCondLst>
                                            <p:cond evt="begin" delay="0">
                                              <p:tn val="47"/>
                                            </p:cond>
                                          </p:stCondLst>
                                          <p:endCondLst>
                                            <p:cond evt="onStopAudio" delay="0">
                                              <p:tgtEl>
                                                <p:sldTgt/>
                                              </p:tgtEl>
                                            </p:cond>
                                          </p:endCondLst>
                                        </p:cTn>
                                        <p:tgtEl>
                                          <p:sndTgt r:embed="rId2" name="click.wav"/>
                                        </p:tgtEl>
                                      </p:cMediaNode>
                                    </p:audio>
                                  </p:subTnLst>
                                </p:cTn>
                              </p:par>
                              <p:par>
                                <p:cTn id="51" presetID="23" presetClass="entr" presetSubtype="32" fill="hold" nodeType="withEffect">
                                  <p:stCondLst>
                                    <p:cond delay="1000"/>
                                  </p:stCondLst>
                                  <p:childTnLst>
                                    <p:set>
                                      <p:cBhvr>
                                        <p:cTn id="52" dur="1" fill="hold">
                                          <p:stCondLst>
                                            <p:cond delay="0"/>
                                          </p:stCondLst>
                                        </p:cTn>
                                        <p:tgtEl>
                                          <p:spTgt spid="47"/>
                                        </p:tgtEl>
                                        <p:attrNameLst>
                                          <p:attrName>style.visibility</p:attrName>
                                        </p:attrNameLst>
                                      </p:cBhvr>
                                      <p:to>
                                        <p:strVal val="visible"/>
                                      </p:to>
                                    </p:set>
                                    <p:anim calcmode="lin" valueType="num">
                                      <p:cBhvr>
                                        <p:cTn id="53" dur="250" fill="hold"/>
                                        <p:tgtEl>
                                          <p:spTgt spid="47"/>
                                        </p:tgtEl>
                                        <p:attrNameLst>
                                          <p:attrName>ppt_w</p:attrName>
                                        </p:attrNameLst>
                                      </p:cBhvr>
                                      <p:tavLst>
                                        <p:tav tm="0">
                                          <p:val>
                                            <p:strVal val="4*#ppt_w"/>
                                          </p:val>
                                        </p:tav>
                                        <p:tav tm="100000">
                                          <p:val>
                                            <p:strVal val="#ppt_w"/>
                                          </p:val>
                                        </p:tav>
                                      </p:tavLst>
                                    </p:anim>
                                    <p:anim calcmode="lin" valueType="num">
                                      <p:cBhvr>
                                        <p:cTn id="54" dur="250" fill="hold"/>
                                        <p:tgtEl>
                                          <p:spTgt spid="47"/>
                                        </p:tgtEl>
                                        <p:attrNameLst>
                                          <p:attrName>ppt_h</p:attrName>
                                        </p:attrNameLst>
                                      </p:cBhvr>
                                      <p:tavLst>
                                        <p:tav tm="0">
                                          <p:val>
                                            <p:strVal val="4*#ppt_h"/>
                                          </p:val>
                                        </p:tav>
                                        <p:tav tm="100000">
                                          <p:val>
                                            <p:strVal val="#ppt_h"/>
                                          </p:val>
                                        </p:tav>
                                      </p:tavLst>
                                    </p:anim>
                                  </p:childTnLst>
                                  <p:subTnLst>
                                    <p:audio>
                                      <p:cMediaNode>
                                        <p:cTn display="0" masterRel="sameClick">
                                          <p:stCondLst>
                                            <p:cond evt="begin" delay="0">
                                              <p:tn val="51"/>
                                            </p:cond>
                                          </p:stCondLst>
                                          <p:endCondLst>
                                            <p:cond evt="onStopAudio" delay="0">
                                              <p:tgtEl>
                                                <p:sldTgt/>
                                              </p:tgtEl>
                                            </p:cond>
                                          </p:endCondLst>
                                        </p:cTn>
                                        <p:tgtEl>
                                          <p:sndTgt r:embed="rId3" name="Check mark.wav"/>
                                        </p:tgtEl>
                                      </p:cMediaNode>
                                    </p:audio>
                                  </p:subTnLst>
                                </p:cTn>
                              </p:par>
                              <p:par>
                                <p:cTn id="55" presetID="1" presetClass="emph" presetSubtype="2" fill="hold" nodeType="withEffect">
                                  <p:stCondLst>
                                    <p:cond delay="1000"/>
                                  </p:stCondLst>
                                  <p:childTnLst>
                                    <p:animClr clrSpc="rgb" dir="cw">
                                      <p:cBhvr>
                                        <p:cTn id="56" dur="250" fill="hold"/>
                                        <p:tgtEl>
                                          <p:spTgt spid="26"/>
                                        </p:tgtEl>
                                        <p:attrNameLst>
                                          <p:attrName>fillcolor</p:attrName>
                                        </p:attrNameLst>
                                      </p:cBhvr>
                                      <p:to>
                                        <a:srgbClr val="00B050"/>
                                      </p:to>
                                    </p:animClr>
                                    <p:set>
                                      <p:cBhvr>
                                        <p:cTn id="57" dur="250" fill="hold"/>
                                        <p:tgtEl>
                                          <p:spTgt spid="26"/>
                                        </p:tgtEl>
                                        <p:attrNameLst>
                                          <p:attrName>fill.type</p:attrName>
                                        </p:attrNameLst>
                                      </p:cBhvr>
                                      <p:to>
                                        <p:strVal val="solid"/>
                                      </p:to>
                                    </p:set>
                                    <p:set>
                                      <p:cBhvr>
                                        <p:cTn id="58" dur="250" fill="hold"/>
                                        <p:tgtEl>
                                          <p:spTgt spid="26"/>
                                        </p:tgtEl>
                                        <p:attrNameLst>
                                          <p:attrName>fill.on</p:attrName>
                                        </p:attrNameLst>
                                      </p:cBhvr>
                                      <p:to>
                                        <p:strVal val="true"/>
                                      </p:to>
                                    </p:set>
                                  </p:childTnLst>
                                </p:cTn>
                              </p:par>
                            </p:childTnLst>
                          </p:cTn>
                        </p:par>
                      </p:childTnLst>
                    </p:cTn>
                  </p:par>
                </p:childTnLst>
              </p:cTn>
              <p:nextCondLst>
                <p:cond evt="onClick" delay="0">
                  <p:tgtEl>
                    <p:spTgt spid="26"/>
                  </p:tgtEl>
                </p:cond>
              </p:nextCondLst>
            </p:seq>
            <p:seq concurrent="1" nextAc="seek">
              <p:cTn id="59" restart="whenNotActive" fill="hold" evtFilter="cancelBubble" nodeType="interactiveSeq">
                <p:stCondLst>
                  <p:cond evt="onClick" delay="0">
                    <p:tgtEl>
                      <p:spTgt spid="42"/>
                    </p:tgtEl>
                  </p:cond>
                </p:stCondLst>
                <p:endSync evt="end" delay="0">
                  <p:rtn val="all"/>
                </p:endSync>
                <p:childTnLst>
                  <p:par>
                    <p:cTn id="60" fill="hold">
                      <p:stCondLst>
                        <p:cond delay="0"/>
                      </p:stCondLst>
                      <p:childTnLst>
                        <p:par>
                          <p:cTn id="61" fill="hold">
                            <p:stCondLst>
                              <p:cond delay="0"/>
                            </p:stCondLst>
                            <p:childTnLst>
                              <p:par>
                                <p:cTn id="62" presetID="1" presetClass="emph" presetSubtype="2" fill="hold" nodeType="clickEffect">
                                  <p:stCondLst>
                                    <p:cond delay="0"/>
                                  </p:stCondLst>
                                  <p:childTnLst>
                                    <p:animClr clrSpc="rgb" dir="cw">
                                      <p:cBhvr>
                                        <p:cTn id="63" dur="250" fill="hold"/>
                                        <p:tgtEl>
                                          <p:spTgt spid="42"/>
                                        </p:tgtEl>
                                        <p:attrNameLst>
                                          <p:attrName>fillcolor</p:attrName>
                                        </p:attrNameLst>
                                      </p:cBhvr>
                                      <p:to>
                                        <a:srgbClr val="FFF2CC"/>
                                      </p:to>
                                    </p:animClr>
                                    <p:set>
                                      <p:cBhvr>
                                        <p:cTn id="64" dur="250" fill="hold"/>
                                        <p:tgtEl>
                                          <p:spTgt spid="42"/>
                                        </p:tgtEl>
                                        <p:attrNameLst>
                                          <p:attrName>fill.type</p:attrName>
                                        </p:attrNameLst>
                                      </p:cBhvr>
                                      <p:to>
                                        <p:strVal val="solid"/>
                                      </p:to>
                                    </p:set>
                                    <p:set>
                                      <p:cBhvr>
                                        <p:cTn id="65" dur="250" fill="hold"/>
                                        <p:tgtEl>
                                          <p:spTgt spid="42"/>
                                        </p:tgtEl>
                                        <p:attrNameLst>
                                          <p:attrName>fill.on</p:attrName>
                                        </p:attrNameLst>
                                      </p:cBhvr>
                                      <p:to>
                                        <p:strVal val="true"/>
                                      </p:to>
                                    </p:set>
                                  </p:childTnLst>
                                  <p:subTnLst>
                                    <p:audio>
                                      <p:cMediaNode>
                                        <p:cTn display="0" masterRel="sameClick">
                                          <p:stCondLst>
                                            <p:cond evt="begin" delay="0">
                                              <p:tn val="62"/>
                                            </p:cond>
                                          </p:stCondLst>
                                          <p:endCondLst>
                                            <p:cond evt="onStopAudio" delay="0">
                                              <p:tgtEl>
                                                <p:sldTgt/>
                                              </p:tgtEl>
                                            </p:cond>
                                          </p:endCondLst>
                                        </p:cTn>
                                        <p:tgtEl>
                                          <p:sndTgt r:embed="rId2" name="click.wav"/>
                                        </p:tgtEl>
                                      </p:cMediaNode>
                                    </p:audio>
                                  </p:subTnLst>
                                </p:cTn>
                              </p:par>
                              <p:par>
                                <p:cTn id="66" presetID="23" presetClass="entr" presetSubtype="32" fill="hold" nodeType="withEffect">
                                  <p:stCondLst>
                                    <p:cond delay="1000"/>
                                  </p:stCondLst>
                                  <p:childTnLst>
                                    <p:set>
                                      <p:cBhvr>
                                        <p:cTn id="67" dur="1" fill="hold">
                                          <p:stCondLst>
                                            <p:cond delay="0"/>
                                          </p:stCondLst>
                                        </p:cTn>
                                        <p:tgtEl>
                                          <p:spTgt spid="53"/>
                                        </p:tgtEl>
                                        <p:attrNameLst>
                                          <p:attrName>style.visibility</p:attrName>
                                        </p:attrNameLst>
                                      </p:cBhvr>
                                      <p:to>
                                        <p:strVal val="visible"/>
                                      </p:to>
                                    </p:set>
                                    <p:anim calcmode="lin" valueType="num">
                                      <p:cBhvr>
                                        <p:cTn id="68" dur="250" fill="hold"/>
                                        <p:tgtEl>
                                          <p:spTgt spid="53"/>
                                        </p:tgtEl>
                                        <p:attrNameLst>
                                          <p:attrName>ppt_w</p:attrName>
                                        </p:attrNameLst>
                                      </p:cBhvr>
                                      <p:tavLst>
                                        <p:tav tm="0">
                                          <p:val>
                                            <p:strVal val="4*#ppt_w"/>
                                          </p:val>
                                        </p:tav>
                                        <p:tav tm="100000">
                                          <p:val>
                                            <p:strVal val="#ppt_w"/>
                                          </p:val>
                                        </p:tav>
                                      </p:tavLst>
                                    </p:anim>
                                    <p:anim calcmode="lin" valueType="num">
                                      <p:cBhvr>
                                        <p:cTn id="69" dur="250" fill="hold"/>
                                        <p:tgtEl>
                                          <p:spTgt spid="53"/>
                                        </p:tgtEl>
                                        <p:attrNameLst>
                                          <p:attrName>ppt_h</p:attrName>
                                        </p:attrNameLst>
                                      </p:cBhvr>
                                      <p:tavLst>
                                        <p:tav tm="0">
                                          <p:val>
                                            <p:strVal val="4*#ppt_h"/>
                                          </p:val>
                                        </p:tav>
                                        <p:tav tm="100000">
                                          <p:val>
                                            <p:strVal val="#ppt_h"/>
                                          </p:val>
                                        </p:tav>
                                      </p:tavLst>
                                    </p:anim>
                                  </p:childTnLst>
                                  <p:subTnLst>
                                    <p:audio>
                                      <p:cMediaNode>
                                        <p:cTn display="0" masterRel="sameClick">
                                          <p:stCondLst>
                                            <p:cond evt="begin" delay="0">
                                              <p:tn val="66"/>
                                            </p:cond>
                                          </p:stCondLst>
                                          <p:endCondLst>
                                            <p:cond evt="onStopAudio" delay="0">
                                              <p:tgtEl>
                                                <p:sldTgt/>
                                              </p:tgtEl>
                                            </p:cond>
                                          </p:endCondLst>
                                        </p:cTn>
                                        <p:tgtEl>
                                          <p:sndTgt r:embed="rId4" name="Wrong Buzzer.wav"/>
                                        </p:tgtEl>
                                      </p:cMediaNode>
                                    </p:audio>
                                  </p:subTnLst>
                                </p:cTn>
                              </p:par>
                              <p:par>
                                <p:cTn id="70" presetID="1" presetClass="emph" presetSubtype="2" fill="hold" nodeType="withEffect">
                                  <p:stCondLst>
                                    <p:cond delay="1000"/>
                                  </p:stCondLst>
                                  <p:childTnLst>
                                    <p:animClr clrSpc="rgb" dir="cw">
                                      <p:cBhvr>
                                        <p:cTn id="71" dur="250" fill="hold"/>
                                        <p:tgtEl>
                                          <p:spTgt spid="42"/>
                                        </p:tgtEl>
                                        <p:attrNameLst>
                                          <p:attrName>fillcolor</p:attrName>
                                        </p:attrNameLst>
                                      </p:cBhvr>
                                      <p:to>
                                        <a:srgbClr val="FFFF00"/>
                                      </p:to>
                                    </p:animClr>
                                    <p:set>
                                      <p:cBhvr>
                                        <p:cTn id="72" dur="250" fill="hold"/>
                                        <p:tgtEl>
                                          <p:spTgt spid="42"/>
                                        </p:tgtEl>
                                        <p:attrNameLst>
                                          <p:attrName>fill.type</p:attrName>
                                        </p:attrNameLst>
                                      </p:cBhvr>
                                      <p:to>
                                        <p:strVal val="solid"/>
                                      </p:to>
                                    </p:set>
                                    <p:set>
                                      <p:cBhvr>
                                        <p:cTn id="73" dur="250" fill="hold"/>
                                        <p:tgtEl>
                                          <p:spTgt spid="42"/>
                                        </p:tgtEl>
                                        <p:attrNameLst>
                                          <p:attrName>fill.on</p:attrName>
                                        </p:attrNameLst>
                                      </p:cBhvr>
                                      <p:to>
                                        <p:strVal val="true"/>
                                      </p:to>
                                    </p:set>
                                  </p:childTnLst>
                                </p:cTn>
                              </p:par>
                            </p:childTnLst>
                          </p:cTn>
                        </p:par>
                      </p:childTnLst>
                    </p:cTn>
                  </p:par>
                </p:childTnLst>
              </p:cTn>
              <p:nextCondLst>
                <p:cond evt="onClick" delay="0">
                  <p:tgtEl>
                    <p:spTgt spid="42"/>
                  </p:tgtEl>
                </p:cond>
              </p:nextCondLst>
            </p:seq>
            <p:seq concurrent="1" nextAc="seek">
              <p:cTn id="74" restart="whenNotActive" fill="hold" evtFilter="cancelBubble" nodeType="interactiveSeq">
                <p:stCondLst>
                  <p:cond evt="onClick" delay="0">
                    <p:tgtEl>
                      <p:spTgt spid="43"/>
                    </p:tgtEl>
                  </p:cond>
                </p:stCondLst>
                <p:endSync evt="end" delay="0">
                  <p:rtn val="all"/>
                </p:endSync>
                <p:childTnLst>
                  <p:par>
                    <p:cTn id="75" fill="hold">
                      <p:stCondLst>
                        <p:cond delay="0"/>
                      </p:stCondLst>
                      <p:childTnLst>
                        <p:par>
                          <p:cTn id="76" fill="hold">
                            <p:stCondLst>
                              <p:cond delay="0"/>
                            </p:stCondLst>
                            <p:childTnLst>
                              <p:par>
                                <p:cTn id="77" presetID="1" presetClass="emph" presetSubtype="2" fill="hold" nodeType="clickEffect">
                                  <p:stCondLst>
                                    <p:cond delay="0"/>
                                  </p:stCondLst>
                                  <p:childTnLst>
                                    <p:animClr clrSpc="rgb" dir="cw">
                                      <p:cBhvr>
                                        <p:cTn id="78" dur="250" fill="hold"/>
                                        <p:tgtEl>
                                          <p:spTgt spid="43"/>
                                        </p:tgtEl>
                                        <p:attrNameLst>
                                          <p:attrName>fillcolor</p:attrName>
                                        </p:attrNameLst>
                                      </p:cBhvr>
                                      <p:to>
                                        <a:srgbClr val="FFF2CC"/>
                                      </p:to>
                                    </p:animClr>
                                    <p:set>
                                      <p:cBhvr>
                                        <p:cTn id="79" dur="250" fill="hold"/>
                                        <p:tgtEl>
                                          <p:spTgt spid="43"/>
                                        </p:tgtEl>
                                        <p:attrNameLst>
                                          <p:attrName>fill.type</p:attrName>
                                        </p:attrNameLst>
                                      </p:cBhvr>
                                      <p:to>
                                        <p:strVal val="solid"/>
                                      </p:to>
                                    </p:set>
                                    <p:set>
                                      <p:cBhvr>
                                        <p:cTn id="80" dur="250" fill="hold"/>
                                        <p:tgtEl>
                                          <p:spTgt spid="43"/>
                                        </p:tgtEl>
                                        <p:attrNameLst>
                                          <p:attrName>fill.on</p:attrName>
                                        </p:attrNameLst>
                                      </p:cBhvr>
                                      <p:to>
                                        <p:strVal val="true"/>
                                      </p:to>
                                    </p:set>
                                  </p:childTnLst>
                                  <p:subTnLst>
                                    <p:audio>
                                      <p:cMediaNode>
                                        <p:cTn display="0" masterRel="sameClick">
                                          <p:stCondLst>
                                            <p:cond evt="begin" delay="0">
                                              <p:tn val="77"/>
                                            </p:cond>
                                          </p:stCondLst>
                                          <p:endCondLst>
                                            <p:cond evt="onStopAudio" delay="0">
                                              <p:tgtEl>
                                                <p:sldTgt/>
                                              </p:tgtEl>
                                            </p:cond>
                                          </p:endCondLst>
                                        </p:cTn>
                                        <p:tgtEl>
                                          <p:sndTgt r:embed="rId2" name="click.wav"/>
                                        </p:tgtEl>
                                      </p:cMediaNode>
                                    </p:audio>
                                  </p:subTnLst>
                                </p:cTn>
                              </p:par>
                              <p:par>
                                <p:cTn id="81" presetID="23" presetClass="entr" presetSubtype="32" fill="hold" nodeType="withEffect">
                                  <p:stCondLst>
                                    <p:cond delay="1000"/>
                                  </p:stCondLst>
                                  <p:childTnLst>
                                    <p:set>
                                      <p:cBhvr>
                                        <p:cTn id="82" dur="1" fill="hold">
                                          <p:stCondLst>
                                            <p:cond delay="0"/>
                                          </p:stCondLst>
                                        </p:cTn>
                                        <p:tgtEl>
                                          <p:spTgt spid="51"/>
                                        </p:tgtEl>
                                        <p:attrNameLst>
                                          <p:attrName>style.visibility</p:attrName>
                                        </p:attrNameLst>
                                      </p:cBhvr>
                                      <p:to>
                                        <p:strVal val="visible"/>
                                      </p:to>
                                    </p:set>
                                    <p:anim calcmode="lin" valueType="num">
                                      <p:cBhvr>
                                        <p:cTn id="83" dur="250" fill="hold"/>
                                        <p:tgtEl>
                                          <p:spTgt spid="51"/>
                                        </p:tgtEl>
                                        <p:attrNameLst>
                                          <p:attrName>ppt_w</p:attrName>
                                        </p:attrNameLst>
                                      </p:cBhvr>
                                      <p:tavLst>
                                        <p:tav tm="0">
                                          <p:val>
                                            <p:strVal val="4*#ppt_w"/>
                                          </p:val>
                                        </p:tav>
                                        <p:tav tm="100000">
                                          <p:val>
                                            <p:strVal val="#ppt_w"/>
                                          </p:val>
                                        </p:tav>
                                      </p:tavLst>
                                    </p:anim>
                                    <p:anim calcmode="lin" valueType="num">
                                      <p:cBhvr>
                                        <p:cTn id="84" dur="250" fill="hold"/>
                                        <p:tgtEl>
                                          <p:spTgt spid="51"/>
                                        </p:tgtEl>
                                        <p:attrNameLst>
                                          <p:attrName>ppt_h</p:attrName>
                                        </p:attrNameLst>
                                      </p:cBhvr>
                                      <p:tavLst>
                                        <p:tav tm="0">
                                          <p:val>
                                            <p:strVal val="4*#ppt_h"/>
                                          </p:val>
                                        </p:tav>
                                        <p:tav tm="100000">
                                          <p:val>
                                            <p:strVal val="#ppt_h"/>
                                          </p:val>
                                        </p:tav>
                                      </p:tavLst>
                                    </p:anim>
                                  </p:childTnLst>
                                  <p:subTnLst>
                                    <p:audio>
                                      <p:cMediaNode>
                                        <p:cTn display="0" masterRel="sameClick">
                                          <p:stCondLst>
                                            <p:cond evt="begin" delay="0">
                                              <p:tn val="81"/>
                                            </p:cond>
                                          </p:stCondLst>
                                          <p:endCondLst>
                                            <p:cond evt="onStopAudio" delay="0">
                                              <p:tgtEl>
                                                <p:sldTgt/>
                                              </p:tgtEl>
                                            </p:cond>
                                          </p:endCondLst>
                                        </p:cTn>
                                        <p:tgtEl>
                                          <p:sndTgt r:embed="rId4" name="Wrong Buzzer.wav"/>
                                        </p:tgtEl>
                                      </p:cMediaNode>
                                    </p:audio>
                                  </p:subTnLst>
                                </p:cTn>
                              </p:par>
                              <p:par>
                                <p:cTn id="85" presetID="1" presetClass="emph" presetSubtype="2" fill="hold" nodeType="withEffect">
                                  <p:stCondLst>
                                    <p:cond delay="1000"/>
                                  </p:stCondLst>
                                  <p:childTnLst>
                                    <p:animClr clrSpc="rgb" dir="cw">
                                      <p:cBhvr>
                                        <p:cTn id="86" dur="250" fill="hold"/>
                                        <p:tgtEl>
                                          <p:spTgt spid="43"/>
                                        </p:tgtEl>
                                        <p:attrNameLst>
                                          <p:attrName>fillcolor</p:attrName>
                                        </p:attrNameLst>
                                      </p:cBhvr>
                                      <p:to>
                                        <a:srgbClr val="FFFF00"/>
                                      </p:to>
                                    </p:animClr>
                                    <p:set>
                                      <p:cBhvr>
                                        <p:cTn id="87" dur="250" fill="hold"/>
                                        <p:tgtEl>
                                          <p:spTgt spid="43"/>
                                        </p:tgtEl>
                                        <p:attrNameLst>
                                          <p:attrName>fill.type</p:attrName>
                                        </p:attrNameLst>
                                      </p:cBhvr>
                                      <p:to>
                                        <p:strVal val="solid"/>
                                      </p:to>
                                    </p:set>
                                    <p:set>
                                      <p:cBhvr>
                                        <p:cTn id="88" dur="250" fill="hold"/>
                                        <p:tgtEl>
                                          <p:spTgt spid="43"/>
                                        </p:tgtEl>
                                        <p:attrNameLst>
                                          <p:attrName>fill.on</p:attrName>
                                        </p:attrNameLst>
                                      </p:cBhvr>
                                      <p:to>
                                        <p:strVal val="true"/>
                                      </p:to>
                                    </p:set>
                                  </p:childTnLst>
                                </p:cTn>
                              </p:par>
                            </p:childTnLst>
                          </p:cTn>
                        </p:par>
                      </p:childTnLst>
                    </p:cTn>
                  </p:par>
                </p:childTnLst>
              </p:cTn>
              <p:nextCondLst>
                <p:cond evt="onClick" delay="0">
                  <p:tgtEl>
                    <p:spTgt spid="43"/>
                  </p:tgtEl>
                </p:cond>
              </p:nextCondLst>
            </p:seq>
            <p:seq concurrent="1" nextAc="seek">
              <p:cTn id="89" restart="whenNotActive" fill="hold" evtFilter="cancelBubble" nodeType="interactiveSeq">
                <p:stCondLst>
                  <p:cond evt="onClick" delay="0">
                    <p:tgtEl>
                      <p:spTgt spid="44"/>
                    </p:tgtEl>
                  </p:cond>
                </p:stCondLst>
                <p:endSync evt="end" delay="0">
                  <p:rtn val="all"/>
                </p:endSync>
                <p:childTnLst>
                  <p:par>
                    <p:cTn id="90" fill="hold">
                      <p:stCondLst>
                        <p:cond delay="0"/>
                      </p:stCondLst>
                      <p:childTnLst>
                        <p:par>
                          <p:cTn id="91" fill="hold">
                            <p:stCondLst>
                              <p:cond delay="0"/>
                            </p:stCondLst>
                            <p:childTnLst>
                              <p:par>
                                <p:cTn id="92" presetID="1" presetClass="emph" presetSubtype="2" fill="hold" nodeType="clickEffect">
                                  <p:stCondLst>
                                    <p:cond delay="0"/>
                                  </p:stCondLst>
                                  <p:childTnLst>
                                    <p:animClr clrSpc="rgb" dir="cw">
                                      <p:cBhvr>
                                        <p:cTn id="93" dur="250" fill="hold"/>
                                        <p:tgtEl>
                                          <p:spTgt spid="44"/>
                                        </p:tgtEl>
                                        <p:attrNameLst>
                                          <p:attrName>fillcolor</p:attrName>
                                        </p:attrNameLst>
                                      </p:cBhvr>
                                      <p:to>
                                        <a:srgbClr val="FFF2CC"/>
                                      </p:to>
                                    </p:animClr>
                                    <p:set>
                                      <p:cBhvr>
                                        <p:cTn id="94" dur="250" fill="hold"/>
                                        <p:tgtEl>
                                          <p:spTgt spid="44"/>
                                        </p:tgtEl>
                                        <p:attrNameLst>
                                          <p:attrName>fill.type</p:attrName>
                                        </p:attrNameLst>
                                      </p:cBhvr>
                                      <p:to>
                                        <p:strVal val="solid"/>
                                      </p:to>
                                    </p:set>
                                    <p:set>
                                      <p:cBhvr>
                                        <p:cTn id="95" dur="250" fill="hold"/>
                                        <p:tgtEl>
                                          <p:spTgt spid="44"/>
                                        </p:tgtEl>
                                        <p:attrNameLst>
                                          <p:attrName>fill.on</p:attrName>
                                        </p:attrNameLst>
                                      </p:cBhvr>
                                      <p:to>
                                        <p:strVal val="true"/>
                                      </p:to>
                                    </p:set>
                                  </p:childTnLst>
                                  <p:subTnLst>
                                    <p:audio>
                                      <p:cMediaNode>
                                        <p:cTn display="0" masterRel="sameClick">
                                          <p:stCondLst>
                                            <p:cond evt="begin" delay="0">
                                              <p:tn val="92"/>
                                            </p:cond>
                                          </p:stCondLst>
                                          <p:endCondLst>
                                            <p:cond evt="onStopAudio" delay="0">
                                              <p:tgtEl>
                                                <p:sldTgt/>
                                              </p:tgtEl>
                                            </p:cond>
                                          </p:endCondLst>
                                        </p:cTn>
                                        <p:tgtEl>
                                          <p:sndTgt r:embed="rId2" name="click.wav"/>
                                        </p:tgtEl>
                                      </p:cMediaNode>
                                    </p:audio>
                                  </p:subTnLst>
                                </p:cTn>
                              </p:par>
                              <p:par>
                                <p:cTn id="96" presetID="23" presetClass="entr" presetSubtype="32" fill="hold" nodeType="withEffect">
                                  <p:stCondLst>
                                    <p:cond delay="1000"/>
                                  </p:stCondLst>
                                  <p:childTnLst>
                                    <p:set>
                                      <p:cBhvr>
                                        <p:cTn id="97" dur="1" fill="hold">
                                          <p:stCondLst>
                                            <p:cond delay="0"/>
                                          </p:stCondLst>
                                        </p:cTn>
                                        <p:tgtEl>
                                          <p:spTgt spid="49"/>
                                        </p:tgtEl>
                                        <p:attrNameLst>
                                          <p:attrName>style.visibility</p:attrName>
                                        </p:attrNameLst>
                                      </p:cBhvr>
                                      <p:to>
                                        <p:strVal val="visible"/>
                                      </p:to>
                                    </p:set>
                                    <p:anim calcmode="lin" valueType="num">
                                      <p:cBhvr>
                                        <p:cTn id="98" dur="250" fill="hold"/>
                                        <p:tgtEl>
                                          <p:spTgt spid="49"/>
                                        </p:tgtEl>
                                        <p:attrNameLst>
                                          <p:attrName>ppt_w</p:attrName>
                                        </p:attrNameLst>
                                      </p:cBhvr>
                                      <p:tavLst>
                                        <p:tav tm="0">
                                          <p:val>
                                            <p:strVal val="4*#ppt_w"/>
                                          </p:val>
                                        </p:tav>
                                        <p:tav tm="100000">
                                          <p:val>
                                            <p:strVal val="#ppt_w"/>
                                          </p:val>
                                        </p:tav>
                                      </p:tavLst>
                                    </p:anim>
                                    <p:anim calcmode="lin" valueType="num">
                                      <p:cBhvr>
                                        <p:cTn id="99" dur="250" fill="hold"/>
                                        <p:tgtEl>
                                          <p:spTgt spid="49"/>
                                        </p:tgtEl>
                                        <p:attrNameLst>
                                          <p:attrName>ppt_h</p:attrName>
                                        </p:attrNameLst>
                                      </p:cBhvr>
                                      <p:tavLst>
                                        <p:tav tm="0">
                                          <p:val>
                                            <p:strVal val="4*#ppt_h"/>
                                          </p:val>
                                        </p:tav>
                                        <p:tav tm="100000">
                                          <p:val>
                                            <p:strVal val="#ppt_h"/>
                                          </p:val>
                                        </p:tav>
                                      </p:tavLst>
                                    </p:anim>
                                  </p:childTnLst>
                                  <p:subTnLst>
                                    <p:audio>
                                      <p:cMediaNode>
                                        <p:cTn display="0" masterRel="sameClick">
                                          <p:stCondLst>
                                            <p:cond evt="begin" delay="0">
                                              <p:tn val="96"/>
                                            </p:cond>
                                          </p:stCondLst>
                                          <p:endCondLst>
                                            <p:cond evt="onStopAudio" delay="0">
                                              <p:tgtEl>
                                                <p:sldTgt/>
                                              </p:tgtEl>
                                            </p:cond>
                                          </p:endCondLst>
                                        </p:cTn>
                                        <p:tgtEl>
                                          <p:sndTgt r:embed="rId4" name="Wrong Buzzer.wav"/>
                                        </p:tgtEl>
                                      </p:cMediaNode>
                                    </p:audio>
                                  </p:subTnLst>
                                </p:cTn>
                              </p:par>
                              <p:par>
                                <p:cTn id="100" presetID="1" presetClass="emph" presetSubtype="2" fill="hold" nodeType="withEffect">
                                  <p:stCondLst>
                                    <p:cond delay="1000"/>
                                  </p:stCondLst>
                                  <p:childTnLst>
                                    <p:animClr clrSpc="rgb" dir="cw">
                                      <p:cBhvr>
                                        <p:cTn id="101" dur="250" fill="hold"/>
                                        <p:tgtEl>
                                          <p:spTgt spid="44"/>
                                        </p:tgtEl>
                                        <p:attrNameLst>
                                          <p:attrName>fillcolor</p:attrName>
                                        </p:attrNameLst>
                                      </p:cBhvr>
                                      <p:to>
                                        <a:srgbClr val="FFFF00"/>
                                      </p:to>
                                    </p:animClr>
                                    <p:set>
                                      <p:cBhvr>
                                        <p:cTn id="102" dur="250" fill="hold"/>
                                        <p:tgtEl>
                                          <p:spTgt spid="44"/>
                                        </p:tgtEl>
                                        <p:attrNameLst>
                                          <p:attrName>fill.type</p:attrName>
                                        </p:attrNameLst>
                                      </p:cBhvr>
                                      <p:to>
                                        <p:strVal val="solid"/>
                                      </p:to>
                                    </p:set>
                                    <p:set>
                                      <p:cBhvr>
                                        <p:cTn id="103" dur="250" fill="hold"/>
                                        <p:tgtEl>
                                          <p:spTgt spid="44"/>
                                        </p:tgtEl>
                                        <p:attrNameLst>
                                          <p:attrName>fill.on</p:attrName>
                                        </p:attrNameLst>
                                      </p:cBhvr>
                                      <p:to>
                                        <p:strVal val="true"/>
                                      </p:to>
                                    </p:set>
                                  </p:childTnLst>
                                </p:cTn>
                              </p:par>
                            </p:childTnLst>
                          </p:cTn>
                        </p:par>
                      </p:childTnLst>
                    </p:cTn>
                  </p:par>
                </p:childTnLst>
              </p:cTn>
              <p:nextCondLst>
                <p:cond evt="onClick" delay="0">
                  <p:tgtEl>
                    <p:spTgt spid="44"/>
                  </p:tgtEl>
                </p:cond>
              </p:nextCondLst>
            </p:seq>
          </p:childTnLst>
        </p:cTn>
      </p:par>
    </p:tnLst>
    <p:bldLst>
      <p:bldP spid="4" grpId="0" animBg="1"/>
      <p:bldP spid="26" grpId="0" animBg="1"/>
      <p:bldP spid="40" grpId="0" animBg="1"/>
      <p:bldP spid="41" grpId="0" animBg="1"/>
      <p:bldP spid="42" grpId="0" animBg="1"/>
      <p:bldP spid="43" grpId="0" animBg="1"/>
      <p:bldP spid="44" grpId="0" animBg="1"/>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t="8204" b="8204"/>
          <a:stretch>
            <a:fillRect/>
          </a:stretch>
        </p:blipFill>
        <p:spPr>
          <a:xfrm>
            <a:off x="0" y="0"/>
            <a:ext cx="9144000" cy="5143500"/>
          </a:xfrm>
          <a:prstGeom prst="rect">
            <a:avLst/>
          </a:prstGeom>
        </p:spPr>
      </p:pic>
      <p:sp>
        <p:nvSpPr>
          <p:cNvPr id="3" name="Freeform 3"/>
          <p:cNvSpPr/>
          <p:nvPr/>
        </p:nvSpPr>
        <p:spPr>
          <a:xfrm>
            <a:off x="-361251" y="1877911"/>
            <a:ext cx="7653567" cy="3424972"/>
          </a:xfrm>
          <a:custGeom>
            <a:avLst/>
            <a:gdLst/>
            <a:ahLst/>
            <a:cxnLst/>
            <a:rect l="l" t="t" r="r" b="b"/>
            <a:pathLst>
              <a:path w="15307134" h="6849943">
                <a:moveTo>
                  <a:pt x="0" y="0"/>
                </a:moveTo>
                <a:lnTo>
                  <a:pt x="15307135" y="0"/>
                </a:lnTo>
                <a:lnTo>
                  <a:pt x="15307135" y="6849943"/>
                </a:lnTo>
                <a:lnTo>
                  <a:pt x="0" y="6849943"/>
                </a:lnTo>
                <a:lnTo>
                  <a:pt x="0" y="0"/>
                </a:lnTo>
                <a:close/>
              </a:path>
            </a:pathLst>
          </a:custGeom>
          <a:blipFill>
            <a:blip r:embed="rId3"/>
            <a:stretch>
              <a:fillRect/>
            </a:stretch>
          </a:blipFill>
        </p:spPr>
      </p:sp>
      <p:sp>
        <p:nvSpPr>
          <p:cNvPr id="5" name="Freeform 5"/>
          <p:cNvSpPr/>
          <p:nvPr/>
        </p:nvSpPr>
        <p:spPr>
          <a:xfrm>
            <a:off x="592997" y="503399"/>
            <a:ext cx="1899200" cy="712200"/>
          </a:xfrm>
          <a:custGeom>
            <a:avLst/>
            <a:gdLst/>
            <a:ahLst/>
            <a:cxnLst/>
            <a:rect l="l" t="t" r="r" b="b"/>
            <a:pathLst>
              <a:path w="3798399" h="1424400">
                <a:moveTo>
                  <a:pt x="0" y="0"/>
                </a:moveTo>
                <a:lnTo>
                  <a:pt x="3798399" y="0"/>
                </a:lnTo>
                <a:lnTo>
                  <a:pt x="3798399" y="1424400"/>
                </a:lnTo>
                <a:lnTo>
                  <a:pt x="0" y="1424400"/>
                </a:lnTo>
                <a:lnTo>
                  <a:pt x="0" y="0"/>
                </a:lnTo>
                <a:close/>
              </a:path>
            </a:pathLst>
          </a:custGeom>
          <a:blipFill>
            <a:blip r:embed="rId4"/>
            <a:stretch>
              <a:fillRect/>
            </a:stretch>
          </a:blipFill>
        </p:spPr>
      </p:sp>
      <p:sp>
        <p:nvSpPr>
          <p:cNvPr id="6" name="Freeform 6"/>
          <p:cNvSpPr/>
          <p:nvPr/>
        </p:nvSpPr>
        <p:spPr>
          <a:xfrm>
            <a:off x="347181" y="204943"/>
            <a:ext cx="1036543" cy="1009334"/>
          </a:xfrm>
          <a:custGeom>
            <a:avLst/>
            <a:gdLst/>
            <a:ahLst/>
            <a:cxnLst/>
            <a:rect l="l" t="t" r="r" b="b"/>
            <a:pathLst>
              <a:path w="2073085" h="2018667">
                <a:moveTo>
                  <a:pt x="0" y="0"/>
                </a:moveTo>
                <a:lnTo>
                  <a:pt x="2073085" y="0"/>
                </a:lnTo>
                <a:lnTo>
                  <a:pt x="2073085" y="2018667"/>
                </a:lnTo>
                <a:lnTo>
                  <a:pt x="0" y="2018667"/>
                </a:lnTo>
                <a:lnTo>
                  <a:pt x="0" y="0"/>
                </a:lnTo>
                <a:close/>
              </a:path>
            </a:pathLst>
          </a:custGeom>
          <a:blipFill>
            <a:blip r:embed="rId5"/>
            <a:stretch>
              <a:fillRect/>
            </a:stretch>
          </a:blipFill>
        </p:spPr>
      </p:sp>
      <p:sp>
        <p:nvSpPr>
          <p:cNvPr id="7" name="Freeform 7"/>
          <p:cNvSpPr/>
          <p:nvPr/>
        </p:nvSpPr>
        <p:spPr>
          <a:xfrm>
            <a:off x="1611036" y="563308"/>
            <a:ext cx="1117185" cy="418945"/>
          </a:xfrm>
          <a:custGeom>
            <a:avLst/>
            <a:gdLst/>
            <a:ahLst/>
            <a:cxnLst/>
            <a:rect l="l" t="t" r="r" b="b"/>
            <a:pathLst>
              <a:path w="2234370" h="837889">
                <a:moveTo>
                  <a:pt x="0" y="0"/>
                </a:moveTo>
                <a:lnTo>
                  <a:pt x="2234369" y="0"/>
                </a:lnTo>
                <a:lnTo>
                  <a:pt x="2234369" y="837889"/>
                </a:lnTo>
                <a:lnTo>
                  <a:pt x="0" y="837889"/>
                </a:lnTo>
                <a:lnTo>
                  <a:pt x="0" y="0"/>
                </a:lnTo>
                <a:close/>
              </a:path>
            </a:pathLst>
          </a:custGeom>
          <a:blipFill>
            <a:blip r:embed="rId4"/>
            <a:stretch>
              <a:fillRect/>
            </a:stretch>
          </a:blipFill>
        </p:spPr>
      </p:sp>
      <p:sp>
        <p:nvSpPr>
          <p:cNvPr id="8" name="Freeform 8"/>
          <p:cNvSpPr/>
          <p:nvPr/>
        </p:nvSpPr>
        <p:spPr>
          <a:xfrm>
            <a:off x="-685311" y="1670226"/>
            <a:ext cx="3101525" cy="1942330"/>
          </a:xfrm>
          <a:custGeom>
            <a:avLst/>
            <a:gdLst/>
            <a:ahLst/>
            <a:cxnLst/>
            <a:rect l="l" t="t" r="r" b="b"/>
            <a:pathLst>
              <a:path w="6203049" h="3884660">
                <a:moveTo>
                  <a:pt x="0" y="0"/>
                </a:moveTo>
                <a:lnTo>
                  <a:pt x="6203049" y="0"/>
                </a:lnTo>
                <a:lnTo>
                  <a:pt x="6203049" y="3884660"/>
                </a:lnTo>
                <a:lnTo>
                  <a:pt x="0" y="3884660"/>
                </a:lnTo>
                <a:lnTo>
                  <a:pt x="0" y="0"/>
                </a:lnTo>
                <a:close/>
              </a:path>
            </a:pathLst>
          </a:custGeom>
          <a:blipFill>
            <a:blip r:embed="rId6"/>
            <a:stretch>
              <a:fillRect/>
            </a:stretch>
          </a:blipFill>
        </p:spPr>
      </p:sp>
      <p:sp>
        <p:nvSpPr>
          <p:cNvPr id="9" name="Freeform 9"/>
          <p:cNvSpPr/>
          <p:nvPr/>
        </p:nvSpPr>
        <p:spPr>
          <a:xfrm>
            <a:off x="7068861" y="1966267"/>
            <a:ext cx="1899200" cy="712200"/>
          </a:xfrm>
          <a:custGeom>
            <a:avLst/>
            <a:gdLst/>
            <a:ahLst/>
            <a:cxnLst/>
            <a:rect l="l" t="t" r="r" b="b"/>
            <a:pathLst>
              <a:path w="3798399" h="1424400">
                <a:moveTo>
                  <a:pt x="0" y="0"/>
                </a:moveTo>
                <a:lnTo>
                  <a:pt x="3798399" y="0"/>
                </a:lnTo>
                <a:lnTo>
                  <a:pt x="3798399" y="1424400"/>
                </a:lnTo>
                <a:lnTo>
                  <a:pt x="0" y="1424400"/>
                </a:lnTo>
                <a:lnTo>
                  <a:pt x="0" y="0"/>
                </a:lnTo>
                <a:close/>
              </a:path>
            </a:pathLst>
          </a:custGeom>
          <a:blipFill>
            <a:blip r:embed="rId4"/>
            <a:stretch>
              <a:fillRect/>
            </a:stretch>
          </a:blipFill>
        </p:spPr>
      </p:sp>
      <p:sp>
        <p:nvSpPr>
          <p:cNvPr id="10" name="Freeform 10"/>
          <p:cNvSpPr/>
          <p:nvPr/>
        </p:nvSpPr>
        <p:spPr>
          <a:xfrm>
            <a:off x="7975083" y="1829634"/>
            <a:ext cx="1117185" cy="418945"/>
          </a:xfrm>
          <a:custGeom>
            <a:avLst/>
            <a:gdLst/>
            <a:ahLst/>
            <a:cxnLst/>
            <a:rect l="l" t="t" r="r" b="b"/>
            <a:pathLst>
              <a:path w="2234370" h="837889">
                <a:moveTo>
                  <a:pt x="0" y="0"/>
                </a:moveTo>
                <a:lnTo>
                  <a:pt x="2234369" y="0"/>
                </a:lnTo>
                <a:lnTo>
                  <a:pt x="2234369" y="837888"/>
                </a:lnTo>
                <a:lnTo>
                  <a:pt x="0" y="837888"/>
                </a:lnTo>
                <a:lnTo>
                  <a:pt x="0" y="0"/>
                </a:lnTo>
                <a:close/>
              </a:path>
            </a:pathLst>
          </a:custGeom>
          <a:blipFill>
            <a:blip r:embed="rId4"/>
            <a:stretch>
              <a:fillRect/>
            </a:stretch>
          </a:blipFill>
        </p:spPr>
      </p:sp>
      <p:sp>
        <p:nvSpPr>
          <p:cNvPr id="11" name="Freeform 11"/>
          <p:cNvSpPr/>
          <p:nvPr/>
        </p:nvSpPr>
        <p:spPr>
          <a:xfrm>
            <a:off x="6277637" y="2306762"/>
            <a:ext cx="1228703" cy="1917352"/>
          </a:xfrm>
          <a:custGeom>
            <a:avLst/>
            <a:gdLst/>
            <a:ahLst/>
            <a:cxnLst/>
            <a:rect l="l" t="t" r="r" b="b"/>
            <a:pathLst>
              <a:path w="2457406" h="3834704">
                <a:moveTo>
                  <a:pt x="0" y="0"/>
                </a:moveTo>
                <a:lnTo>
                  <a:pt x="2457406" y="0"/>
                </a:lnTo>
                <a:lnTo>
                  <a:pt x="2457406" y="3834704"/>
                </a:lnTo>
                <a:lnTo>
                  <a:pt x="0" y="3834704"/>
                </a:lnTo>
                <a:lnTo>
                  <a:pt x="0" y="0"/>
                </a:lnTo>
                <a:close/>
              </a:path>
            </a:pathLst>
          </a:custGeom>
          <a:blipFill>
            <a:blip r:embed="rId7"/>
            <a:stretch>
              <a:fillRect/>
            </a:stretch>
          </a:blipFill>
        </p:spPr>
      </p:sp>
      <p:sp>
        <p:nvSpPr>
          <p:cNvPr id="12" name="Freeform 12"/>
          <p:cNvSpPr/>
          <p:nvPr/>
        </p:nvSpPr>
        <p:spPr>
          <a:xfrm>
            <a:off x="7556111" y="2306762"/>
            <a:ext cx="1228703" cy="1917352"/>
          </a:xfrm>
          <a:custGeom>
            <a:avLst/>
            <a:gdLst/>
            <a:ahLst/>
            <a:cxnLst/>
            <a:rect l="l" t="t" r="r" b="b"/>
            <a:pathLst>
              <a:path w="2457406" h="3834704">
                <a:moveTo>
                  <a:pt x="0" y="0"/>
                </a:moveTo>
                <a:lnTo>
                  <a:pt x="2457406" y="0"/>
                </a:lnTo>
                <a:lnTo>
                  <a:pt x="2457406" y="3834704"/>
                </a:lnTo>
                <a:lnTo>
                  <a:pt x="0" y="3834704"/>
                </a:lnTo>
                <a:lnTo>
                  <a:pt x="0" y="0"/>
                </a:lnTo>
                <a:close/>
              </a:path>
            </a:pathLst>
          </a:custGeom>
          <a:blipFill>
            <a:blip r:embed="rId7"/>
            <a:stretch>
              <a:fillRect/>
            </a:stretch>
          </a:blipFill>
        </p:spPr>
      </p:sp>
      <p:sp>
        <p:nvSpPr>
          <p:cNvPr id="13" name="Freeform 13"/>
          <p:cNvSpPr/>
          <p:nvPr/>
        </p:nvSpPr>
        <p:spPr>
          <a:xfrm>
            <a:off x="6673918" y="2749267"/>
            <a:ext cx="1664844" cy="2597935"/>
          </a:xfrm>
          <a:custGeom>
            <a:avLst/>
            <a:gdLst/>
            <a:ahLst/>
            <a:cxnLst/>
            <a:rect l="l" t="t" r="r" b="b"/>
            <a:pathLst>
              <a:path w="3329687" h="5195870">
                <a:moveTo>
                  <a:pt x="0" y="0"/>
                </a:moveTo>
                <a:lnTo>
                  <a:pt x="3329687" y="0"/>
                </a:lnTo>
                <a:lnTo>
                  <a:pt x="3329687" y="5195869"/>
                </a:lnTo>
                <a:lnTo>
                  <a:pt x="0" y="5195869"/>
                </a:lnTo>
                <a:lnTo>
                  <a:pt x="0" y="0"/>
                </a:lnTo>
                <a:close/>
              </a:path>
            </a:pathLst>
          </a:custGeom>
          <a:blipFill>
            <a:blip r:embed="rId7"/>
            <a:stretch>
              <a:fillRect/>
            </a:stretch>
          </a:blipFill>
        </p:spPr>
      </p:sp>
      <p:sp>
        <p:nvSpPr>
          <p:cNvPr id="14" name="Freeform 14"/>
          <p:cNvSpPr/>
          <p:nvPr/>
        </p:nvSpPr>
        <p:spPr>
          <a:xfrm>
            <a:off x="8282256" y="1989017"/>
            <a:ext cx="1228703" cy="1917352"/>
          </a:xfrm>
          <a:custGeom>
            <a:avLst/>
            <a:gdLst/>
            <a:ahLst/>
            <a:cxnLst/>
            <a:rect l="l" t="t" r="r" b="b"/>
            <a:pathLst>
              <a:path w="2457406" h="3834704">
                <a:moveTo>
                  <a:pt x="0" y="0"/>
                </a:moveTo>
                <a:lnTo>
                  <a:pt x="2457406" y="0"/>
                </a:lnTo>
                <a:lnTo>
                  <a:pt x="2457406" y="3834704"/>
                </a:lnTo>
                <a:lnTo>
                  <a:pt x="0" y="3834704"/>
                </a:lnTo>
                <a:lnTo>
                  <a:pt x="0" y="0"/>
                </a:lnTo>
                <a:close/>
              </a:path>
            </a:pathLst>
          </a:custGeom>
          <a:blipFill>
            <a:blip r:embed="rId7"/>
            <a:stretch>
              <a:fillRect/>
            </a:stretch>
          </a:blipFill>
        </p:spPr>
      </p:sp>
      <p:sp>
        <p:nvSpPr>
          <p:cNvPr id="15" name="Freeform 15"/>
          <p:cNvSpPr/>
          <p:nvPr/>
        </p:nvSpPr>
        <p:spPr>
          <a:xfrm>
            <a:off x="4257622" y="4495215"/>
            <a:ext cx="1813386" cy="648286"/>
          </a:xfrm>
          <a:custGeom>
            <a:avLst/>
            <a:gdLst/>
            <a:ahLst/>
            <a:cxnLst/>
            <a:rect l="l" t="t" r="r" b="b"/>
            <a:pathLst>
              <a:path w="3626771" h="1296571">
                <a:moveTo>
                  <a:pt x="0" y="0"/>
                </a:moveTo>
                <a:lnTo>
                  <a:pt x="3626772" y="0"/>
                </a:lnTo>
                <a:lnTo>
                  <a:pt x="3626772" y="1296571"/>
                </a:lnTo>
                <a:lnTo>
                  <a:pt x="0" y="1296571"/>
                </a:lnTo>
                <a:lnTo>
                  <a:pt x="0" y="0"/>
                </a:lnTo>
                <a:close/>
              </a:path>
            </a:pathLst>
          </a:custGeom>
          <a:blipFill>
            <a:blip r:embed="rId8"/>
            <a:stretch>
              <a:fillRect/>
            </a:stretch>
          </a:blipFill>
        </p:spPr>
      </p:sp>
      <p:sp>
        <p:nvSpPr>
          <p:cNvPr id="16" name="Freeform 16"/>
          <p:cNvSpPr/>
          <p:nvPr/>
        </p:nvSpPr>
        <p:spPr>
          <a:xfrm>
            <a:off x="5443441" y="4495215"/>
            <a:ext cx="1813386" cy="648286"/>
          </a:xfrm>
          <a:custGeom>
            <a:avLst/>
            <a:gdLst/>
            <a:ahLst/>
            <a:cxnLst/>
            <a:rect l="l" t="t" r="r" b="b"/>
            <a:pathLst>
              <a:path w="3626771" h="1296571">
                <a:moveTo>
                  <a:pt x="0" y="0"/>
                </a:moveTo>
                <a:lnTo>
                  <a:pt x="3626771" y="0"/>
                </a:lnTo>
                <a:lnTo>
                  <a:pt x="3626771" y="1296571"/>
                </a:lnTo>
                <a:lnTo>
                  <a:pt x="0" y="1296571"/>
                </a:lnTo>
                <a:lnTo>
                  <a:pt x="0" y="0"/>
                </a:lnTo>
                <a:close/>
              </a:path>
            </a:pathLst>
          </a:custGeom>
          <a:blipFill>
            <a:blip r:embed="rId8"/>
            <a:stretch>
              <a:fillRect/>
            </a:stretch>
          </a:blipFill>
        </p:spPr>
      </p:sp>
      <p:sp>
        <p:nvSpPr>
          <p:cNvPr id="17" name="Freeform 17"/>
          <p:cNvSpPr/>
          <p:nvPr/>
        </p:nvSpPr>
        <p:spPr>
          <a:xfrm>
            <a:off x="6629260" y="4495215"/>
            <a:ext cx="1813386" cy="648286"/>
          </a:xfrm>
          <a:custGeom>
            <a:avLst/>
            <a:gdLst/>
            <a:ahLst/>
            <a:cxnLst/>
            <a:rect l="l" t="t" r="r" b="b"/>
            <a:pathLst>
              <a:path w="3626771" h="1296571">
                <a:moveTo>
                  <a:pt x="0" y="0"/>
                </a:moveTo>
                <a:lnTo>
                  <a:pt x="3626772" y="0"/>
                </a:lnTo>
                <a:lnTo>
                  <a:pt x="3626772" y="1296571"/>
                </a:lnTo>
                <a:lnTo>
                  <a:pt x="0" y="1296571"/>
                </a:lnTo>
                <a:lnTo>
                  <a:pt x="0" y="0"/>
                </a:lnTo>
                <a:close/>
              </a:path>
            </a:pathLst>
          </a:custGeom>
          <a:blipFill>
            <a:blip r:embed="rId8"/>
            <a:stretch>
              <a:fillRect/>
            </a:stretch>
          </a:blipFill>
        </p:spPr>
      </p:sp>
      <p:sp>
        <p:nvSpPr>
          <p:cNvPr id="18" name="Freeform 18"/>
          <p:cNvSpPr/>
          <p:nvPr/>
        </p:nvSpPr>
        <p:spPr>
          <a:xfrm>
            <a:off x="7797229" y="2781110"/>
            <a:ext cx="1664844" cy="2597935"/>
          </a:xfrm>
          <a:custGeom>
            <a:avLst/>
            <a:gdLst/>
            <a:ahLst/>
            <a:cxnLst/>
            <a:rect l="l" t="t" r="r" b="b"/>
            <a:pathLst>
              <a:path w="3329687" h="5195870">
                <a:moveTo>
                  <a:pt x="0" y="0"/>
                </a:moveTo>
                <a:lnTo>
                  <a:pt x="3329686" y="0"/>
                </a:lnTo>
                <a:lnTo>
                  <a:pt x="3329686" y="5195870"/>
                </a:lnTo>
                <a:lnTo>
                  <a:pt x="0" y="5195870"/>
                </a:lnTo>
                <a:lnTo>
                  <a:pt x="0" y="0"/>
                </a:lnTo>
                <a:close/>
              </a:path>
            </a:pathLst>
          </a:custGeom>
          <a:blipFill>
            <a:blip r:embed="rId7"/>
            <a:stretch>
              <a:fillRect/>
            </a:stretch>
          </a:blipFill>
        </p:spPr>
      </p:sp>
      <p:sp>
        <p:nvSpPr>
          <p:cNvPr id="19" name="Rectangle 18"/>
          <p:cNvSpPr/>
          <p:nvPr/>
        </p:nvSpPr>
        <p:spPr>
          <a:xfrm>
            <a:off x="2662030" y="93409"/>
            <a:ext cx="5806126" cy="2062103"/>
          </a:xfrm>
          <a:prstGeom prst="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algn="just">
              <a:spcAft>
                <a:spcPts val="0"/>
              </a:spcAft>
            </a:pPr>
            <a:r>
              <a:rPr lang="en-US" sz="3200" b="1" u="sng">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Bài tập 1:</a:t>
            </a:r>
            <a:r>
              <a:rPr lang="en-US" sz="320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i="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Từ bài hịch của Trần Quốc Tuấn, em học được gì về cách viết bài văn nghị luận nhằm thuyết phục người khác?</a:t>
            </a:r>
            <a:endParaRPr lang="en-GB" sz="3200">
              <a:solidFill>
                <a:srgbClr val="FF0000"/>
              </a:solidFill>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1471586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barn(inVertical)">
                                      <p:cBhvr>
                                        <p:cTn id="7"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3">
            <a:extLst>
              <a:ext uri="{BEBA8EAE-BF5A-486C-A8C5-ECC9F3942E4B}">
                <a14:imgProps xmlns:a14="http://schemas.microsoft.com/office/drawing/2010/main">
                  <a14:imgLayer r:embed="rId4">
                    <a14:imgEffect>
                      <a14:backgroundRemoval t="10000" b="72917" l="10000" r="71771"/>
                    </a14:imgEffect>
                  </a14:imgLayer>
                </a14:imgProps>
              </a:ext>
              <a:ext uri="{28A0092B-C50C-407E-A947-70E740481C1C}">
                <a14:useLocalDpi xmlns:a14="http://schemas.microsoft.com/office/drawing/2010/main" val="0"/>
              </a:ext>
            </a:extLst>
          </a:blip>
          <a:srcRect l="29090" t="24848" r="29900" b="27475"/>
          <a:stretch/>
        </p:blipFill>
        <p:spPr>
          <a:xfrm>
            <a:off x="1148196" y="937344"/>
            <a:ext cx="1716085" cy="1995055"/>
          </a:xfrm>
          <a:prstGeom prst="rect">
            <a:avLst/>
          </a:prstGeom>
        </p:spPr>
      </p:pic>
      <p:sp>
        <p:nvSpPr>
          <p:cNvPr id="3" name="TextBox 2"/>
          <p:cNvSpPr txBox="1"/>
          <p:nvPr/>
        </p:nvSpPr>
        <p:spPr>
          <a:xfrm>
            <a:off x="2646724" y="242269"/>
            <a:ext cx="6378329" cy="1938992"/>
          </a:xfrm>
          <a:prstGeom prst="rect">
            <a:avLst/>
          </a:prstGeom>
        </p:spPr>
        <p:style>
          <a:lnRef idx="1">
            <a:schemeClr val="accent5"/>
          </a:lnRef>
          <a:fillRef idx="2">
            <a:schemeClr val="accent5"/>
          </a:fillRef>
          <a:effectRef idx="1">
            <a:schemeClr val="accent5"/>
          </a:effectRef>
          <a:fontRef idx="minor">
            <a:schemeClr val="dk1"/>
          </a:fontRef>
        </p:style>
        <p:txBody>
          <a:bodyPr wrap="square" rtlCol="0">
            <a:spAutoFit/>
          </a:bodyPr>
          <a:lstStyle/>
          <a:p>
            <a:pPr algn="just"/>
            <a:r>
              <a:rPr lang="en-US" sz="2400" b="1" u="sng">
                <a:latin typeface="Times New Roman" panose="02020603050405020304" pitchFamily="18" charset="0"/>
                <a:cs typeface="Times New Roman" panose="02020603050405020304" pitchFamily="18" charset="0"/>
              </a:rPr>
              <a:t>Câu 1: </a:t>
            </a:r>
            <a:r>
              <a:rPr lang="vi-VN" sz="2400">
                <a:latin typeface="Times New Roman" panose="02020603050405020304" pitchFamily="18" charset="0"/>
                <a:cs typeface="Times New Roman" panose="02020603050405020304" pitchFamily="18" charset="0"/>
              </a:rPr>
              <a:t>Hội đồng khoa học Hoàng gia Anh đã xét phong 10 vị tướng tài của thế giới được chọn từ 98 vị từ cổ đại đến hiện đại vào tháng 2.1984. Việt Nam vinh dự là nước có hai người con ưu tú, đó là những anh hùng dân tộc nào? </a:t>
            </a:r>
            <a:endParaRPr lang="en-GB" sz="2400">
              <a:latin typeface="Times New Roman" panose="02020603050405020304" pitchFamily="18" charset="0"/>
              <a:cs typeface="Times New Roman" panose="02020603050405020304" pitchFamily="18" charset="0"/>
            </a:endParaRPr>
          </a:p>
        </p:txBody>
      </p:sp>
      <p:sp>
        <p:nvSpPr>
          <p:cNvPr id="4" name="TextBox 3"/>
          <p:cNvSpPr txBox="1"/>
          <p:nvPr/>
        </p:nvSpPr>
        <p:spPr>
          <a:xfrm>
            <a:off x="3333751" y="2750923"/>
            <a:ext cx="3486150" cy="1200329"/>
          </a:xfrm>
          <a:prstGeom prst="rect">
            <a:avLst/>
          </a:prstGeom>
        </p:spPr>
        <p:style>
          <a:lnRef idx="1">
            <a:schemeClr val="accent5"/>
          </a:lnRef>
          <a:fillRef idx="2">
            <a:schemeClr val="accent5"/>
          </a:fillRef>
          <a:effectRef idx="1">
            <a:schemeClr val="accent5"/>
          </a:effectRef>
          <a:fontRef idx="minor">
            <a:schemeClr val="dk1"/>
          </a:fontRef>
        </p:style>
        <p:txBody>
          <a:bodyPr wrap="square" rtlCol="0">
            <a:spAutoFit/>
          </a:bodyPr>
          <a:lstStyle/>
          <a:p>
            <a:pPr algn="ctr"/>
            <a:r>
              <a:rPr lang="vi-VN" sz="2400" b="1">
                <a:latin typeface="Times New Roman" panose="02020603050405020304" pitchFamily="18" charset="0"/>
                <a:cs typeface="Times New Roman" panose="02020603050405020304" pitchFamily="18" charset="0"/>
              </a:rPr>
              <a:t>Hưng Đạo Đại Vương Trần Quốc Tuấn và Võ Nguyên Giáp</a:t>
            </a:r>
            <a:endParaRPr lang="en-US" sz="2400">
              <a:solidFill>
                <a:prstClr val="black"/>
              </a:solidFill>
              <a:latin typeface="Times New Roman" pitchFamily="18" charset="0"/>
              <a:cs typeface="Times New Roman" pitchFamily="18" charset="0"/>
            </a:endParaRPr>
          </a:p>
        </p:txBody>
      </p:sp>
      <p:pic>
        <p:nvPicPr>
          <p:cNvPr id="5" name="Picture 4">
            <a:hlinkClick r:id="rId5" action="ppaction://hlinksldjump"/>
          </p:cNvPr>
          <p:cNvPicPr>
            <a:picLocks noChangeAspect="1"/>
          </p:cNvPicPr>
          <p:nvPr/>
        </p:nvPicPr>
        <p:blipFill rotWithShape="1">
          <a:blip r:embed="rId6">
            <a:extLst>
              <a:ext uri="{BEBA8EAE-BF5A-486C-A8C5-ECC9F3942E4B}">
                <a14:imgProps xmlns:a14="http://schemas.microsoft.com/office/drawing/2010/main">
                  <a14:imgLayer r:embed="rId7">
                    <a14:imgEffect>
                      <a14:backgroundRemoval t="57667" b="100000" l="3667" r="26111"/>
                    </a14:imgEffect>
                  </a14:imgLayer>
                </a14:imgProps>
              </a:ext>
              <a:ext uri="{28A0092B-C50C-407E-A947-70E740481C1C}">
                <a14:useLocalDpi xmlns:a14="http://schemas.microsoft.com/office/drawing/2010/main" val="0"/>
              </a:ext>
            </a:extLst>
          </a:blip>
          <a:srcRect l="3454" t="58182" r="74243"/>
          <a:stretch/>
        </p:blipFill>
        <p:spPr>
          <a:xfrm>
            <a:off x="6754092" y="3351088"/>
            <a:ext cx="1433945" cy="1792412"/>
          </a:xfrm>
          <a:prstGeom prst="rect">
            <a:avLst/>
          </a:prstGeom>
        </p:spPr>
      </p:pic>
    </p:spTree>
    <p:extLst>
      <p:ext uri="{BB962C8B-B14F-4D97-AF65-F5344CB8AC3E}">
        <p14:creationId xmlns:p14="http://schemas.microsoft.com/office/powerpoint/2010/main" val="19534472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50.xml><?xml version="1.0" encoding="utf-8"?>
<p:sld xmlns:a="http://schemas.openxmlformats.org/drawingml/2006/main" xmlns:r="http://schemas.openxmlformats.org/officeDocument/2006/relationships" xmlns:p="http://schemas.openxmlformats.org/presentationml/2006/main">
  <p:cSld>
    <p:bg>
      <p:bgPr>
        <a:solidFill>
          <a:srgbClr val="FFC1C1"/>
        </a:solidFill>
        <a:effectLst/>
      </p:bgPr>
    </p:bg>
    <p:spTree>
      <p:nvGrpSpPr>
        <p:cNvPr id="1" name=""/>
        <p:cNvGrpSpPr/>
        <p:nvPr/>
      </p:nvGrpSpPr>
      <p:grpSpPr>
        <a:xfrm>
          <a:off x="0" y="0"/>
          <a:ext cx="0" cy="0"/>
          <a:chOff x="0" y="0"/>
          <a:chExt cx="0" cy="0"/>
        </a:xfrm>
      </p:grpSpPr>
      <p:sp>
        <p:nvSpPr>
          <p:cNvPr id="2" name="Freeform 2"/>
          <p:cNvSpPr/>
          <p:nvPr/>
        </p:nvSpPr>
        <p:spPr>
          <a:xfrm>
            <a:off x="0" y="1432416"/>
            <a:ext cx="8114266" cy="4057133"/>
          </a:xfrm>
          <a:custGeom>
            <a:avLst/>
            <a:gdLst/>
            <a:ahLst/>
            <a:cxnLst/>
            <a:rect l="l" t="t" r="r" b="b"/>
            <a:pathLst>
              <a:path w="16228531" h="8114266">
                <a:moveTo>
                  <a:pt x="0" y="0"/>
                </a:moveTo>
                <a:lnTo>
                  <a:pt x="16228531" y="0"/>
                </a:lnTo>
                <a:lnTo>
                  <a:pt x="16228531" y="8114266"/>
                </a:lnTo>
                <a:lnTo>
                  <a:pt x="0" y="8114266"/>
                </a:lnTo>
                <a:lnTo>
                  <a:pt x="0" y="0"/>
                </a:lnTo>
                <a:close/>
              </a:path>
            </a:pathLst>
          </a:custGeom>
          <a:blipFill>
            <a:blip r:embed="rId2">
              <a:extLst>
                <a:ext uri="{96DAC541-7B7A-43D3-8B79-37D633B846F1}">
                  <asvg:svgBlip xmlns:asvg="http://schemas.microsoft.com/office/drawing/2016/SVG/main" xmlns="" r:embed="rId3"/>
                </a:ext>
              </a:extLst>
            </a:blip>
            <a:stretch>
              <a:fillRect/>
            </a:stretch>
          </a:blipFill>
        </p:spPr>
      </p:sp>
      <p:sp>
        <p:nvSpPr>
          <p:cNvPr id="3" name="Freeform 3"/>
          <p:cNvSpPr/>
          <p:nvPr/>
        </p:nvSpPr>
        <p:spPr>
          <a:xfrm flipH="1">
            <a:off x="8099978" y="1186210"/>
            <a:ext cx="4622127" cy="4057133"/>
          </a:xfrm>
          <a:custGeom>
            <a:avLst/>
            <a:gdLst/>
            <a:ahLst/>
            <a:cxnLst/>
            <a:rect l="l" t="t" r="r" b="b"/>
            <a:pathLst>
              <a:path w="9244254" h="8114266">
                <a:moveTo>
                  <a:pt x="9244254" y="0"/>
                </a:moveTo>
                <a:lnTo>
                  <a:pt x="0" y="0"/>
                </a:lnTo>
                <a:lnTo>
                  <a:pt x="0" y="8114266"/>
                </a:lnTo>
                <a:lnTo>
                  <a:pt x="9244254" y="8114266"/>
                </a:lnTo>
                <a:lnTo>
                  <a:pt x="9244254" y="0"/>
                </a:lnTo>
                <a:close/>
              </a:path>
            </a:pathLst>
          </a:custGeom>
          <a:blipFill>
            <a:blip r:embed="rId2">
              <a:extLst>
                <a:ext uri="{96DAC541-7B7A-43D3-8B79-37D633B846F1}">
                  <asvg:svgBlip xmlns:asvg="http://schemas.microsoft.com/office/drawing/2016/SVG/main" xmlns="" r:embed="rId3"/>
                </a:ext>
              </a:extLst>
            </a:blip>
            <a:stretch>
              <a:fillRect l="-75552"/>
            </a:stretch>
          </a:blipFill>
        </p:spPr>
      </p:sp>
      <p:sp>
        <p:nvSpPr>
          <p:cNvPr id="4" name="Freeform 4"/>
          <p:cNvSpPr/>
          <p:nvPr/>
        </p:nvSpPr>
        <p:spPr>
          <a:xfrm rot="779704" flipV="1">
            <a:off x="2836953" y="-75690"/>
            <a:ext cx="4628121" cy="1567626"/>
          </a:xfrm>
          <a:custGeom>
            <a:avLst/>
            <a:gdLst/>
            <a:ahLst/>
            <a:cxnLst/>
            <a:rect l="l" t="t" r="r" b="b"/>
            <a:pathLst>
              <a:path w="9256241" h="3135251">
                <a:moveTo>
                  <a:pt x="0" y="3135251"/>
                </a:moveTo>
                <a:lnTo>
                  <a:pt x="9256241" y="3135251"/>
                </a:lnTo>
                <a:lnTo>
                  <a:pt x="9256241" y="0"/>
                </a:lnTo>
                <a:lnTo>
                  <a:pt x="0" y="0"/>
                </a:lnTo>
                <a:lnTo>
                  <a:pt x="0" y="3135251"/>
                </a:lnTo>
                <a:close/>
              </a:path>
            </a:pathLst>
          </a:custGeom>
          <a:blipFill>
            <a:blip r:embed="rId4">
              <a:extLst>
                <a:ext uri="{96DAC541-7B7A-43D3-8B79-37D633B846F1}">
                  <asvg:svgBlip xmlns:asvg="http://schemas.microsoft.com/office/drawing/2016/SVG/main" xmlns="" r:embed="rId5"/>
                </a:ext>
              </a:extLst>
            </a:blip>
            <a:stretch>
              <a:fillRect t="-10040"/>
            </a:stretch>
          </a:blipFill>
        </p:spPr>
      </p:sp>
      <p:sp>
        <p:nvSpPr>
          <p:cNvPr id="5" name="Freeform 5"/>
          <p:cNvSpPr/>
          <p:nvPr/>
        </p:nvSpPr>
        <p:spPr>
          <a:xfrm>
            <a:off x="-103341" y="2312652"/>
            <a:ext cx="1668554" cy="145620"/>
          </a:xfrm>
          <a:custGeom>
            <a:avLst/>
            <a:gdLst/>
            <a:ahLst/>
            <a:cxnLst/>
            <a:rect l="l" t="t" r="r" b="b"/>
            <a:pathLst>
              <a:path w="3337108" h="291239">
                <a:moveTo>
                  <a:pt x="0" y="0"/>
                </a:moveTo>
                <a:lnTo>
                  <a:pt x="3337109" y="0"/>
                </a:lnTo>
                <a:lnTo>
                  <a:pt x="3337109" y="291239"/>
                </a:lnTo>
                <a:lnTo>
                  <a:pt x="0" y="291239"/>
                </a:lnTo>
                <a:lnTo>
                  <a:pt x="0" y="0"/>
                </a:lnTo>
                <a:close/>
              </a:path>
            </a:pathLst>
          </a:custGeom>
          <a:blipFill>
            <a:blip r:embed="rId6">
              <a:extLst>
                <a:ext uri="{96DAC541-7B7A-43D3-8B79-37D633B846F1}">
                  <asvg:svgBlip xmlns:asvg="http://schemas.microsoft.com/office/drawing/2016/SVG/main" xmlns="" r:embed="rId7"/>
                </a:ext>
              </a:extLst>
            </a:blip>
            <a:stretch>
              <a:fillRect/>
            </a:stretch>
          </a:blipFill>
        </p:spPr>
      </p:sp>
      <p:sp>
        <p:nvSpPr>
          <p:cNvPr id="6" name="Freeform 6"/>
          <p:cNvSpPr/>
          <p:nvPr/>
        </p:nvSpPr>
        <p:spPr>
          <a:xfrm>
            <a:off x="-103341" y="1186210"/>
            <a:ext cx="3657600" cy="223899"/>
          </a:xfrm>
          <a:custGeom>
            <a:avLst/>
            <a:gdLst/>
            <a:ahLst/>
            <a:cxnLst/>
            <a:rect l="l" t="t" r="r" b="b"/>
            <a:pathLst>
              <a:path w="7315200" h="447798">
                <a:moveTo>
                  <a:pt x="0" y="0"/>
                </a:moveTo>
                <a:lnTo>
                  <a:pt x="7315200" y="0"/>
                </a:lnTo>
                <a:lnTo>
                  <a:pt x="7315200" y="447798"/>
                </a:lnTo>
                <a:lnTo>
                  <a:pt x="0" y="447798"/>
                </a:lnTo>
                <a:lnTo>
                  <a:pt x="0" y="0"/>
                </a:lnTo>
                <a:close/>
              </a:path>
            </a:pathLst>
          </a:custGeom>
          <a:blipFill>
            <a:blip r:embed="rId8">
              <a:extLst>
                <a:ext uri="{96DAC541-7B7A-43D3-8B79-37D633B846F1}">
                  <asvg:svgBlip xmlns:asvg="http://schemas.microsoft.com/office/drawing/2016/SVG/main" xmlns="" r:embed="rId9"/>
                </a:ext>
              </a:extLst>
            </a:blip>
            <a:stretch>
              <a:fillRect/>
            </a:stretch>
          </a:blipFill>
        </p:spPr>
      </p:sp>
      <p:sp>
        <p:nvSpPr>
          <p:cNvPr id="7" name="Freeform 7"/>
          <p:cNvSpPr/>
          <p:nvPr/>
        </p:nvSpPr>
        <p:spPr>
          <a:xfrm flipV="1">
            <a:off x="7705097" y="1828968"/>
            <a:ext cx="2040633" cy="326501"/>
          </a:xfrm>
          <a:custGeom>
            <a:avLst/>
            <a:gdLst/>
            <a:ahLst/>
            <a:cxnLst/>
            <a:rect l="l" t="t" r="r" b="b"/>
            <a:pathLst>
              <a:path w="4081265" h="653002">
                <a:moveTo>
                  <a:pt x="0" y="653003"/>
                </a:moveTo>
                <a:lnTo>
                  <a:pt x="4081264" y="653003"/>
                </a:lnTo>
                <a:lnTo>
                  <a:pt x="4081264" y="0"/>
                </a:lnTo>
                <a:lnTo>
                  <a:pt x="0" y="0"/>
                </a:lnTo>
                <a:lnTo>
                  <a:pt x="0" y="653003"/>
                </a:lnTo>
                <a:close/>
              </a:path>
            </a:pathLst>
          </a:custGeom>
          <a:blipFill>
            <a:blip r:embed="rId10">
              <a:extLst>
                <a:ext uri="{96DAC541-7B7A-43D3-8B79-37D633B846F1}">
                  <asvg:svgBlip xmlns:asvg="http://schemas.microsoft.com/office/drawing/2016/SVG/main" xmlns="" r:embed="rId11"/>
                </a:ext>
              </a:extLst>
            </a:blip>
            <a:stretch>
              <a:fillRect/>
            </a:stretch>
          </a:blipFill>
        </p:spPr>
      </p:sp>
      <p:sp>
        <p:nvSpPr>
          <p:cNvPr id="8" name="Freeform 8"/>
          <p:cNvSpPr/>
          <p:nvPr/>
        </p:nvSpPr>
        <p:spPr>
          <a:xfrm>
            <a:off x="7711334" y="940004"/>
            <a:ext cx="2867907" cy="1710662"/>
          </a:xfrm>
          <a:custGeom>
            <a:avLst/>
            <a:gdLst/>
            <a:ahLst/>
            <a:cxnLst/>
            <a:rect l="l" t="t" r="r" b="b"/>
            <a:pathLst>
              <a:path w="5735813" h="3421323">
                <a:moveTo>
                  <a:pt x="0" y="0"/>
                </a:moveTo>
                <a:lnTo>
                  <a:pt x="5735814" y="0"/>
                </a:lnTo>
                <a:lnTo>
                  <a:pt x="5735814" y="3421323"/>
                </a:lnTo>
                <a:lnTo>
                  <a:pt x="0" y="3421323"/>
                </a:lnTo>
                <a:lnTo>
                  <a:pt x="0" y="0"/>
                </a:lnTo>
                <a:close/>
              </a:path>
            </a:pathLst>
          </a:custGeom>
          <a:blipFill>
            <a:blip r:embed="rId12">
              <a:extLst>
                <a:ext uri="{96DAC541-7B7A-43D3-8B79-37D633B846F1}">
                  <asvg:svgBlip xmlns:asvg="http://schemas.microsoft.com/office/drawing/2016/SVG/main" xmlns="" r:embed="rId13"/>
                </a:ext>
              </a:extLst>
            </a:blip>
            <a:stretch>
              <a:fillRect/>
            </a:stretch>
          </a:blipFill>
        </p:spPr>
      </p:sp>
      <p:sp>
        <p:nvSpPr>
          <p:cNvPr id="9" name="Freeform 9"/>
          <p:cNvSpPr/>
          <p:nvPr/>
        </p:nvSpPr>
        <p:spPr>
          <a:xfrm>
            <a:off x="6545468" y="3432149"/>
            <a:ext cx="2726675" cy="2057400"/>
          </a:xfrm>
          <a:custGeom>
            <a:avLst/>
            <a:gdLst/>
            <a:ahLst/>
            <a:cxnLst/>
            <a:rect l="l" t="t" r="r" b="b"/>
            <a:pathLst>
              <a:path w="5453349" h="4114800">
                <a:moveTo>
                  <a:pt x="0" y="0"/>
                </a:moveTo>
                <a:lnTo>
                  <a:pt x="5453349" y="0"/>
                </a:lnTo>
                <a:lnTo>
                  <a:pt x="5453349" y="4114800"/>
                </a:lnTo>
                <a:lnTo>
                  <a:pt x="0" y="4114800"/>
                </a:lnTo>
                <a:lnTo>
                  <a:pt x="0" y="0"/>
                </a:lnTo>
                <a:close/>
              </a:path>
            </a:pathLst>
          </a:custGeom>
          <a:blipFill>
            <a:blip r:embed="rId14">
              <a:extLst>
                <a:ext uri="{96DAC541-7B7A-43D3-8B79-37D633B846F1}">
                  <asvg:svgBlip xmlns:asvg="http://schemas.microsoft.com/office/drawing/2016/SVG/main" xmlns="" r:embed="rId15"/>
                </a:ext>
              </a:extLst>
            </a:blip>
            <a:stretch>
              <a:fillRect/>
            </a:stretch>
          </a:blipFill>
        </p:spPr>
      </p:sp>
      <p:sp>
        <p:nvSpPr>
          <p:cNvPr id="10" name="Freeform 10"/>
          <p:cNvSpPr/>
          <p:nvPr/>
        </p:nvSpPr>
        <p:spPr>
          <a:xfrm>
            <a:off x="-778610" y="4555226"/>
            <a:ext cx="4047907" cy="688117"/>
          </a:xfrm>
          <a:custGeom>
            <a:avLst/>
            <a:gdLst/>
            <a:ahLst/>
            <a:cxnLst/>
            <a:rect l="l" t="t" r="r" b="b"/>
            <a:pathLst>
              <a:path w="8095813" h="1376233">
                <a:moveTo>
                  <a:pt x="0" y="0"/>
                </a:moveTo>
                <a:lnTo>
                  <a:pt x="8095813" y="0"/>
                </a:lnTo>
                <a:lnTo>
                  <a:pt x="8095813" y="1376233"/>
                </a:lnTo>
                <a:lnTo>
                  <a:pt x="0" y="1376233"/>
                </a:lnTo>
                <a:lnTo>
                  <a:pt x="0" y="0"/>
                </a:lnTo>
                <a:close/>
              </a:path>
            </a:pathLst>
          </a:custGeom>
          <a:blipFill>
            <a:blip r:embed="rId16">
              <a:extLst>
                <a:ext uri="{96DAC541-7B7A-43D3-8B79-37D633B846F1}">
                  <asvg:svgBlip xmlns:asvg="http://schemas.microsoft.com/office/drawing/2016/SVG/main" xmlns="" r:embed="rId17"/>
                </a:ext>
              </a:extLst>
            </a:blip>
            <a:stretch>
              <a:fillRect l="-112491"/>
            </a:stretch>
          </a:blipFill>
        </p:spPr>
      </p:sp>
      <p:sp>
        <p:nvSpPr>
          <p:cNvPr id="11" name="Freeform 11"/>
          <p:cNvSpPr/>
          <p:nvPr/>
        </p:nvSpPr>
        <p:spPr>
          <a:xfrm>
            <a:off x="3145900" y="4555226"/>
            <a:ext cx="4047907" cy="688117"/>
          </a:xfrm>
          <a:custGeom>
            <a:avLst/>
            <a:gdLst/>
            <a:ahLst/>
            <a:cxnLst/>
            <a:rect l="l" t="t" r="r" b="b"/>
            <a:pathLst>
              <a:path w="8095813" h="1376233">
                <a:moveTo>
                  <a:pt x="0" y="0"/>
                </a:moveTo>
                <a:lnTo>
                  <a:pt x="8095814" y="0"/>
                </a:lnTo>
                <a:lnTo>
                  <a:pt x="8095814" y="1376233"/>
                </a:lnTo>
                <a:lnTo>
                  <a:pt x="0" y="1376233"/>
                </a:lnTo>
                <a:lnTo>
                  <a:pt x="0" y="0"/>
                </a:lnTo>
                <a:close/>
              </a:path>
            </a:pathLst>
          </a:custGeom>
          <a:blipFill>
            <a:blip r:embed="rId16">
              <a:extLst>
                <a:ext uri="{96DAC541-7B7A-43D3-8B79-37D633B846F1}">
                  <asvg:svgBlip xmlns:asvg="http://schemas.microsoft.com/office/drawing/2016/SVG/main" xmlns="" r:embed="rId17"/>
                </a:ext>
              </a:extLst>
            </a:blip>
            <a:stretch>
              <a:fillRect l="-112491"/>
            </a:stretch>
          </a:blipFill>
        </p:spPr>
      </p:sp>
      <p:sp>
        <p:nvSpPr>
          <p:cNvPr id="12" name="Rectangle 11"/>
          <p:cNvSpPr/>
          <p:nvPr/>
        </p:nvSpPr>
        <p:spPr>
          <a:xfrm>
            <a:off x="521084" y="440660"/>
            <a:ext cx="5947430" cy="1569660"/>
          </a:xfrm>
          <a:prstGeom prst="rect">
            <a:avLst/>
          </a:prstGeom>
          <a:ln>
            <a:noFill/>
          </a:ln>
          <a:effectLst/>
          <a:scene3d>
            <a:camera prst="orthographicFront">
              <a:rot lat="0" lon="0" rev="0"/>
            </a:camera>
            <a:lightRig rig="contrasting" dir="t">
              <a:rot lat="0" lon="0" rev="7800000"/>
            </a:lightRig>
          </a:scene3d>
          <a:sp3d>
            <a:bevelT w="139700" h="139700"/>
          </a:sp3d>
        </p:spPr>
        <p:txBody>
          <a:bodyPr wrap="square">
            <a:spAutoFit/>
          </a:bodyPr>
          <a:lstStyle/>
          <a:p>
            <a:pPr algn="just"/>
            <a:r>
              <a:rPr lang="en-US" sz="3200" b="1" u="sng">
                <a:latin typeface="Times New Roman" panose="02020603050405020304" pitchFamily="18" charset="0"/>
                <a:ea typeface="Times New Roman" panose="02020603050405020304" pitchFamily="18" charset="0"/>
                <a:cs typeface="Times New Roman" panose="02020603050405020304" pitchFamily="18" charset="0"/>
              </a:rPr>
              <a:t>Bài tập 2:</a:t>
            </a:r>
            <a:r>
              <a:rPr lang="en-US" sz="3200">
                <a:latin typeface="Times New Roman" panose="02020603050405020304" pitchFamily="18" charset="0"/>
                <a:ea typeface="Times New Roman" panose="02020603050405020304" pitchFamily="18" charset="0"/>
                <a:cs typeface="Times New Roman" panose="02020603050405020304" pitchFamily="18" charset="0"/>
              </a:rPr>
              <a:t> </a:t>
            </a:r>
            <a:r>
              <a:rPr lang="en-US" sz="3200" i="1">
                <a:latin typeface="Times New Roman" panose="02020603050405020304" pitchFamily="18" charset="0"/>
                <a:ea typeface="Times New Roman" panose="02020603050405020304" pitchFamily="18" charset="0"/>
                <a:cs typeface="Times New Roman" panose="02020603050405020304" pitchFamily="18" charset="0"/>
              </a:rPr>
              <a:t>Viết đoạn văn (khoảng 7- 9 câu) về một truyền thống đáng tự hào của dân tộc Việt Nam.</a:t>
            </a:r>
            <a:endParaRPr lang="en-GB" sz="3200">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27252582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arn(inVertical)">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1314771" y="394313"/>
            <a:ext cx="1830950" cy="548099"/>
          </a:xfrm>
          <a:prstGeom prst="rect">
            <a:avLst/>
          </a:prstGeom>
        </p:spPr>
        <p:txBody>
          <a:bodyPr wrap="none">
            <a:spAutoFit/>
          </a:bodyPr>
          <a:lstStyle/>
          <a:p>
            <a:pPr algn="ctr">
              <a:lnSpc>
                <a:spcPct val="115000"/>
              </a:lnSpc>
              <a:spcAft>
                <a:spcPts val="0"/>
              </a:spcAft>
            </a:pPr>
            <a:r>
              <a:rPr lang="vi-VN" sz="2800" b="1">
                <a:latin typeface="Times New Roman" panose="02020603050405020304" pitchFamily="18" charset="0"/>
                <a:ea typeface="Times New Roman" panose="02020603050405020304" pitchFamily="18" charset="0"/>
                <a:cs typeface="Times New Roman" panose="02020603050405020304" pitchFamily="18" charset="0"/>
              </a:rPr>
              <a:t>Bảng kiểm</a:t>
            </a:r>
            <a:endParaRPr lang="en-GB" sz="2800">
              <a:effectLst/>
              <a:latin typeface="Times New Roman" panose="02020603050405020304" pitchFamily="18" charset="0"/>
              <a:ea typeface="Times New Roman" panose="02020603050405020304" pitchFamily="18" charset="0"/>
            </a:endParaRPr>
          </a:p>
        </p:txBody>
      </p:sp>
      <p:sp>
        <p:nvSpPr>
          <p:cNvPr id="6" name="Rectangle 5"/>
          <p:cNvSpPr/>
          <p:nvPr/>
        </p:nvSpPr>
        <p:spPr>
          <a:xfrm>
            <a:off x="654729" y="998646"/>
            <a:ext cx="3534852" cy="1083374"/>
          </a:xfrm>
          <a:prstGeom prst="rect">
            <a:avLst/>
          </a:prstGeom>
        </p:spPr>
        <p:txBody>
          <a:bodyPr wrap="square">
            <a:spAutoFit/>
          </a:bodyPr>
          <a:lstStyle/>
          <a:p>
            <a:pPr algn="ctr">
              <a:lnSpc>
                <a:spcPct val="115000"/>
              </a:lnSpc>
              <a:spcAft>
                <a:spcPts val="0"/>
              </a:spcAft>
            </a:pPr>
            <a:r>
              <a:rPr lang="vi-VN" sz="2800" b="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Đánh giá kĩ năng viết đoạn văn</a:t>
            </a:r>
            <a:endParaRPr lang="en-GB" sz="2800">
              <a:effectLst/>
              <a:latin typeface="Times New Roman" panose="02020603050405020304" pitchFamily="18" charset="0"/>
              <a:ea typeface="Times New Roman" panose="02020603050405020304" pitchFamily="18" charset="0"/>
            </a:endParaRPr>
          </a:p>
        </p:txBody>
      </p:sp>
      <p:graphicFrame>
        <p:nvGraphicFramePr>
          <p:cNvPr id="8" name="Table 7"/>
          <p:cNvGraphicFramePr>
            <a:graphicFrameLocks noGrp="1"/>
          </p:cNvGraphicFramePr>
          <p:nvPr>
            <p:extLst>
              <p:ext uri="{D42A27DB-BD31-4B8C-83A1-F6EECF244321}">
                <p14:modId xmlns:p14="http://schemas.microsoft.com/office/powerpoint/2010/main" val="1806707499"/>
              </p:ext>
            </p:extLst>
          </p:nvPr>
        </p:nvGraphicFramePr>
        <p:xfrm>
          <a:off x="4607241" y="225193"/>
          <a:ext cx="4462417" cy="4732020"/>
        </p:xfrm>
        <a:graphic>
          <a:graphicData uri="http://schemas.openxmlformats.org/drawingml/2006/table">
            <a:tbl>
              <a:tblPr firstRow="1" firstCol="1" bandRow="1"/>
              <a:tblGrid>
                <a:gridCol w="618963">
                  <a:extLst>
                    <a:ext uri="{9D8B030D-6E8A-4147-A177-3AD203B41FA5}">
                      <a16:colId xmlns:a16="http://schemas.microsoft.com/office/drawing/2014/main" val="20000"/>
                    </a:ext>
                  </a:extLst>
                </a:gridCol>
                <a:gridCol w="2646556">
                  <a:extLst>
                    <a:ext uri="{9D8B030D-6E8A-4147-A177-3AD203B41FA5}">
                      <a16:colId xmlns:a16="http://schemas.microsoft.com/office/drawing/2014/main" val="20001"/>
                    </a:ext>
                  </a:extLst>
                </a:gridCol>
                <a:gridCol w="498088">
                  <a:extLst>
                    <a:ext uri="{9D8B030D-6E8A-4147-A177-3AD203B41FA5}">
                      <a16:colId xmlns:a16="http://schemas.microsoft.com/office/drawing/2014/main" val="20002"/>
                    </a:ext>
                  </a:extLst>
                </a:gridCol>
                <a:gridCol w="698810">
                  <a:extLst>
                    <a:ext uri="{9D8B030D-6E8A-4147-A177-3AD203B41FA5}">
                      <a16:colId xmlns:a16="http://schemas.microsoft.com/office/drawing/2014/main" val="20003"/>
                    </a:ext>
                  </a:extLst>
                </a:gridCol>
              </a:tblGrid>
              <a:tr h="405231">
                <a:tc>
                  <a:txBody>
                    <a:bodyPr/>
                    <a:lstStyle/>
                    <a:p>
                      <a:pPr algn="ctr">
                        <a:lnSpc>
                          <a:spcPct val="115000"/>
                        </a:lnSpc>
                        <a:spcAft>
                          <a:spcPts val="0"/>
                        </a:spcAft>
                      </a:pPr>
                      <a:r>
                        <a:rPr lang="vi-VN" sz="1800" b="1">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STT</a:t>
                      </a:r>
                      <a:endParaRPr lang="en-GB" sz="20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lnSpc>
                          <a:spcPct val="115000"/>
                        </a:lnSpc>
                        <a:spcAft>
                          <a:spcPts val="0"/>
                        </a:spcAft>
                      </a:pPr>
                      <a:r>
                        <a:rPr lang="vi-VN" sz="1800" b="1">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Tiêu chí</a:t>
                      </a:r>
                      <a:endParaRPr lang="en-GB" sz="20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lnSpc>
                          <a:spcPct val="115000"/>
                        </a:lnSpc>
                        <a:spcAft>
                          <a:spcPts val="0"/>
                        </a:spcAft>
                      </a:pPr>
                      <a:r>
                        <a:rPr lang="vi-VN" sz="1800" b="1">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Đạt</a:t>
                      </a:r>
                      <a:endParaRPr lang="en-GB" sz="20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lnSpc>
                          <a:spcPct val="115000"/>
                        </a:lnSpc>
                        <a:spcAft>
                          <a:spcPts val="0"/>
                        </a:spcAft>
                      </a:pPr>
                      <a:r>
                        <a:rPr lang="vi-VN" sz="1800" b="1">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Chưa đạt</a:t>
                      </a:r>
                      <a:endParaRPr lang="en-GB" sz="20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0000"/>
                  </a:ext>
                </a:extLst>
              </a:tr>
              <a:tr h="405231">
                <a:tc>
                  <a:txBody>
                    <a:bodyPr/>
                    <a:lstStyle/>
                    <a:p>
                      <a:pPr algn="just">
                        <a:lnSpc>
                          <a:spcPct val="115000"/>
                        </a:lnSpc>
                        <a:spcAft>
                          <a:spcPts val="0"/>
                        </a:spcAft>
                      </a:pPr>
                      <a:r>
                        <a:rPr lang="vi-VN" sz="1800" b="1">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1</a:t>
                      </a:r>
                      <a:endParaRPr lang="en-GB" sz="20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vi-VN" sz="1800">
                          <a:solidFill>
                            <a:schemeClr val="bg1"/>
                          </a:solidFill>
                          <a:effectLst/>
                          <a:latin typeface="Times New Roman" panose="02020603050405020304" pitchFamily="18" charset="0"/>
                          <a:ea typeface="Arial" panose="020B0604020202020204" pitchFamily="34" charset="0"/>
                          <a:cs typeface="Times New Roman" panose="02020603050405020304" pitchFamily="18" charset="0"/>
                        </a:rPr>
                        <a:t>Đảm bảo hình thức đoạn văn với dung lượng khoảng 7 - 9 câu.</a:t>
                      </a:r>
                      <a:endParaRPr lang="en-GB" sz="2000">
                        <a:solidFill>
                          <a:schemeClr val="bg1"/>
                        </a:solidFill>
                        <a:effectLst/>
                        <a:latin typeface="Times New Roman" panose="02020603050405020304" pitchFamily="18" charset="0"/>
                        <a:ea typeface="Arial" panose="020B060402020202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vi-VN" sz="1800" b="1">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GB" sz="20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vi-VN" sz="1800" b="1">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GB" sz="20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405231">
                <a:tc>
                  <a:txBody>
                    <a:bodyPr/>
                    <a:lstStyle/>
                    <a:p>
                      <a:pPr algn="just">
                        <a:lnSpc>
                          <a:spcPct val="115000"/>
                        </a:lnSpc>
                        <a:spcAft>
                          <a:spcPts val="0"/>
                        </a:spcAft>
                      </a:pPr>
                      <a:r>
                        <a:rPr lang="vi-VN" sz="1800" b="1">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2</a:t>
                      </a:r>
                      <a:endParaRPr lang="en-GB" sz="20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vi-VN" sz="1800">
                          <a:solidFill>
                            <a:schemeClr val="bg1"/>
                          </a:solidFill>
                          <a:effectLst/>
                          <a:latin typeface="Times New Roman" panose="02020603050405020304" pitchFamily="18" charset="0"/>
                          <a:ea typeface="Arial" panose="020B0604020202020204" pitchFamily="34" charset="0"/>
                          <a:cs typeface="Times New Roman" panose="02020603050405020304" pitchFamily="18" charset="0"/>
                        </a:rPr>
                        <a:t>Đoạn văn có một chủ đề: </a:t>
                      </a:r>
                      <a:r>
                        <a:rPr lang="vi-VN" sz="1800" i="1">
                          <a:solidFill>
                            <a:schemeClr val="bg1"/>
                          </a:solidFill>
                          <a:effectLst/>
                          <a:latin typeface="Times New Roman" panose="02020603050405020304" pitchFamily="18" charset="0"/>
                          <a:ea typeface="Arial" panose="020B0604020202020204" pitchFamily="34" charset="0"/>
                          <a:cs typeface="Times New Roman" panose="02020603050405020304" pitchFamily="18" charset="0"/>
                        </a:rPr>
                        <a:t>truyền thống tốt đẹp của dân tộc</a:t>
                      </a:r>
                      <a:r>
                        <a:rPr lang="vi-VN" sz="1800">
                          <a:solidFill>
                            <a:schemeClr val="bg1"/>
                          </a:solidFill>
                          <a:effectLst/>
                          <a:latin typeface="Times New Roman" panose="02020603050405020304" pitchFamily="18" charset="0"/>
                          <a:ea typeface="Arial" panose="020B0604020202020204" pitchFamily="34" charset="0"/>
                          <a:cs typeface="Times New Roman" panose="02020603050405020304" pitchFamily="18" charset="0"/>
                        </a:rPr>
                        <a:t> </a:t>
                      </a:r>
                      <a:endParaRPr lang="en-GB" sz="2000">
                        <a:solidFill>
                          <a:schemeClr val="bg1"/>
                        </a:solidFill>
                        <a:effectLst/>
                        <a:latin typeface="Times New Roman" panose="02020603050405020304" pitchFamily="18" charset="0"/>
                        <a:ea typeface="Arial" panose="020B060402020202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vi-VN" sz="1800" b="1">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GB" sz="20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vi-VN" sz="1800" b="1">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GB" sz="20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405231">
                <a:tc>
                  <a:txBody>
                    <a:bodyPr/>
                    <a:lstStyle/>
                    <a:p>
                      <a:pPr algn="just">
                        <a:lnSpc>
                          <a:spcPct val="115000"/>
                        </a:lnSpc>
                        <a:spcAft>
                          <a:spcPts val="0"/>
                        </a:spcAft>
                      </a:pPr>
                      <a:r>
                        <a:rPr lang="vi-VN" sz="1800" b="1">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3</a:t>
                      </a:r>
                      <a:endParaRPr lang="en-GB" sz="20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vi-VN" sz="1800">
                          <a:solidFill>
                            <a:schemeClr val="bg1"/>
                          </a:solidFill>
                          <a:effectLst/>
                          <a:latin typeface="Times New Roman" panose="02020603050405020304" pitchFamily="18" charset="0"/>
                          <a:ea typeface="Arial" panose="020B0604020202020204" pitchFamily="34" charset="0"/>
                          <a:cs typeface="Times New Roman" panose="02020603050405020304" pitchFamily="18" charset="0"/>
                        </a:rPr>
                        <a:t>Các câu văn phân tích rõ ràng </a:t>
                      </a:r>
                      <a:endParaRPr lang="en-GB" sz="2000">
                        <a:solidFill>
                          <a:schemeClr val="bg1"/>
                        </a:solidFill>
                        <a:effectLst/>
                        <a:latin typeface="Times New Roman" panose="02020603050405020304" pitchFamily="18" charset="0"/>
                        <a:ea typeface="Arial" panose="020B060402020202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vi-VN" sz="1800" b="1">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GB" sz="20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vi-VN" sz="1800" b="1">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GB" sz="20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405231">
                <a:tc>
                  <a:txBody>
                    <a:bodyPr/>
                    <a:lstStyle/>
                    <a:p>
                      <a:pPr algn="just">
                        <a:lnSpc>
                          <a:spcPct val="115000"/>
                        </a:lnSpc>
                        <a:spcAft>
                          <a:spcPts val="0"/>
                        </a:spcAft>
                      </a:pPr>
                      <a:r>
                        <a:rPr lang="vi-VN" sz="1800" b="1">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4</a:t>
                      </a:r>
                      <a:endParaRPr lang="en-GB" sz="20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vi-VN" sz="1800">
                          <a:solidFill>
                            <a:schemeClr val="bg1"/>
                          </a:solidFill>
                          <a:effectLst/>
                          <a:latin typeface="Times New Roman" panose="02020603050405020304" pitchFamily="18" charset="0"/>
                          <a:ea typeface="Arial" panose="020B0604020202020204" pitchFamily="34" charset="0"/>
                          <a:cs typeface="Times New Roman" panose="02020603050405020304" pitchFamily="18" charset="0"/>
                        </a:rPr>
                        <a:t>Đảm bảo tính liên kết giữa các câu trong đoạn văn.</a:t>
                      </a:r>
                      <a:endParaRPr lang="en-GB" sz="2000">
                        <a:solidFill>
                          <a:schemeClr val="bg1"/>
                        </a:solidFill>
                        <a:effectLst/>
                        <a:latin typeface="Times New Roman" panose="02020603050405020304" pitchFamily="18" charset="0"/>
                        <a:ea typeface="Arial" panose="020B060402020202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vi-VN" sz="1800" b="1">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GB" sz="20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vi-VN" sz="1800" b="1">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GB" sz="20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r h="810461">
                <a:tc>
                  <a:txBody>
                    <a:bodyPr/>
                    <a:lstStyle/>
                    <a:p>
                      <a:pPr algn="just">
                        <a:lnSpc>
                          <a:spcPct val="115000"/>
                        </a:lnSpc>
                        <a:spcAft>
                          <a:spcPts val="0"/>
                        </a:spcAft>
                      </a:pPr>
                      <a:r>
                        <a:rPr lang="vi-VN" sz="1800" b="1">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5</a:t>
                      </a:r>
                      <a:endParaRPr lang="en-GB" sz="20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vi-VN" sz="1800">
                          <a:solidFill>
                            <a:schemeClr val="bg1"/>
                          </a:solidFill>
                          <a:effectLst/>
                          <a:latin typeface="Times New Roman" panose="02020603050405020304" pitchFamily="18" charset="0"/>
                          <a:ea typeface="Arial" panose="020B0604020202020204" pitchFamily="34" charset="0"/>
                          <a:cs typeface="Times New Roman" panose="02020603050405020304" pitchFamily="18" charset="0"/>
                        </a:rPr>
                        <a:t>Đảm bảo về yêu cầu về chính tả, cách sử dụng từ ngữ, ngữ pháp.</a:t>
                      </a:r>
                      <a:endParaRPr lang="en-GB" sz="2000">
                        <a:solidFill>
                          <a:schemeClr val="bg1"/>
                        </a:solidFill>
                        <a:effectLst/>
                        <a:latin typeface="Times New Roman" panose="02020603050405020304" pitchFamily="18" charset="0"/>
                        <a:ea typeface="Arial" panose="020B060402020202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vi-VN" sz="1800" b="1">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GB" sz="20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vi-VN" sz="1800" b="1">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GB" sz="20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5"/>
                  </a:ext>
                </a:extLst>
              </a:tr>
            </a:tbl>
          </a:graphicData>
        </a:graphic>
      </p:graphicFrame>
      <p:grpSp>
        <p:nvGrpSpPr>
          <p:cNvPr id="5" name="Group 4"/>
          <p:cNvGrpSpPr/>
          <p:nvPr/>
        </p:nvGrpSpPr>
        <p:grpSpPr>
          <a:xfrm>
            <a:off x="2569599" y="2210315"/>
            <a:ext cx="1554316" cy="1199660"/>
            <a:chOff x="0" y="0"/>
            <a:chExt cx="812800" cy="812800"/>
          </a:xfrm>
        </p:grpSpPr>
        <p:sp>
          <p:nvSpPr>
            <p:cNvPr id="7" name="Freeform 5"/>
            <p:cNvSpPr/>
            <p:nvPr/>
          </p:nvSpPr>
          <p:spPr>
            <a:xfrm>
              <a:off x="1813" y="0"/>
              <a:ext cx="809173" cy="812800"/>
            </a:xfrm>
            <a:custGeom>
              <a:avLst/>
              <a:gdLst/>
              <a:ahLst/>
              <a:cxnLst/>
              <a:rect l="l" t="t" r="r" b="b"/>
              <a:pathLst>
                <a:path w="809173" h="812800">
                  <a:moveTo>
                    <a:pt x="404587" y="0"/>
                  </a:moveTo>
                  <a:cubicBezTo>
                    <a:pt x="628326" y="1001"/>
                    <a:pt x="809174" y="182659"/>
                    <a:pt x="809174" y="406400"/>
                  </a:cubicBezTo>
                  <a:cubicBezTo>
                    <a:pt x="809174" y="630141"/>
                    <a:pt x="628326" y="811799"/>
                    <a:pt x="404587" y="812800"/>
                  </a:cubicBezTo>
                  <a:cubicBezTo>
                    <a:pt x="180848" y="811799"/>
                    <a:pt x="0" y="630141"/>
                    <a:pt x="0" y="406400"/>
                  </a:cubicBezTo>
                  <a:cubicBezTo>
                    <a:pt x="0" y="182659"/>
                    <a:pt x="180848" y="1001"/>
                    <a:pt x="404587" y="0"/>
                  </a:cubicBezTo>
                  <a:close/>
                </a:path>
              </a:pathLst>
            </a:custGeom>
            <a:solidFill>
              <a:srgbClr val="FF5757"/>
            </a:solidFill>
          </p:spPr>
        </p:sp>
        <p:sp>
          <p:nvSpPr>
            <p:cNvPr id="9" name="TextBox 6"/>
            <p:cNvSpPr txBox="1"/>
            <p:nvPr/>
          </p:nvSpPr>
          <p:spPr>
            <a:xfrm>
              <a:off x="76200" y="38100"/>
              <a:ext cx="660400" cy="698500"/>
            </a:xfrm>
            <a:prstGeom prst="rect">
              <a:avLst/>
            </a:prstGeom>
          </p:spPr>
          <p:txBody>
            <a:bodyPr lIns="50800" tIns="50800" rIns="50800" bIns="50800" rtlCol="0" anchor="ctr"/>
            <a:lstStyle/>
            <a:p>
              <a:pPr algn="ctr" defTabSz="914400">
                <a:lnSpc>
                  <a:spcPts val="2659"/>
                </a:lnSpc>
                <a:spcBef>
                  <a:spcPct val="0"/>
                </a:spcBef>
              </a:pPr>
              <a:endParaRPr sz="1800">
                <a:solidFill>
                  <a:prstClr val="black"/>
                </a:solidFill>
                <a:latin typeface="Calibri"/>
              </a:endParaRPr>
            </a:p>
          </p:txBody>
        </p:sp>
      </p:grpSp>
      <p:sp>
        <p:nvSpPr>
          <p:cNvPr id="10" name="Freeform 7"/>
          <p:cNvSpPr/>
          <p:nvPr/>
        </p:nvSpPr>
        <p:spPr>
          <a:xfrm>
            <a:off x="400621" y="2515385"/>
            <a:ext cx="3371299" cy="2628116"/>
          </a:xfrm>
          <a:custGeom>
            <a:avLst/>
            <a:gdLst/>
            <a:ahLst/>
            <a:cxnLst/>
            <a:rect l="l" t="t" r="r" b="b"/>
            <a:pathLst>
              <a:path w="6660325" h="4437442">
                <a:moveTo>
                  <a:pt x="0" y="0"/>
                </a:moveTo>
                <a:lnTo>
                  <a:pt x="6660325" y="0"/>
                </a:lnTo>
                <a:lnTo>
                  <a:pt x="6660325" y="4437442"/>
                </a:lnTo>
                <a:lnTo>
                  <a:pt x="0" y="4437442"/>
                </a:lnTo>
                <a:lnTo>
                  <a:pt x="0" y="0"/>
                </a:lnTo>
                <a:close/>
              </a:path>
            </a:pathLst>
          </a:custGeom>
          <a:blipFill>
            <a:blip r:embed="rId4">
              <a:extLst>
                <a:ext uri="{96DAC541-7B7A-43D3-8B79-37D633B846F1}">
                  <asvg:svgBlip xmlns="" xmlns:asvg="http://schemas.microsoft.com/office/drawing/2016/SVG/main" r:embed="rId6"/>
                </a:ext>
              </a:extLst>
            </a:blip>
            <a:stretch>
              <a:fillRect/>
            </a:stretch>
          </a:blipFill>
        </p:spPr>
      </p:sp>
      <p:sp>
        <p:nvSpPr>
          <p:cNvPr id="11" name="Freeform 12"/>
          <p:cNvSpPr/>
          <p:nvPr/>
        </p:nvSpPr>
        <p:spPr>
          <a:xfrm>
            <a:off x="2422155" y="2082020"/>
            <a:ext cx="1612474" cy="1298316"/>
          </a:xfrm>
          <a:custGeom>
            <a:avLst/>
            <a:gdLst/>
            <a:ahLst/>
            <a:cxnLst/>
            <a:rect l="l" t="t" r="r" b="b"/>
            <a:pathLst>
              <a:path w="2373993" h="2341350">
                <a:moveTo>
                  <a:pt x="0" y="0"/>
                </a:moveTo>
                <a:lnTo>
                  <a:pt x="2373993" y="0"/>
                </a:lnTo>
                <a:lnTo>
                  <a:pt x="2373993" y="2341350"/>
                </a:lnTo>
                <a:lnTo>
                  <a:pt x="0" y="2341350"/>
                </a:lnTo>
                <a:lnTo>
                  <a:pt x="0" y="0"/>
                </a:lnTo>
                <a:close/>
              </a:path>
            </a:pathLst>
          </a:custGeom>
          <a:blipFill>
            <a:blip r:embed="rId7"/>
            <a:stretch>
              <a:fillRect/>
            </a:stretch>
          </a:blipFill>
        </p:spPr>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arn(inVertical)">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barn(inVertical)">
                                      <p:cBhvr>
                                        <p:cTn id="1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6"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390956" y="0"/>
            <a:ext cx="6034985" cy="587853"/>
          </a:xfrm>
          <a:prstGeom prst="rect">
            <a:avLst/>
          </a:prstGeom>
          <a:solidFill>
            <a:srgbClr val="C00000"/>
          </a:solidFill>
        </p:spPr>
        <p:txBody>
          <a:bodyPr wrap="none">
            <a:spAutoFit/>
          </a:bodyPr>
          <a:lstStyle/>
          <a:p>
            <a:pPr marL="180340" algn="ctr">
              <a:lnSpc>
                <a:spcPct val="115000"/>
              </a:lnSpc>
              <a:spcAft>
                <a:spcPts val="0"/>
              </a:spcAft>
              <a:tabLst>
                <a:tab pos="90170" algn="l"/>
                <a:tab pos="180340" algn="l"/>
              </a:tabLst>
            </a:pPr>
            <a:r>
              <a:rPr lang="en-US" sz="2800" b="1">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Rubic</a:t>
            </a:r>
            <a:r>
              <a:rPr lang="en-US" sz="2400" b="1">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 đánh giá hoạt động thảo luận nhóm</a:t>
            </a:r>
            <a:endParaRPr lang="en-GB" sz="2400">
              <a:solidFill>
                <a:schemeClr val="bg1"/>
              </a:solidFill>
              <a:effectLst/>
              <a:latin typeface="Times New Roman" panose="02020603050405020304" pitchFamily="18" charset="0"/>
              <a:ea typeface="Times New Roman" panose="02020603050405020304" pitchFamily="18" charset="0"/>
            </a:endParaRPr>
          </a:p>
        </p:txBody>
      </p:sp>
      <p:graphicFrame>
        <p:nvGraphicFramePr>
          <p:cNvPr id="4" name="Table 3"/>
          <p:cNvGraphicFramePr>
            <a:graphicFrameLocks noGrp="1"/>
          </p:cNvGraphicFramePr>
          <p:nvPr>
            <p:extLst>
              <p:ext uri="{D42A27DB-BD31-4B8C-83A1-F6EECF244321}">
                <p14:modId xmlns:p14="http://schemas.microsoft.com/office/powerpoint/2010/main" val="3004959373"/>
              </p:ext>
            </p:extLst>
          </p:nvPr>
        </p:nvGraphicFramePr>
        <p:xfrm>
          <a:off x="237893" y="656562"/>
          <a:ext cx="8906107" cy="4486937"/>
        </p:xfrm>
        <a:graphic>
          <a:graphicData uri="http://schemas.openxmlformats.org/drawingml/2006/table">
            <a:tbl>
              <a:tblPr firstRow="1" firstCol="1" bandRow="1"/>
              <a:tblGrid>
                <a:gridCol w="788956">
                  <a:extLst>
                    <a:ext uri="{9D8B030D-6E8A-4147-A177-3AD203B41FA5}">
                      <a16:colId xmlns:a16="http://schemas.microsoft.com/office/drawing/2014/main" val="20000"/>
                    </a:ext>
                  </a:extLst>
                </a:gridCol>
                <a:gridCol w="2313767">
                  <a:extLst>
                    <a:ext uri="{9D8B030D-6E8A-4147-A177-3AD203B41FA5}">
                      <a16:colId xmlns:a16="http://schemas.microsoft.com/office/drawing/2014/main" val="20001"/>
                    </a:ext>
                  </a:extLst>
                </a:gridCol>
                <a:gridCol w="2715831">
                  <a:extLst>
                    <a:ext uri="{9D8B030D-6E8A-4147-A177-3AD203B41FA5}">
                      <a16:colId xmlns:a16="http://schemas.microsoft.com/office/drawing/2014/main" val="20002"/>
                    </a:ext>
                  </a:extLst>
                </a:gridCol>
                <a:gridCol w="3087553">
                  <a:extLst>
                    <a:ext uri="{9D8B030D-6E8A-4147-A177-3AD203B41FA5}">
                      <a16:colId xmlns:a16="http://schemas.microsoft.com/office/drawing/2014/main" val="20003"/>
                    </a:ext>
                  </a:extLst>
                </a:gridCol>
              </a:tblGrid>
              <a:tr h="472309">
                <a:tc>
                  <a:txBody>
                    <a:bodyPr/>
                    <a:lstStyle/>
                    <a:p>
                      <a:pPr algn="ctr">
                        <a:lnSpc>
                          <a:spcPct val="115000"/>
                        </a:lnSpc>
                        <a:spcAft>
                          <a:spcPts val="0"/>
                        </a:spcAft>
                      </a:pPr>
                      <a:r>
                        <a:rPr lang="en-US" sz="1300" b="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TIÊU CHÍ</a:t>
                      </a:r>
                      <a:endParaRPr lang="en-GB" sz="1300">
                        <a:solidFill>
                          <a:srgbClr val="000000"/>
                        </a:solidFill>
                        <a:effectLst/>
                        <a:latin typeface="Times New Roman" panose="02020603050405020304" pitchFamily="18" charset="0"/>
                        <a:ea typeface="Times New Roman" panose="02020603050405020304" pitchFamily="18" charset="0"/>
                      </a:endParaRPr>
                    </a:p>
                  </a:txBody>
                  <a:tcPr marL="17854" marR="1785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6959E"/>
                    </a:solidFill>
                  </a:tcPr>
                </a:tc>
                <a:tc>
                  <a:txBody>
                    <a:bodyPr/>
                    <a:lstStyle/>
                    <a:p>
                      <a:pPr algn="ctr">
                        <a:lnSpc>
                          <a:spcPct val="115000"/>
                        </a:lnSpc>
                        <a:spcAft>
                          <a:spcPts val="0"/>
                        </a:spcAft>
                      </a:pPr>
                      <a:r>
                        <a:rPr lang="en-US" sz="1300" b="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CẦN CỐ GẮNG</a:t>
                      </a:r>
                      <a:endParaRPr lang="en-GB" sz="1300">
                        <a:solidFill>
                          <a:srgbClr val="000000"/>
                        </a:solidFill>
                        <a:effectLst/>
                        <a:latin typeface="Times New Roman" panose="02020603050405020304" pitchFamily="18" charset="0"/>
                        <a:ea typeface="Times New Roman" panose="02020603050405020304" pitchFamily="18" charset="0"/>
                      </a:endParaRPr>
                    </a:p>
                    <a:p>
                      <a:pPr algn="ctr">
                        <a:lnSpc>
                          <a:spcPct val="115000"/>
                        </a:lnSpc>
                        <a:spcAft>
                          <a:spcPts val="0"/>
                        </a:spcAft>
                      </a:pPr>
                      <a:r>
                        <a:rPr lang="en-US" sz="1300" b="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(0 – 4 điểm)</a:t>
                      </a:r>
                      <a:endParaRPr lang="en-GB" sz="1300">
                        <a:solidFill>
                          <a:srgbClr val="000000"/>
                        </a:solidFill>
                        <a:effectLst/>
                        <a:latin typeface="Times New Roman" panose="02020603050405020304" pitchFamily="18" charset="0"/>
                        <a:ea typeface="Times New Roman" panose="02020603050405020304" pitchFamily="18" charset="0"/>
                      </a:endParaRPr>
                    </a:p>
                  </a:txBody>
                  <a:tcPr marL="17854" marR="1785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6959E"/>
                    </a:solidFill>
                  </a:tcPr>
                </a:tc>
                <a:tc>
                  <a:txBody>
                    <a:bodyPr/>
                    <a:lstStyle/>
                    <a:p>
                      <a:pPr algn="ctr">
                        <a:lnSpc>
                          <a:spcPct val="115000"/>
                        </a:lnSpc>
                        <a:spcAft>
                          <a:spcPts val="0"/>
                        </a:spcAft>
                      </a:pPr>
                      <a:r>
                        <a:rPr lang="en-US" sz="1300" b="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TỐT</a:t>
                      </a:r>
                      <a:endParaRPr lang="en-GB" sz="1300">
                        <a:solidFill>
                          <a:srgbClr val="000000"/>
                        </a:solidFill>
                        <a:effectLst/>
                        <a:latin typeface="Times New Roman" panose="02020603050405020304" pitchFamily="18" charset="0"/>
                        <a:ea typeface="Times New Roman" panose="02020603050405020304" pitchFamily="18" charset="0"/>
                      </a:endParaRPr>
                    </a:p>
                    <a:p>
                      <a:pPr algn="ctr">
                        <a:lnSpc>
                          <a:spcPct val="115000"/>
                        </a:lnSpc>
                        <a:spcAft>
                          <a:spcPts val="0"/>
                        </a:spcAft>
                      </a:pPr>
                      <a:r>
                        <a:rPr lang="en-US" sz="1300" b="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(5 – 7 điểm)</a:t>
                      </a:r>
                      <a:endParaRPr lang="en-GB" sz="1300">
                        <a:solidFill>
                          <a:srgbClr val="000000"/>
                        </a:solidFill>
                        <a:effectLst/>
                        <a:latin typeface="Times New Roman" panose="02020603050405020304" pitchFamily="18" charset="0"/>
                        <a:ea typeface="Times New Roman" panose="02020603050405020304" pitchFamily="18" charset="0"/>
                      </a:endParaRPr>
                    </a:p>
                  </a:txBody>
                  <a:tcPr marL="17854" marR="1785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6959E"/>
                    </a:solidFill>
                  </a:tcPr>
                </a:tc>
                <a:tc>
                  <a:txBody>
                    <a:bodyPr/>
                    <a:lstStyle/>
                    <a:p>
                      <a:pPr algn="ctr">
                        <a:lnSpc>
                          <a:spcPct val="115000"/>
                        </a:lnSpc>
                        <a:spcAft>
                          <a:spcPts val="0"/>
                        </a:spcAft>
                      </a:pPr>
                      <a:r>
                        <a:rPr lang="en-US" sz="1300" b="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XUẤT SẮC</a:t>
                      </a:r>
                      <a:endParaRPr lang="en-GB" sz="1300">
                        <a:solidFill>
                          <a:srgbClr val="000000"/>
                        </a:solidFill>
                        <a:effectLst/>
                        <a:latin typeface="Times New Roman" panose="02020603050405020304" pitchFamily="18" charset="0"/>
                        <a:ea typeface="Times New Roman" panose="02020603050405020304" pitchFamily="18" charset="0"/>
                      </a:endParaRPr>
                    </a:p>
                    <a:p>
                      <a:pPr algn="ctr">
                        <a:lnSpc>
                          <a:spcPct val="115000"/>
                        </a:lnSpc>
                        <a:spcAft>
                          <a:spcPts val="0"/>
                        </a:spcAft>
                      </a:pPr>
                      <a:r>
                        <a:rPr lang="en-US" sz="1300" b="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(8 – 10 điểm)</a:t>
                      </a:r>
                      <a:endParaRPr lang="en-GB" sz="1300">
                        <a:solidFill>
                          <a:srgbClr val="000000"/>
                        </a:solidFill>
                        <a:effectLst/>
                        <a:latin typeface="Times New Roman" panose="02020603050405020304" pitchFamily="18" charset="0"/>
                        <a:ea typeface="Times New Roman" panose="02020603050405020304" pitchFamily="18" charset="0"/>
                      </a:endParaRPr>
                    </a:p>
                  </a:txBody>
                  <a:tcPr marL="17854" marR="1785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6959E"/>
                    </a:solidFill>
                  </a:tcPr>
                </a:tc>
                <a:extLst>
                  <a:ext uri="{0D108BD9-81ED-4DB2-BD59-A6C34878D82A}">
                    <a16:rowId xmlns:a16="http://schemas.microsoft.com/office/drawing/2014/main" val="10000"/>
                  </a:ext>
                </a:extLst>
              </a:tr>
              <a:tr h="1180773">
                <a:tc>
                  <a:txBody>
                    <a:bodyPr/>
                    <a:lstStyle/>
                    <a:p>
                      <a:pPr algn="ctr">
                        <a:lnSpc>
                          <a:spcPct val="115000"/>
                        </a:lnSpc>
                        <a:spcAft>
                          <a:spcPts val="0"/>
                        </a:spcAft>
                      </a:pPr>
                      <a:r>
                        <a:rPr lang="en-US" sz="1300" b="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Hình thức</a:t>
                      </a:r>
                      <a:endParaRPr lang="en-GB" sz="1300">
                        <a:solidFill>
                          <a:srgbClr val="000000"/>
                        </a:solidFill>
                        <a:effectLst/>
                        <a:latin typeface="Times New Roman" panose="02020603050405020304" pitchFamily="18" charset="0"/>
                        <a:ea typeface="Times New Roman" panose="02020603050405020304" pitchFamily="18" charset="0"/>
                      </a:endParaRPr>
                    </a:p>
                    <a:p>
                      <a:pPr algn="ctr">
                        <a:lnSpc>
                          <a:spcPct val="115000"/>
                        </a:lnSpc>
                        <a:spcAft>
                          <a:spcPts val="0"/>
                        </a:spcAft>
                      </a:pPr>
                      <a:r>
                        <a:rPr lang="en-US" sz="1300" b="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(2 điểm)</a:t>
                      </a:r>
                      <a:endParaRPr lang="en-GB" sz="1300">
                        <a:solidFill>
                          <a:srgbClr val="000000"/>
                        </a:solidFill>
                        <a:effectLst/>
                        <a:latin typeface="Times New Roman" panose="02020603050405020304" pitchFamily="18" charset="0"/>
                        <a:ea typeface="Times New Roman" panose="02020603050405020304" pitchFamily="18" charset="0"/>
                      </a:endParaRPr>
                    </a:p>
                  </a:txBody>
                  <a:tcPr marL="17854" marR="1785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6959E"/>
                    </a:solidFill>
                  </a:tcPr>
                </a:tc>
                <a:tc>
                  <a:txBody>
                    <a:bodyPr/>
                    <a:lstStyle/>
                    <a:p>
                      <a:pPr algn="just">
                        <a:lnSpc>
                          <a:spcPct val="115000"/>
                        </a:lnSpc>
                        <a:spcAft>
                          <a:spcPts val="0"/>
                        </a:spcAft>
                      </a:pPr>
                      <a:r>
                        <a:rPr lang="en-US" sz="1300" b="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0 điểm </a:t>
                      </a:r>
                      <a:endParaRPr lang="en-GB" sz="1300">
                        <a:solidFill>
                          <a:srgbClr val="000000"/>
                        </a:solidFill>
                        <a:effectLst/>
                        <a:latin typeface="Times New Roman" panose="02020603050405020304" pitchFamily="18" charset="0"/>
                        <a:ea typeface="Times New Roman" panose="02020603050405020304" pitchFamily="18" charset="0"/>
                      </a:endParaRPr>
                    </a:p>
                    <a:p>
                      <a:pPr algn="just">
                        <a:lnSpc>
                          <a:spcPct val="115000"/>
                        </a:lnSpc>
                        <a:spcAft>
                          <a:spcPts val="0"/>
                        </a:spcAft>
                      </a:pPr>
                      <a:r>
                        <a:rPr lang="en-US" sz="13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Bài làm còn sơ sài, trình bày cẩu thả.</a:t>
                      </a:r>
                      <a:endParaRPr lang="en-GB" sz="1300">
                        <a:solidFill>
                          <a:srgbClr val="000000"/>
                        </a:solidFill>
                        <a:effectLst/>
                        <a:latin typeface="Times New Roman" panose="02020603050405020304" pitchFamily="18" charset="0"/>
                        <a:ea typeface="Times New Roman" panose="02020603050405020304" pitchFamily="18" charset="0"/>
                      </a:endParaRPr>
                    </a:p>
                    <a:p>
                      <a:pPr algn="just">
                        <a:lnSpc>
                          <a:spcPct val="115000"/>
                        </a:lnSpc>
                        <a:spcAft>
                          <a:spcPts val="0"/>
                        </a:spcAft>
                      </a:pPr>
                      <a:r>
                        <a:rPr lang="en-US" sz="13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Sai lỗi chính tả. </a:t>
                      </a:r>
                      <a:endParaRPr lang="en-GB" sz="1300">
                        <a:solidFill>
                          <a:srgbClr val="000000"/>
                        </a:solidFill>
                        <a:effectLst/>
                        <a:latin typeface="Times New Roman" panose="02020603050405020304" pitchFamily="18" charset="0"/>
                        <a:ea typeface="Times New Roman" panose="02020603050405020304" pitchFamily="18" charset="0"/>
                      </a:endParaRPr>
                    </a:p>
                  </a:txBody>
                  <a:tcPr marL="17854" marR="1785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6959E"/>
                    </a:solidFill>
                  </a:tcPr>
                </a:tc>
                <a:tc>
                  <a:txBody>
                    <a:bodyPr/>
                    <a:lstStyle/>
                    <a:p>
                      <a:pPr algn="just">
                        <a:lnSpc>
                          <a:spcPct val="115000"/>
                        </a:lnSpc>
                        <a:spcAft>
                          <a:spcPts val="0"/>
                        </a:spcAft>
                      </a:pPr>
                      <a:r>
                        <a:rPr lang="en-US" sz="1300" b="1">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1 điểm</a:t>
                      </a:r>
                      <a:endParaRPr lang="en-GB" sz="1300">
                        <a:solidFill>
                          <a:schemeClr val="tx1"/>
                        </a:solidFill>
                        <a:effectLst/>
                        <a:latin typeface="Times New Roman" panose="02020603050405020304" pitchFamily="18" charset="0"/>
                        <a:ea typeface="Times New Roman" panose="02020603050405020304" pitchFamily="18" charset="0"/>
                      </a:endParaRPr>
                    </a:p>
                    <a:p>
                      <a:pPr algn="just">
                        <a:lnSpc>
                          <a:spcPct val="115000"/>
                        </a:lnSpc>
                        <a:spcAft>
                          <a:spcPts val="0"/>
                        </a:spcAft>
                      </a:pPr>
                      <a:r>
                        <a:rPr lang="en-US" sz="130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 Bài làm tương đối đẩy đủ, chỉn chu. </a:t>
                      </a:r>
                      <a:endParaRPr lang="en-GB" sz="1300">
                        <a:solidFill>
                          <a:schemeClr val="tx1"/>
                        </a:solidFill>
                        <a:effectLst/>
                        <a:latin typeface="Times New Roman" panose="02020603050405020304" pitchFamily="18" charset="0"/>
                        <a:ea typeface="Times New Roman" panose="02020603050405020304" pitchFamily="18" charset="0"/>
                      </a:endParaRPr>
                    </a:p>
                    <a:p>
                      <a:pPr algn="just">
                        <a:lnSpc>
                          <a:spcPct val="115000"/>
                        </a:lnSpc>
                        <a:spcAft>
                          <a:spcPts val="0"/>
                        </a:spcAft>
                      </a:pPr>
                      <a:r>
                        <a:rPr lang="en-US" sz="130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 Trình bày cẩn thận. </a:t>
                      </a:r>
                      <a:endParaRPr lang="en-GB" sz="1300">
                        <a:solidFill>
                          <a:schemeClr val="tx1"/>
                        </a:solidFill>
                        <a:effectLst/>
                        <a:latin typeface="Times New Roman" panose="02020603050405020304" pitchFamily="18" charset="0"/>
                        <a:ea typeface="Times New Roman" panose="02020603050405020304" pitchFamily="18" charset="0"/>
                      </a:endParaRPr>
                    </a:p>
                    <a:p>
                      <a:pPr algn="just">
                        <a:lnSpc>
                          <a:spcPct val="115000"/>
                        </a:lnSpc>
                        <a:spcAft>
                          <a:spcPts val="0"/>
                        </a:spcAft>
                      </a:pPr>
                      <a:r>
                        <a:rPr lang="en-US" sz="130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 Không có lỗi chính tả. </a:t>
                      </a:r>
                      <a:endParaRPr lang="en-GB" sz="1300">
                        <a:solidFill>
                          <a:schemeClr val="tx1"/>
                        </a:solidFill>
                        <a:effectLst/>
                        <a:latin typeface="Times New Roman" panose="02020603050405020304" pitchFamily="18" charset="0"/>
                        <a:ea typeface="Times New Roman" panose="02020603050405020304" pitchFamily="18" charset="0"/>
                      </a:endParaRPr>
                    </a:p>
                  </a:txBody>
                  <a:tcPr marL="17854" marR="1785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6959E"/>
                    </a:solidFill>
                  </a:tcPr>
                </a:tc>
                <a:tc>
                  <a:txBody>
                    <a:bodyPr/>
                    <a:lstStyle/>
                    <a:p>
                      <a:pPr algn="just">
                        <a:lnSpc>
                          <a:spcPct val="115000"/>
                        </a:lnSpc>
                        <a:spcAft>
                          <a:spcPts val="0"/>
                        </a:spcAft>
                      </a:pPr>
                      <a:r>
                        <a:rPr lang="en-US" sz="1300" b="1">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2 điểm </a:t>
                      </a:r>
                      <a:endParaRPr lang="en-GB" sz="1300">
                        <a:solidFill>
                          <a:schemeClr val="tx1"/>
                        </a:solidFill>
                        <a:effectLst/>
                        <a:latin typeface="Times New Roman" panose="02020603050405020304" pitchFamily="18" charset="0"/>
                        <a:ea typeface="Times New Roman" panose="02020603050405020304" pitchFamily="18" charset="0"/>
                      </a:endParaRPr>
                    </a:p>
                    <a:p>
                      <a:pPr algn="just">
                        <a:lnSpc>
                          <a:spcPct val="115000"/>
                        </a:lnSpc>
                        <a:spcAft>
                          <a:spcPts val="0"/>
                        </a:spcAft>
                      </a:pPr>
                      <a:r>
                        <a:rPr lang="en-US" sz="130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 Bài làm tương đối đẩy đủ, chỉn chu. </a:t>
                      </a:r>
                      <a:endParaRPr lang="en-GB" sz="1300">
                        <a:solidFill>
                          <a:schemeClr val="tx1"/>
                        </a:solidFill>
                        <a:effectLst/>
                        <a:latin typeface="Times New Roman" panose="02020603050405020304" pitchFamily="18" charset="0"/>
                        <a:ea typeface="Times New Roman" panose="02020603050405020304" pitchFamily="18" charset="0"/>
                      </a:endParaRPr>
                    </a:p>
                    <a:p>
                      <a:pPr algn="just">
                        <a:lnSpc>
                          <a:spcPct val="115000"/>
                        </a:lnSpc>
                        <a:spcAft>
                          <a:spcPts val="0"/>
                        </a:spcAft>
                      </a:pPr>
                      <a:r>
                        <a:rPr lang="en-US" sz="130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 Trình bày cẩn thận. </a:t>
                      </a:r>
                      <a:endParaRPr lang="en-GB" sz="1300">
                        <a:solidFill>
                          <a:schemeClr val="tx1"/>
                        </a:solidFill>
                        <a:effectLst/>
                        <a:latin typeface="Times New Roman" panose="02020603050405020304" pitchFamily="18" charset="0"/>
                        <a:ea typeface="Times New Roman" panose="02020603050405020304" pitchFamily="18" charset="0"/>
                      </a:endParaRPr>
                    </a:p>
                    <a:p>
                      <a:pPr algn="just">
                        <a:lnSpc>
                          <a:spcPct val="115000"/>
                        </a:lnSpc>
                        <a:spcAft>
                          <a:spcPts val="0"/>
                        </a:spcAft>
                      </a:pPr>
                      <a:r>
                        <a:rPr lang="en-US" sz="130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 Không có lỗi chính tả.</a:t>
                      </a:r>
                      <a:endParaRPr lang="en-GB" sz="1300">
                        <a:solidFill>
                          <a:schemeClr val="tx1"/>
                        </a:solidFill>
                        <a:effectLst/>
                        <a:latin typeface="Times New Roman" panose="02020603050405020304" pitchFamily="18" charset="0"/>
                        <a:ea typeface="Times New Roman" panose="02020603050405020304" pitchFamily="18" charset="0"/>
                      </a:endParaRPr>
                    </a:p>
                    <a:p>
                      <a:pPr algn="just">
                        <a:lnSpc>
                          <a:spcPct val="115000"/>
                        </a:lnSpc>
                        <a:spcAft>
                          <a:spcPts val="0"/>
                        </a:spcAft>
                      </a:pPr>
                      <a:r>
                        <a:rPr lang="en-US" sz="130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 Có sự sáng tạo.</a:t>
                      </a:r>
                      <a:endParaRPr lang="en-GB" sz="1300">
                        <a:solidFill>
                          <a:schemeClr val="tx1"/>
                        </a:solidFill>
                        <a:effectLst/>
                        <a:latin typeface="Times New Roman" panose="02020603050405020304" pitchFamily="18" charset="0"/>
                        <a:ea typeface="Times New Roman" panose="02020603050405020304" pitchFamily="18" charset="0"/>
                      </a:endParaRPr>
                    </a:p>
                  </a:txBody>
                  <a:tcPr marL="17854" marR="1785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6959E"/>
                    </a:solidFill>
                  </a:tcPr>
                </a:tc>
                <a:extLst>
                  <a:ext uri="{0D108BD9-81ED-4DB2-BD59-A6C34878D82A}">
                    <a16:rowId xmlns:a16="http://schemas.microsoft.com/office/drawing/2014/main" val="10001"/>
                  </a:ext>
                </a:extLst>
              </a:tr>
              <a:tr h="1653082">
                <a:tc>
                  <a:txBody>
                    <a:bodyPr/>
                    <a:lstStyle/>
                    <a:p>
                      <a:pPr algn="ctr">
                        <a:lnSpc>
                          <a:spcPct val="115000"/>
                        </a:lnSpc>
                        <a:spcAft>
                          <a:spcPts val="0"/>
                        </a:spcAft>
                      </a:pPr>
                      <a:r>
                        <a:rPr lang="en-US" sz="1300" b="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Nội dung</a:t>
                      </a:r>
                      <a:endParaRPr lang="en-GB" sz="1300">
                        <a:solidFill>
                          <a:srgbClr val="000000"/>
                        </a:solidFill>
                        <a:effectLst/>
                        <a:latin typeface="Times New Roman" panose="02020603050405020304" pitchFamily="18" charset="0"/>
                        <a:ea typeface="Times New Roman" panose="02020603050405020304" pitchFamily="18" charset="0"/>
                      </a:endParaRPr>
                    </a:p>
                    <a:p>
                      <a:pPr algn="ctr">
                        <a:lnSpc>
                          <a:spcPct val="115000"/>
                        </a:lnSpc>
                        <a:spcAft>
                          <a:spcPts val="0"/>
                        </a:spcAft>
                      </a:pPr>
                      <a:r>
                        <a:rPr lang="en-US" sz="1300" b="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(6 điểm)</a:t>
                      </a:r>
                      <a:endParaRPr lang="en-GB" sz="1300">
                        <a:solidFill>
                          <a:srgbClr val="000000"/>
                        </a:solidFill>
                        <a:effectLst/>
                        <a:latin typeface="Times New Roman" panose="02020603050405020304" pitchFamily="18" charset="0"/>
                        <a:ea typeface="Times New Roman" panose="02020603050405020304" pitchFamily="18" charset="0"/>
                      </a:endParaRPr>
                    </a:p>
                  </a:txBody>
                  <a:tcPr marL="17854" marR="1785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6959E"/>
                    </a:solidFill>
                  </a:tcPr>
                </a:tc>
                <a:tc>
                  <a:txBody>
                    <a:bodyPr/>
                    <a:lstStyle/>
                    <a:p>
                      <a:pPr algn="just">
                        <a:lnSpc>
                          <a:spcPct val="115000"/>
                        </a:lnSpc>
                        <a:spcAft>
                          <a:spcPts val="0"/>
                        </a:spcAft>
                      </a:pPr>
                      <a:r>
                        <a:rPr lang="en-US" sz="1300" b="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1 - 3 điểm</a:t>
                      </a:r>
                      <a:endParaRPr lang="en-GB" sz="1300">
                        <a:solidFill>
                          <a:srgbClr val="000000"/>
                        </a:solidFill>
                        <a:effectLst/>
                        <a:latin typeface="Times New Roman" panose="02020603050405020304" pitchFamily="18" charset="0"/>
                        <a:ea typeface="Times New Roman" panose="02020603050405020304" pitchFamily="18" charset="0"/>
                      </a:endParaRPr>
                    </a:p>
                    <a:p>
                      <a:pPr algn="just">
                        <a:lnSpc>
                          <a:spcPct val="115000"/>
                        </a:lnSpc>
                        <a:spcAft>
                          <a:spcPts val="0"/>
                        </a:spcAft>
                      </a:pPr>
                      <a:r>
                        <a:rPr lang="en-US" sz="13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Chưa trả lời đúng câu hỏi trọng tâm. </a:t>
                      </a:r>
                      <a:endParaRPr lang="en-GB" sz="1300">
                        <a:solidFill>
                          <a:srgbClr val="000000"/>
                        </a:solidFill>
                        <a:effectLst/>
                        <a:latin typeface="Times New Roman" panose="02020603050405020304" pitchFamily="18" charset="0"/>
                        <a:ea typeface="Times New Roman" panose="02020603050405020304" pitchFamily="18" charset="0"/>
                      </a:endParaRPr>
                    </a:p>
                    <a:p>
                      <a:pPr algn="just">
                        <a:lnSpc>
                          <a:spcPct val="115000"/>
                        </a:lnSpc>
                        <a:spcAft>
                          <a:spcPts val="0"/>
                        </a:spcAft>
                      </a:pPr>
                      <a:r>
                        <a:rPr lang="en-US" sz="13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Không trả lời đủ hết các câu hỏi gợi dẫn- </a:t>
                      </a:r>
                      <a:endParaRPr lang="en-GB" sz="1300">
                        <a:solidFill>
                          <a:srgbClr val="000000"/>
                        </a:solidFill>
                        <a:effectLst/>
                        <a:latin typeface="Times New Roman" panose="02020603050405020304" pitchFamily="18" charset="0"/>
                        <a:ea typeface="Times New Roman" panose="02020603050405020304" pitchFamily="18" charset="0"/>
                      </a:endParaRPr>
                    </a:p>
                    <a:p>
                      <a:pPr algn="just">
                        <a:lnSpc>
                          <a:spcPct val="115000"/>
                        </a:lnSpc>
                        <a:spcAft>
                          <a:spcPts val="0"/>
                        </a:spcAft>
                      </a:pPr>
                      <a:r>
                        <a:rPr lang="en-US" sz="13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Nội dung sơ sài mới dừng lại ở mức độ biết và nhận diện. </a:t>
                      </a:r>
                      <a:endParaRPr lang="en-GB" sz="1300">
                        <a:solidFill>
                          <a:srgbClr val="000000"/>
                        </a:solidFill>
                        <a:effectLst/>
                        <a:latin typeface="Times New Roman" panose="02020603050405020304" pitchFamily="18" charset="0"/>
                        <a:ea typeface="Times New Roman" panose="02020603050405020304" pitchFamily="18" charset="0"/>
                      </a:endParaRPr>
                    </a:p>
                  </a:txBody>
                  <a:tcPr marL="17854" marR="1785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6959E"/>
                    </a:solidFill>
                  </a:tcPr>
                </a:tc>
                <a:tc>
                  <a:txBody>
                    <a:bodyPr/>
                    <a:lstStyle/>
                    <a:p>
                      <a:pPr algn="just">
                        <a:lnSpc>
                          <a:spcPct val="115000"/>
                        </a:lnSpc>
                        <a:spcAft>
                          <a:spcPts val="0"/>
                        </a:spcAft>
                      </a:pPr>
                      <a:r>
                        <a:rPr lang="en-US" sz="1300" b="1">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4 – 5 điểm </a:t>
                      </a:r>
                      <a:endParaRPr lang="en-GB" sz="1300">
                        <a:solidFill>
                          <a:schemeClr val="tx1"/>
                        </a:solidFill>
                        <a:effectLst/>
                        <a:latin typeface="Times New Roman" panose="02020603050405020304" pitchFamily="18" charset="0"/>
                        <a:ea typeface="Times New Roman" panose="02020603050405020304" pitchFamily="18" charset="0"/>
                      </a:endParaRPr>
                    </a:p>
                    <a:p>
                      <a:pPr algn="just">
                        <a:lnSpc>
                          <a:spcPct val="115000"/>
                        </a:lnSpc>
                        <a:spcAft>
                          <a:spcPts val="0"/>
                        </a:spcAft>
                      </a:pPr>
                      <a:r>
                        <a:rPr lang="en-US" sz="130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 Trả lời tương đối đầy đủ các câu hỏi gợi dẫn. </a:t>
                      </a:r>
                      <a:endParaRPr lang="en-GB" sz="1300">
                        <a:solidFill>
                          <a:schemeClr val="tx1"/>
                        </a:solidFill>
                        <a:effectLst/>
                        <a:latin typeface="Times New Roman" panose="02020603050405020304" pitchFamily="18" charset="0"/>
                        <a:ea typeface="Times New Roman" panose="02020603050405020304" pitchFamily="18" charset="0"/>
                      </a:endParaRPr>
                    </a:p>
                    <a:p>
                      <a:pPr algn="just">
                        <a:lnSpc>
                          <a:spcPct val="115000"/>
                        </a:lnSpc>
                        <a:spcAft>
                          <a:spcPts val="0"/>
                        </a:spcAft>
                      </a:pPr>
                      <a:r>
                        <a:rPr lang="en-US" sz="130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 Trả lời đúng trọng tâm.</a:t>
                      </a:r>
                      <a:endParaRPr lang="en-GB" sz="1300">
                        <a:solidFill>
                          <a:schemeClr val="tx1"/>
                        </a:solidFill>
                        <a:effectLst/>
                        <a:latin typeface="Times New Roman" panose="02020603050405020304" pitchFamily="18" charset="0"/>
                        <a:ea typeface="Times New Roman" panose="02020603050405020304" pitchFamily="18" charset="0"/>
                      </a:endParaRPr>
                    </a:p>
                    <a:p>
                      <a:pPr algn="just">
                        <a:lnSpc>
                          <a:spcPct val="115000"/>
                        </a:lnSpc>
                        <a:spcAft>
                          <a:spcPts val="0"/>
                        </a:spcAft>
                      </a:pPr>
                      <a:r>
                        <a:rPr lang="en-US" sz="130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 Có ít nhất 1 – 2 ý mở rộng nâng cao.</a:t>
                      </a:r>
                      <a:endParaRPr lang="en-GB" sz="1300">
                        <a:solidFill>
                          <a:schemeClr val="tx1"/>
                        </a:solidFill>
                        <a:effectLst/>
                        <a:latin typeface="Times New Roman" panose="02020603050405020304" pitchFamily="18" charset="0"/>
                        <a:ea typeface="Times New Roman" panose="02020603050405020304" pitchFamily="18" charset="0"/>
                      </a:endParaRPr>
                    </a:p>
                  </a:txBody>
                  <a:tcPr marL="17854" marR="1785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6959E"/>
                    </a:solidFill>
                  </a:tcPr>
                </a:tc>
                <a:tc>
                  <a:txBody>
                    <a:bodyPr/>
                    <a:lstStyle/>
                    <a:p>
                      <a:pPr algn="just">
                        <a:lnSpc>
                          <a:spcPct val="115000"/>
                        </a:lnSpc>
                        <a:spcAft>
                          <a:spcPts val="0"/>
                        </a:spcAft>
                      </a:pPr>
                      <a:r>
                        <a:rPr lang="en-US" sz="1300" b="1">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6 điểm</a:t>
                      </a:r>
                      <a:endParaRPr lang="en-GB" sz="1300">
                        <a:solidFill>
                          <a:schemeClr val="tx1"/>
                        </a:solidFill>
                        <a:effectLst/>
                        <a:latin typeface="Times New Roman" panose="02020603050405020304" pitchFamily="18" charset="0"/>
                        <a:ea typeface="Times New Roman" panose="02020603050405020304" pitchFamily="18" charset="0"/>
                      </a:endParaRPr>
                    </a:p>
                    <a:p>
                      <a:pPr algn="just">
                        <a:lnSpc>
                          <a:spcPct val="115000"/>
                        </a:lnSpc>
                        <a:spcAft>
                          <a:spcPts val="0"/>
                        </a:spcAft>
                      </a:pPr>
                      <a:r>
                        <a:rPr lang="en-US" sz="130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 Trả lời tương đối đầy đủ các câu hỏi gợi dẫn. </a:t>
                      </a:r>
                      <a:endParaRPr lang="en-GB" sz="1300">
                        <a:solidFill>
                          <a:schemeClr val="tx1"/>
                        </a:solidFill>
                        <a:effectLst/>
                        <a:latin typeface="Times New Roman" panose="02020603050405020304" pitchFamily="18" charset="0"/>
                        <a:ea typeface="Times New Roman" panose="02020603050405020304" pitchFamily="18" charset="0"/>
                      </a:endParaRPr>
                    </a:p>
                    <a:p>
                      <a:pPr algn="just">
                        <a:lnSpc>
                          <a:spcPct val="115000"/>
                        </a:lnSpc>
                        <a:spcAft>
                          <a:spcPts val="0"/>
                        </a:spcAft>
                      </a:pPr>
                      <a:r>
                        <a:rPr lang="en-US" sz="130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 Trả lời đúng trọng tâm.</a:t>
                      </a:r>
                      <a:endParaRPr lang="en-GB" sz="1300">
                        <a:solidFill>
                          <a:schemeClr val="tx1"/>
                        </a:solidFill>
                        <a:effectLst/>
                        <a:latin typeface="Times New Roman" panose="02020603050405020304" pitchFamily="18" charset="0"/>
                        <a:ea typeface="Times New Roman" panose="02020603050405020304" pitchFamily="18" charset="0"/>
                      </a:endParaRPr>
                    </a:p>
                    <a:p>
                      <a:pPr algn="just">
                        <a:lnSpc>
                          <a:spcPct val="115000"/>
                        </a:lnSpc>
                        <a:spcAft>
                          <a:spcPts val="0"/>
                        </a:spcAft>
                      </a:pPr>
                      <a:r>
                        <a:rPr lang="en-US" sz="130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 Có nhiều hơn 2 ý mở rộng nâng cao.</a:t>
                      </a:r>
                      <a:endParaRPr lang="en-GB" sz="1300">
                        <a:solidFill>
                          <a:schemeClr val="tx1"/>
                        </a:solidFill>
                        <a:effectLst/>
                        <a:latin typeface="Times New Roman" panose="02020603050405020304" pitchFamily="18" charset="0"/>
                        <a:ea typeface="Times New Roman" panose="02020603050405020304" pitchFamily="18" charset="0"/>
                      </a:endParaRPr>
                    </a:p>
                    <a:p>
                      <a:pPr algn="just">
                        <a:lnSpc>
                          <a:spcPct val="115000"/>
                        </a:lnSpc>
                        <a:spcAft>
                          <a:spcPts val="0"/>
                        </a:spcAft>
                      </a:pPr>
                      <a:r>
                        <a:rPr lang="en-US" sz="130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 Có sự sáng tạo.</a:t>
                      </a:r>
                      <a:endParaRPr lang="en-GB" sz="1300">
                        <a:solidFill>
                          <a:schemeClr val="tx1"/>
                        </a:solidFill>
                        <a:effectLst/>
                        <a:latin typeface="Times New Roman" panose="02020603050405020304" pitchFamily="18" charset="0"/>
                        <a:ea typeface="Times New Roman" panose="02020603050405020304" pitchFamily="18" charset="0"/>
                      </a:endParaRPr>
                    </a:p>
                  </a:txBody>
                  <a:tcPr marL="17854" marR="1785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6959E"/>
                    </a:solidFill>
                  </a:tcPr>
                </a:tc>
                <a:extLst>
                  <a:ext uri="{0D108BD9-81ED-4DB2-BD59-A6C34878D82A}">
                    <a16:rowId xmlns:a16="http://schemas.microsoft.com/office/drawing/2014/main" val="10002"/>
                  </a:ext>
                </a:extLst>
              </a:tr>
              <a:tr h="1180773">
                <a:tc>
                  <a:txBody>
                    <a:bodyPr/>
                    <a:lstStyle/>
                    <a:p>
                      <a:pPr algn="ctr">
                        <a:lnSpc>
                          <a:spcPct val="115000"/>
                        </a:lnSpc>
                        <a:spcAft>
                          <a:spcPts val="0"/>
                        </a:spcAft>
                      </a:pPr>
                      <a:r>
                        <a:rPr lang="en-US" sz="1300" b="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Hiệu quả nhóm</a:t>
                      </a:r>
                      <a:endParaRPr lang="en-GB" sz="1300">
                        <a:solidFill>
                          <a:srgbClr val="000000"/>
                        </a:solidFill>
                        <a:effectLst/>
                        <a:latin typeface="Times New Roman" panose="02020603050405020304" pitchFamily="18" charset="0"/>
                        <a:ea typeface="Times New Roman" panose="02020603050405020304" pitchFamily="18" charset="0"/>
                      </a:endParaRPr>
                    </a:p>
                    <a:p>
                      <a:pPr algn="ctr">
                        <a:lnSpc>
                          <a:spcPct val="115000"/>
                        </a:lnSpc>
                        <a:spcAft>
                          <a:spcPts val="0"/>
                        </a:spcAft>
                      </a:pPr>
                      <a:r>
                        <a:rPr lang="en-US" sz="1300" b="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(2 điểm)</a:t>
                      </a:r>
                      <a:endParaRPr lang="en-GB" sz="1300">
                        <a:solidFill>
                          <a:srgbClr val="000000"/>
                        </a:solidFill>
                        <a:effectLst/>
                        <a:latin typeface="Times New Roman" panose="02020603050405020304" pitchFamily="18" charset="0"/>
                        <a:ea typeface="Times New Roman" panose="02020603050405020304" pitchFamily="18" charset="0"/>
                      </a:endParaRPr>
                    </a:p>
                  </a:txBody>
                  <a:tcPr marL="17854" marR="1785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6959E"/>
                    </a:solidFill>
                  </a:tcPr>
                </a:tc>
                <a:tc>
                  <a:txBody>
                    <a:bodyPr/>
                    <a:lstStyle/>
                    <a:p>
                      <a:pPr algn="just">
                        <a:lnSpc>
                          <a:spcPct val="115000"/>
                        </a:lnSpc>
                        <a:spcAft>
                          <a:spcPts val="0"/>
                        </a:spcAft>
                      </a:pPr>
                      <a:r>
                        <a:rPr lang="en-US" sz="1300" b="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0 điểm </a:t>
                      </a:r>
                      <a:endParaRPr lang="en-GB" sz="1300">
                        <a:solidFill>
                          <a:srgbClr val="000000"/>
                        </a:solidFill>
                        <a:effectLst/>
                        <a:latin typeface="Times New Roman" panose="02020603050405020304" pitchFamily="18" charset="0"/>
                        <a:ea typeface="Times New Roman" panose="02020603050405020304" pitchFamily="18" charset="0"/>
                      </a:endParaRPr>
                    </a:p>
                    <a:p>
                      <a:pPr algn="just">
                        <a:lnSpc>
                          <a:spcPct val="115000"/>
                        </a:lnSpc>
                        <a:spcAft>
                          <a:spcPts val="0"/>
                        </a:spcAft>
                      </a:pPr>
                      <a:r>
                        <a:rPr lang="en-US" sz="13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Các thành viên chưa gắn kết chặt chẽ.</a:t>
                      </a:r>
                      <a:endParaRPr lang="en-GB" sz="1300">
                        <a:solidFill>
                          <a:srgbClr val="000000"/>
                        </a:solidFill>
                        <a:effectLst/>
                        <a:latin typeface="Times New Roman" panose="02020603050405020304" pitchFamily="18" charset="0"/>
                        <a:ea typeface="Times New Roman" panose="02020603050405020304" pitchFamily="18" charset="0"/>
                      </a:endParaRPr>
                    </a:p>
                    <a:p>
                      <a:pPr algn="just">
                        <a:lnSpc>
                          <a:spcPct val="115000"/>
                        </a:lnSpc>
                        <a:spcAft>
                          <a:spcPts val="0"/>
                        </a:spcAft>
                      </a:pPr>
                      <a:r>
                        <a:rPr lang="en-US" sz="13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Vẫn còn trên 2 thành viên không tham gia hoạt động. </a:t>
                      </a:r>
                      <a:endParaRPr lang="en-GB" sz="1300">
                        <a:solidFill>
                          <a:srgbClr val="000000"/>
                        </a:solidFill>
                        <a:effectLst/>
                        <a:latin typeface="Times New Roman" panose="02020603050405020304" pitchFamily="18" charset="0"/>
                        <a:ea typeface="Times New Roman" panose="02020603050405020304" pitchFamily="18" charset="0"/>
                      </a:endParaRPr>
                    </a:p>
                  </a:txBody>
                  <a:tcPr marL="17854" marR="1785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6959E"/>
                    </a:solidFill>
                  </a:tcPr>
                </a:tc>
                <a:tc>
                  <a:txBody>
                    <a:bodyPr/>
                    <a:lstStyle/>
                    <a:p>
                      <a:pPr algn="just">
                        <a:lnSpc>
                          <a:spcPct val="115000"/>
                        </a:lnSpc>
                        <a:spcAft>
                          <a:spcPts val="0"/>
                        </a:spcAft>
                      </a:pPr>
                      <a:r>
                        <a:rPr lang="en-US" sz="1300" b="1">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1 điểm </a:t>
                      </a:r>
                      <a:endParaRPr lang="en-GB" sz="1300">
                        <a:solidFill>
                          <a:schemeClr val="tx1"/>
                        </a:solidFill>
                        <a:effectLst/>
                        <a:latin typeface="Times New Roman" panose="02020603050405020304" pitchFamily="18" charset="0"/>
                        <a:ea typeface="Times New Roman" panose="02020603050405020304" pitchFamily="18" charset="0"/>
                      </a:endParaRPr>
                    </a:p>
                    <a:p>
                      <a:pPr algn="just">
                        <a:lnSpc>
                          <a:spcPct val="115000"/>
                        </a:lnSpc>
                        <a:spcAft>
                          <a:spcPts val="0"/>
                        </a:spcAft>
                      </a:pPr>
                      <a:r>
                        <a:rPr lang="en-US" sz="130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 Hoạt động tương đối gắn kết, có tranh luận nhưng vẫn đi đến thông nhát. </a:t>
                      </a:r>
                      <a:endParaRPr lang="en-GB" sz="1300">
                        <a:solidFill>
                          <a:schemeClr val="tx1"/>
                        </a:solidFill>
                        <a:effectLst/>
                        <a:latin typeface="Times New Roman" panose="02020603050405020304" pitchFamily="18" charset="0"/>
                        <a:ea typeface="Times New Roman" panose="02020603050405020304" pitchFamily="18" charset="0"/>
                      </a:endParaRPr>
                    </a:p>
                    <a:p>
                      <a:pPr algn="just">
                        <a:lnSpc>
                          <a:spcPct val="115000"/>
                        </a:lnSpc>
                        <a:spcAft>
                          <a:spcPts val="0"/>
                        </a:spcAft>
                      </a:pPr>
                      <a:r>
                        <a:rPr lang="en-US" sz="130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 Vẫn còn 1 thành viên không tham gia hoạt động. </a:t>
                      </a:r>
                      <a:endParaRPr lang="en-GB" sz="1300">
                        <a:solidFill>
                          <a:schemeClr val="tx1"/>
                        </a:solidFill>
                        <a:effectLst/>
                        <a:latin typeface="Times New Roman" panose="02020603050405020304" pitchFamily="18" charset="0"/>
                        <a:ea typeface="Times New Roman" panose="02020603050405020304" pitchFamily="18" charset="0"/>
                      </a:endParaRPr>
                    </a:p>
                  </a:txBody>
                  <a:tcPr marL="17854" marR="1785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6959E"/>
                    </a:solidFill>
                  </a:tcPr>
                </a:tc>
                <a:tc>
                  <a:txBody>
                    <a:bodyPr/>
                    <a:lstStyle/>
                    <a:p>
                      <a:pPr algn="just">
                        <a:lnSpc>
                          <a:spcPct val="115000"/>
                        </a:lnSpc>
                        <a:spcAft>
                          <a:spcPts val="0"/>
                        </a:spcAft>
                      </a:pPr>
                      <a:r>
                        <a:rPr lang="en-US" sz="1300" b="1">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2 điểm </a:t>
                      </a:r>
                      <a:endParaRPr lang="en-GB" sz="1300">
                        <a:solidFill>
                          <a:schemeClr val="tx1"/>
                        </a:solidFill>
                        <a:effectLst/>
                        <a:latin typeface="Times New Roman" panose="02020603050405020304" pitchFamily="18" charset="0"/>
                        <a:ea typeface="Times New Roman" panose="02020603050405020304" pitchFamily="18" charset="0"/>
                      </a:endParaRPr>
                    </a:p>
                    <a:p>
                      <a:pPr algn="just">
                        <a:lnSpc>
                          <a:spcPct val="115000"/>
                        </a:lnSpc>
                        <a:spcAft>
                          <a:spcPts val="0"/>
                        </a:spcAft>
                      </a:pPr>
                      <a:r>
                        <a:rPr lang="en-US" sz="130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 Hoạt động gắn kết.</a:t>
                      </a:r>
                      <a:endParaRPr lang="en-GB" sz="1300">
                        <a:solidFill>
                          <a:schemeClr val="tx1"/>
                        </a:solidFill>
                        <a:effectLst/>
                        <a:latin typeface="Times New Roman" panose="02020603050405020304" pitchFamily="18" charset="0"/>
                        <a:ea typeface="Times New Roman" panose="02020603050405020304" pitchFamily="18" charset="0"/>
                      </a:endParaRPr>
                    </a:p>
                    <a:p>
                      <a:pPr algn="just">
                        <a:lnSpc>
                          <a:spcPct val="115000"/>
                        </a:lnSpc>
                        <a:spcAft>
                          <a:spcPts val="0"/>
                        </a:spcAft>
                      </a:pPr>
                      <a:r>
                        <a:rPr lang="en-US" sz="130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 Có sự đồng thuận và nhiều ý tưởng khác biệt, sáng tạo. </a:t>
                      </a:r>
                      <a:endParaRPr lang="en-GB" sz="1300">
                        <a:solidFill>
                          <a:schemeClr val="tx1"/>
                        </a:solidFill>
                        <a:effectLst/>
                        <a:latin typeface="Times New Roman" panose="02020603050405020304" pitchFamily="18" charset="0"/>
                        <a:ea typeface="Times New Roman" panose="02020603050405020304" pitchFamily="18" charset="0"/>
                      </a:endParaRPr>
                    </a:p>
                    <a:p>
                      <a:pPr algn="just">
                        <a:lnSpc>
                          <a:spcPct val="115000"/>
                        </a:lnSpc>
                        <a:spcAft>
                          <a:spcPts val="0"/>
                        </a:spcAft>
                      </a:pPr>
                      <a:r>
                        <a:rPr lang="en-US" sz="130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 Toàn bộ thành viên đều tham gia hoạt động.</a:t>
                      </a:r>
                      <a:endParaRPr lang="en-GB" sz="1300">
                        <a:solidFill>
                          <a:schemeClr val="tx1"/>
                        </a:solidFill>
                        <a:effectLst/>
                        <a:latin typeface="Times New Roman" panose="02020603050405020304" pitchFamily="18" charset="0"/>
                        <a:ea typeface="Times New Roman" panose="02020603050405020304" pitchFamily="18" charset="0"/>
                      </a:endParaRPr>
                    </a:p>
                  </a:txBody>
                  <a:tcPr marL="17854" marR="1785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6959E"/>
                    </a:solidFill>
                  </a:tcPr>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23620888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fade">
                                      <p:cBhvr>
                                        <p:cTn id="14" dur="1000"/>
                                        <p:tgtEl>
                                          <p:spTgt spid="4"/>
                                        </p:tgtEl>
                                      </p:cBhvr>
                                    </p:animEffect>
                                    <p:anim calcmode="lin" valueType="num">
                                      <p:cBhvr>
                                        <p:cTn id="15" dur="1000" fill="hold"/>
                                        <p:tgtEl>
                                          <p:spTgt spid="4"/>
                                        </p:tgtEl>
                                        <p:attrNameLst>
                                          <p:attrName>ppt_x</p:attrName>
                                        </p:attrNameLst>
                                      </p:cBhvr>
                                      <p:tavLst>
                                        <p:tav tm="0">
                                          <p:val>
                                            <p:strVal val="#ppt_x"/>
                                          </p:val>
                                        </p:tav>
                                        <p:tav tm="100000">
                                          <p:val>
                                            <p:strVal val="#ppt_x"/>
                                          </p:val>
                                        </p:tav>
                                      </p:tavLst>
                                    </p:anim>
                                    <p:anim calcmode="lin" valueType="num">
                                      <p:cBhvr>
                                        <p:cTn id="16"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479304" y="2150356"/>
            <a:ext cx="3427541" cy="613245"/>
          </a:xfrm>
          <a:prstGeom prst="rect">
            <a:avLst/>
          </a:prstGeom>
        </p:spPr>
        <p:txBody>
          <a:bodyPr wrap="none">
            <a:spAutoFit/>
          </a:bodyPr>
          <a:lstStyle/>
          <a:p>
            <a:pPr algn="ctr">
              <a:lnSpc>
                <a:spcPct val="115000"/>
              </a:lnSpc>
              <a:spcAft>
                <a:spcPts val="0"/>
              </a:spcAft>
            </a:pPr>
            <a:r>
              <a:rPr lang="vi-VN" sz="3200" b="1">
                <a:solidFill>
                  <a:srgbClr val="FF0000"/>
                </a:solidFill>
                <a:latin typeface="Times New Roman" panose="02020603050405020304" pitchFamily="18" charset="0"/>
                <a:ea typeface="Arial" panose="020B0604020202020204" pitchFamily="34" charset="0"/>
                <a:cs typeface="Times New Roman" panose="02020603050405020304" pitchFamily="18" charset="0"/>
              </a:rPr>
              <a:t>Hướng dẫn về nhà</a:t>
            </a:r>
            <a:endParaRPr lang="en-GB" sz="3200">
              <a:latin typeface="Times New Roman" panose="02020603050405020304" pitchFamily="18" charset="0"/>
              <a:ea typeface="Arial" panose="020B0604020202020204" pitchFamily="34" charset="0"/>
              <a:cs typeface="Times New Roman" panose="02020603050405020304" pitchFamily="18" charset="0"/>
            </a:endParaRPr>
          </a:p>
        </p:txBody>
      </p:sp>
      <p:sp>
        <p:nvSpPr>
          <p:cNvPr id="4" name="Rectangle 3"/>
          <p:cNvSpPr/>
          <p:nvPr/>
        </p:nvSpPr>
        <p:spPr>
          <a:xfrm>
            <a:off x="4467922" y="59029"/>
            <a:ext cx="4572000" cy="4537076"/>
          </a:xfrm>
          <a:prstGeom prst="rect">
            <a:avLst/>
          </a:prstGeom>
        </p:spPr>
        <p:txBody>
          <a:bodyPr>
            <a:spAutoFit/>
          </a:bodyPr>
          <a:lstStyle/>
          <a:p>
            <a:pPr>
              <a:lnSpc>
                <a:spcPct val="115000"/>
              </a:lnSpc>
              <a:spcAft>
                <a:spcPts val="0"/>
              </a:spcAft>
            </a:pPr>
            <a:r>
              <a:rPr lang="vi-VN" sz="2300">
                <a:solidFill>
                  <a:schemeClr val="bg1"/>
                </a:solidFill>
                <a:latin typeface="Times New Roman" panose="02020603050405020304" pitchFamily="18" charset="0"/>
                <a:ea typeface="Arial" panose="020B0604020202020204" pitchFamily="34" charset="0"/>
                <a:cs typeface="Times New Roman" panose="02020603050405020304" pitchFamily="18" charset="0"/>
              </a:rPr>
              <a:t>- Thực hiện những nhiệm vụ ở hoạt động vận dụng.</a:t>
            </a:r>
            <a:endParaRPr lang="en-GB" sz="2300">
              <a:solidFill>
                <a:schemeClr val="bg1"/>
              </a:solidFill>
              <a:latin typeface="Times New Roman" panose="02020603050405020304" pitchFamily="18" charset="0"/>
              <a:ea typeface="Arial" panose="020B0604020202020204" pitchFamily="34" charset="0"/>
              <a:cs typeface="Times New Roman" panose="02020603050405020304" pitchFamily="18" charset="0"/>
            </a:endParaRPr>
          </a:p>
          <a:p>
            <a:pPr algn="just">
              <a:lnSpc>
                <a:spcPct val="115000"/>
              </a:lnSpc>
              <a:spcAft>
                <a:spcPts val="0"/>
              </a:spcAft>
            </a:pPr>
            <a:r>
              <a:rPr lang="vi-VN" sz="230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 Làm bài tập: </a:t>
            </a:r>
            <a:endParaRPr lang="en-GB" sz="2300">
              <a:solidFill>
                <a:schemeClr val="bg1"/>
              </a:solidFill>
              <a:latin typeface="Times New Roman" panose="02020603050405020304" pitchFamily="18" charset="0"/>
              <a:ea typeface="Times New Roman" panose="02020603050405020304" pitchFamily="18" charset="0"/>
            </a:endParaRPr>
          </a:p>
          <a:p>
            <a:pPr algn="just">
              <a:lnSpc>
                <a:spcPct val="115000"/>
              </a:lnSpc>
              <a:spcAft>
                <a:spcPts val="0"/>
              </a:spcAft>
            </a:pPr>
            <a:r>
              <a:rPr lang="vi-VN" sz="230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1/ </a:t>
            </a:r>
            <a:r>
              <a:rPr lang="vi-VN" sz="2300" i="1">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Em hãy sưu tầm tư liệu hoặc vẽ chân dung chủ soái Trần Quốc Tuấn</a:t>
            </a:r>
            <a:endParaRPr lang="en-GB" sz="2300">
              <a:solidFill>
                <a:schemeClr val="bg1"/>
              </a:solidFill>
              <a:latin typeface="Times New Roman" panose="02020603050405020304" pitchFamily="18" charset="0"/>
              <a:ea typeface="Times New Roman" panose="02020603050405020304" pitchFamily="18" charset="0"/>
            </a:endParaRPr>
          </a:p>
          <a:p>
            <a:pPr algn="just">
              <a:lnSpc>
                <a:spcPct val="115000"/>
              </a:lnSpc>
              <a:spcAft>
                <a:spcPts val="0"/>
              </a:spcAft>
            </a:pPr>
            <a:r>
              <a:rPr lang="vi-VN" sz="2300" i="1">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2/ Tìm hiểu về một số vị tướng giỏi để giới thiệu cho các bạn.</a:t>
            </a:r>
            <a:endParaRPr lang="en-GB" sz="2300">
              <a:solidFill>
                <a:schemeClr val="bg1"/>
              </a:solidFill>
              <a:latin typeface="Times New Roman" panose="02020603050405020304" pitchFamily="18" charset="0"/>
              <a:ea typeface="Times New Roman" panose="02020603050405020304" pitchFamily="18" charset="0"/>
            </a:endParaRPr>
          </a:p>
          <a:p>
            <a:pPr>
              <a:lnSpc>
                <a:spcPct val="115000"/>
              </a:lnSpc>
              <a:spcAft>
                <a:spcPts val="0"/>
              </a:spcAft>
            </a:pPr>
            <a:r>
              <a:rPr lang="vi-VN" sz="2300">
                <a:solidFill>
                  <a:schemeClr val="bg1"/>
                </a:solidFill>
                <a:latin typeface="Times New Roman" panose="02020603050405020304" pitchFamily="18" charset="0"/>
                <a:ea typeface="Arial" panose="020B0604020202020204" pitchFamily="34" charset="0"/>
                <a:cs typeface="Times New Roman" panose="02020603050405020304" pitchFamily="18" charset="0"/>
              </a:rPr>
              <a:t>-  Học bài cũ.</a:t>
            </a:r>
            <a:endParaRPr lang="en-GB" sz="2300">
              <a:solidFill>
                <a:schemeClr val="bg1"/>
              </a:solidFill>
              <a:latin typeface="Times New Roman" panose="02020603050405020304" pitchFamily="18" charset="0"/>
              <a:ea typeface="Arial" panose="020B0604020202020204" pitchFamily="34" charset="0"/>
              <a:cs typeface="Times New Roman" panose="02020603050405020304" pitchFamily="18" charset="0"/>
            </a:endParaRPr>
          </a:p>
          <a:p>
            <a:pPr>
              <a:lnSpc>
                <a:spcPct val="115000"/>
              </a:lnSpc>
              <a:spcAft>
                <a:spcPts val="0"/>
              </a:spcAft>
            </a:pPr>
            <a:r>
              <a:rPr lang="vi-VN" sz="2300">
                <a:solidFill>
                  <a:schemeClr val="bg1"/>
                </a:solidFill>
                <a:latin typeface="Times New Roman" panose="02020603050405020304" pitchFamily="18" charset="0"/>
                <a:ea typeface="Arial" panose="020B0604020202020204" pitchFamily="34" charset="0"/>
                <a:cs typeface="Times New Roman" panose="02020603050405020304" pitchFamily="18" charset="0"/>
              </a:rPr>
              <a:t>- Chuẩn bị đọc và nghiên cứu về văn bản “Nước Đại Việt ta” (Trích </a:t>
            </a:r>
            <a:r>
              <a:rPr lang="vi-VN" sz="2300" i="1">
                <a:solidFill>
                  <a:schemeClr val="bg1"/>
                </a:solidFill>
                <a:latin typeface="Times New Roman" panose="02020603050405020304" pitchFamily="18" charset="0"/>
                <a:ea typeface="Arial" panose="020B0604020202020204" pitchFamily="34" charset="0"/>
                <a:cs typeface="Times New Roman" panose="02020603050405020304" pitchFamily="18" charset="0"/>
              </a:rPr>
              <a:t>Đại cáo bình Ngô</a:t>
            </a:r>
            <a:r>
              <a:rPr lang="vi-VN" sz="2300">
                <a:solidFill>
                  <a:schemeClr val="bg1"/>
                </a:solidFill>
                <a:latin typeface="Times New Roman" panose="02020603050405020304" pitchFamily="18" charset="0"/>
                <a:ea typeface="Arial" panose="020B0604020202020204" pitchFamily="34" charset="0"/>
                <a:cs typeface="Times New Roman" panose="02020603050405020304" pitchFamily="18" charset="0"/>
              </a:rPr>
              <a:t>, Nguyễn Trãi).</a:t>
            </a:r>
            <a:endParaRPr lang="en-GB" sz="2300">
              <a:solidFill>
                <a:schemeClr val="bg1"/>
              </a:solidFill>
              <a:latin typeface="Times New Roman" panose="02020603050405020304" pitchFamily="18" charset="0"/>
              <a:ea typeface="Arial" panose="020B0604020202020204" pitchFamily="34" charset="0"/>
              <a:cs typeface="Times New Roman" panose="02020603050405020304" pitchFamily="18" charset="0"/>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inVertic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arn(inVertical)">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5" name="TextBox 4"/>
          <p:cNvSpPr txBox="1"/>
          <p:nvPr/>
        </p:nvSpPr>
        <p:spPr>
          <a:xfrm>
            <a:off x="4496589" y="1101703"/>
            <a:ext cx="3978338" cy="3139321"/>
          </a:xfrm>
          <a:prstGeom prst="rect">
            <a:avLst/>
          </a:prstGeom>
          <a:noFill/>
          <a:scene3d>
            <a:camera prst="perspectiveContrastingRightFacing"/>
            <a:lightRig rig="threePt" dir="t"/>
          </a:scene3d>
        </p:spPr>
        <p:txBody>
          <a:bodyPr wrap="square" rtlCol="0">
            <a:spAutoFit/>
          </a:bodyPr>
          <a:lstStyle/>
          <a:p>
            <a:pPr algn="ctr"/>
            <a:r>
              <a:rPr lang="vi-VN" sz="6600" b="1" smtClean="0">
                <a:effectLst>
                  <a:outerShdw blurRad="38100" dist="38100" dir="2700000" algn="tl">
                    <a:srgbClr val="000000">
                      <a:alpha val="43137"/>
                    </a:srgbClr>
                  </a:outerShdw>
                </a:effectLst>
                <a:latin typeface="+mj-lt"/>
              </a:rPr>
              <a:t>Cảm ơn các em đã theo dõi</a:t>
            </a:r>
            <a:endParaRPr lang="en-GB" sz="6600" b="1">
              <a:effectLst>
                <a:outerShdw blurRad="38100" dist="38100" dir="2700000" algn="tl">
                  <a:srgbClr val="000000">
                    <a:alpha val="43137"/>
                  </a:srgbClr>
                </a:outerShdw>
              </a:effectLst>
              <a:latin typeface="+mj-lt"/>
            </a:endParaRPr>
          </a:p>
        </p:txBody>
      </p:sp>
    </p:spTree>
  </p:cSld>
  <p:clrMapOvr>
    <a:masterClrMapping/>
  </p:clrMapOvr>
  <p:transition spd="med">
    <p:pull/>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3">
            <a:extLst>
              <a:ext uri="{BEBA8EAE-BF5A-486C-A8C5-ECC9F3942E4B}">
                <a14:imgProps xmlns:a14="http://schemas.microsoft.com/office/drawing/2010/main">
                  <a14:imgLayer r:embed="rId4">
                    <a14:imgEffect>
                      <a14:backgroundRemoval t="10000" b="72917" l="10000" r="71771"/>
                    </a14:imgEffect>
                  </a14:imgLayer>
                </a14:imgProps>
              </a:ext>
              <a:ext uri="{28A0092B-C50C-407E-A947-70E740481C1C}">
                <a14:useLocalDpi xmlns:a14="http://schemas.microsoft.com/office/drawing/2010/main" val="0"/>
              </a:ext>
            </a:extLst>
          </a:blip>
          <a:srcRect l="29090" t="24848" r="29900" b="27475"/>
          <a:stretch/>
        </p:blipFill>
        <p:spPr>
          <a:xfrm>
            <a:off x="1148196" y="937344"/>
            <a:ext cx="1716085" cy="1995055"/>
          </a:xfrm>
          <a:prstGeom prst="rect">
            <a:avLst/>
          </a:prstGeom>
        </p:spPr>
      </p:pic>
      <p:sp>
        <p:nvSpPr>
          <p:cNvPr id="3" name="TextBox 2"/>
          <p:cNvSpPr txBox="1"/>
          <p:nvPr/>
        </p:nvSpPr>
        <p:spPr>
          <a:xfrm>
            <a:off x="2864281" y="353781"/>
            <a:ext cx="6036359" cy="1384995"/>
          </a:xfrm>
          <a:prstGeom prst="rect">
            <a:avLst/>
          </a:prstGeom>
        </p:spPr>
        <p:style>
          <a:lnRef idx="1">
            <a:schemeClr val="accent5"/>
          </a:lnRef>
          <a:fillRef idx="2">
            <a:schemeClr val="accent5"/>
          </a:fillRef>
          <a:effectRef idx="1">
            <a:schemeClr val="accent5"/>
          </a:effectRef>
          <a:fontRef idx="minor">
            <a:schemeClr val="dk1"/>
          </a:fontRef>
        </p:style>
        <p:txBody>
          <a:bodyPr wrap="square" rtlCol="0">
            <a:spAutoFit/>
          </a:bodyPr>
          <a:lstStyle/>
          <a:p>
            <a:pPr algn="just"/>
            <a:r>
              <a:rPr lang="vi-VN" sz="2800" b="1" u="sng">
                <a:latin typeface="Times New Roman" panose="02020603050405020304" pitchFamily="18" charset="0"/>
                <a:cs typeface="Times New Roman" panose="02020603050405020304" pitchFamily="18" charset="0"/>
              </a:rPr>
              <a:t>Câu 2:</a:t>
            </a:r>
            <a:r>
              <a:rPr lang="vi-VN" sz="2800">
                <a:latin typeface="Times New Roman" panose="02020603050405020304" pitchFamily="18" charset="0"/>
                <a:cs typeface="Times New Roman" panose="02020603050405020304" pitchFamily="18" charset="0"/>
              </a:rPr>
              <a:t> Điền từ còn thiếu vào dấu (…)</a:t>
            </a:r>
            <a:endParaRPr lang="en-GB" sz="2800">
              <a:latin typeface="Times New Roman" panose="02020603050405020304" pitchFamily="18" charset="0"/>
              <a:cs typeface="Times New Roman" panose="02020603050405020304" pitchFamily="18" charset="0"/>
            </a:endParaRPr>
          </a:p>
          <a:p>
            <a:pPr algn="just"/>
            <a:r>
              <a:rPr lang="vi-VN" sz="2800">
                <a:latin typeface="Times New Roman" panose="02020603050405020304" pitchFamily="18" charset="0"/>
                <a:cs typeface="Times New Roman" panose="02020603050405020304" pitchFamily="18" charset="0"/>
              </a:rPr>
              <a:t>“Vó ngựa ……………. đi đến đâu, cỏ không mọc được chỗ ấy”</a:t>
            </a:r>
            <a:endParaRPr lang="en-GB" sz="2800">
              <a:latin typeface="Times New Roman" panose="02020603050405020304" pitchFamily="18" charset="0"/>
              <a:cs typeface="Times New Roman" panose="02020603050405020304" pitchFamily="18" charset="0"/>
            </a:endParaRPr>
          </a:p>
        </p:txBody>
      </p:sp>
      <p:sp>
        <p:nvSpPr>
          <p:cNvPr id="4" name="TextBox 3"/>
          <p:cNvSpPr txBox="1"/>
          <p:nvPr/>
        </p:nvSpPr>
        <p:spPr>
          <a:xfrm>
            <a:off x="3581044" y="2011321"/>
            <a:ext cx="3809798" cy="523220"/>
          </a:xfrm>
          <a:prstGeom prst="rect">
            <a:avLst/>
          </a:prstGeom>
        </p:spPr>
        <p:style>
          <a:lnRef idx="1">
            <a:schemeClr val="accent5"/>
          </a:lnRef>
          <a:fillRef idx="2">
            <a:schemeClr val="accent5"/>
          </a:fillRef>
          <a:effectRef idx="1">
            <a:schemeClr val="accent5"/>
          </a:effectRef>
          <a:fontRef idx="minor">
            <a:schemeClr val="dk1"/>
          </a:fontRef>
        </p:style>
        <p:txBody>
          <a:bodyPr wrap="square" rtlCol="0">
            <a:spAutoFit/>
          </a:bodyPr>
          <a:lstStyle/>
          <a:p>
            <a:pPr algn="ctr"/>
            <a:r>
              <a:rPr lang="vi-VN" sz="2800" b="1">
                <a:latin typeface="Times New Roman" panose="02020603050405020304" pitchFamily="18" charset="0"/>
                <a:cs typeface="Times New Roman" panose="02020603050405020304" pitchFamily="18" charset="0"/>
              </a:rPr>
              <a:t>Mông Cổ</a:t>
            </a:r>
            <a:endParaRPr lang="en-US" sz="2800">
              <a:solidFill>
                <a:prstClr val="black"/>
              </a:solidFill>
              <a:latin typeface="Times New Roman" pitchFamily="18" charset="0"/>
              <a:cs typeface="Times New Roman" pitchFamily="18" charset="0"/>
            </a:endParaRPr>
          </a:p>
        </p:txBody>
      </p:sp>
      <p:pic>
        <p:nvPicPr>
          <p:cNvPr id="5" name="Picture 4">
            <a:hlinkClick r:id="rId5" action="ppaction://hlinksldjump"/>
          </p:cNvPr>
          <p:cNvPicPr>
            <a:picLocks noChangeAspect="1"/>
          </p:cNvPicPr>
          <p:nvPr/>
        </p:nvPicPr>
        <p:blipFill rotWithShape="1">
          <a:blip r:embed="rId6">
            <a:extLst>
              <a:ext uri="{BEBA8EAE-BF5A-486C-A8C5-ECC9F3942E4B}">
                <a14:imgProps xmlns:a14="http://schemas.microsoft.com/office/drawing/2010/main">
                  <a14:imgLayer r:embed="rId7">
                    <a14:imgEffect>
                      <a14:backgroundRemoval t="57667" b="100000" l="3667" r="26111"/>
                    </a14:imgEffect>
                  </a14:imgLayer>
                </a14:imgProps>
              </a:ext>
              <a:ext uri="{28A0092B-C50C-407E-A947-70E740481C1C}">
                <a14:useLocalDpi xmlns:a14="http://schemas.microsoft.com/office/drawing/2010/main" val="0"/>
              </a:ext>
            </a:extLst>
          </a:blip>
          <a:srcRect l="3454" t="58182" r="74243"/>
          <a:stretch/>
        </p:blipFill>
        <p:spPr>
          <a:xfrm>
            <a:off x="6728907" y="3330307"/>
            <a:ext cx="1433945" cy="1792412"/>
          </a:xfrm>
          <a:prstGeom prst="rect">
            <a:avLst/>
          </a:prstGeom>
        </p:spPr>
      </p:pic>
    </p:spTree>
    <p:extLst>
      <p:ext uri="{BB962C8B-B14F-4D97-AF65-F5344CB8AC3E}">
        <p14:creationId xmlns:p14="http://schemas.microsoft.com/office/powerpoint/2010/main" val="28105008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3">
            <a:extLst>
              <a:ext uri="{BEBA8EAE-BF5A-486C-A8C5-ECC9F3942E4B}">
                <a14:imgProps xmlns:a14="http://schemas.microsoft.com/office/drawing/2010/main">
                  <a14:imgLayer r:embed="rId4">
                    <a14:imgEffect>
                      <a14:backgroundRemoval t="10000" b="72917" l="10000" r="71771"/>
                    </a14:imgEffect>
                  </a14:imgLayer>
                </a14:imgProps>
              </a:ext>
              <a:ext uri="{28A0092B-C50C-407E-A947-70E740481C1C}">
                <a14:useLocalDpi xmlns:a14="http://schemas.microsoft.com/office/drawing/2010/main" val="0"/>
              </a:ext>
            </a:extLst>
          </a:blip>
          <a:srcRect l="29090" t="24848" r="29900" b="27475"/>
          <a:stretch/>
        </p:blipFill>
        <p:spPr>
          <a:xfrm>
            <a:off x="1148196" y="937344"/>
            <a:ext cx="1716085" cy="1995055"/>
          </a:xfrm>
          <a:prstGeom prst="rect">
            <a:avLst/>
          </a:prstGeom>
        </p:spPr>
      </p:pic>
      <p:sp>
        <p:nvSpPr>
          <p:cNvPr id="3" name="TextBox 2"/>
          <p:cNvSpPr txBox="1"/>
          <p:nvPr/>
        </p:nvSpPr>
        <p:spPr>
          <a:xfrm>
            <a:off x="2735935" y="599107"/>
            <a:ext cx="5924846" cy="954107"/>
          </a:xfrm>
          <a:prstGeom prst="rect">
            <a:avLst/>
          </a:prstGeom>
        </p:spPr>
        <p:style>
          <a:lnRef idx="1">
            <a:schemeClr val="accent5"/>
          </a:lnRef>
          <a:fillRef idx="2">
            <a:schemeClr val="accent5"/>
          </a:fillRef>
          <a:effectRef idx="1">
            <a:schemeClr val="accent5"/>
          </a:effectRef>
          <a:fontRef idx="minor">
            <a:schemeClr val="dk1"/>
          </a:fontRef>
        </p:style>
        <p:txBody>
          <a:bodyPr wrap="square" rtlCol="0">
            <a:spAutoFit/>
          </a:bodyPr>
          <a:lstStyle/>
          <a:p>
            <a:pPr algn="just"/>
            <a:r>
              <a:rPr lang="vi-VN" sz="2800" b="1" u="sng">
                <a:latin typeface="Times New Roman" panose="02020603050405020304" pitchFamily="18" charset="0"/>
                <a:cs typeface="Times New Roman" panose="02020603050405020304" pitchFamily="18" charset="0"/>
              </a:rPr>
              <a:t>Câu 3:</a:t>
            </a:r>
            <a:r>
              <a:rPr lang="vi-VN" sz="2800">
                <a:latin typeface="Times New Roman" panose="02020603050405020304" pitchFamily="18" charset="0"/>
                <a:cs typeface="Times New Roman" panose="02020603050405020304" pitchFamily="18" charset="0"/>
              </a:rPr>
              <a:t> Tên của một triều đại thịnh vượng, hào khí ngất trời vào thế kỉ XIII.</a:t>
            </a:r>
            <a:endParaRPr lang="en-GB" sz="2800">
              <a:latin typeface="Times New Roman" panose="02020603050405020304" pitchFamily="18" charset="0"/>
              <a:cs typeface="Times New Roman" panose="02020603050405020304" pitchFamily="18" charset="0"/>
            </a:endParaRPr>
          </a:p>
        </p:txBody>
      </p:sp>
      <p:sp>
        <p:nvSpPr>
          <p:cNvPr id="4" name="TextBox 3"/>
          <p:cNvSpPr txBox="1"/>
          <p:nvPr/>
        </p:nvSpPr>
        <p:spPr>
          <a:xfrm>
            <a:off x="4114336" y="2150794"/>
            <a:ext cx="3486150" cy="523220"/>
          </a:xfrm>
          <a:prstGeom prst="rect">
            <a:avLst/>
          </a:prstGeom>
        </p:spPr>
        <p:style>
          <a:lnRef idx="1">
            <a:schemeClr val="accent5"/>
          </a:lnRef>
          <a:fillRef idx="2">
            <a:schemeClr val="accent5"/>
          </a:fillRef>
          <a:effectRef idx="1">
            <a:schemeClr val="accent5"/>
          </a:effectRef>
          <a:fontRef idx="minor">
            <a:schemeClr val="dk1"/>
          </a:fontRef>
        </p:style>
        <p:txBody>
          <a:bodyPr wrap="square" rtlCol="0">
            <a:spAutoFit/>
          </a:bodyPr>
          <a:lstStyle/>
          <a:p>
            <a:r>
              <a:rPr lang="vi-VN" sz="2800" b="1">
                <a:latin typeface="Times New Roman" panose="02020603050405020304" pitchFamily="18" charset="0"/>
                <a:cs typeface="Times New Roman" panose="02020603050405020304" pitchFamily="18" charset="0"/>
              </a:rPr>
              <a:t>Triều đại nhà Trần</a:t>
            </a:r>
            <a:endParaRPr lang="en-US" sz="2800">
              <a:solidFill>
                <a:prstClr val="black"/>
              </a:solidFill>
              <a:latin typeface="Times New Roman" pitchFamily="18" charset="0"/>
              <a:cs typeface="Times New Roman" pitchFamily="18" charset="0"/>
            </a:endParaRPr>
          </a:p>
        </p:txBody>
      </p:sp>
      <p:pic>
        <p:nvPicPr>
          <p:cNvPr id="5" name="Picture 4">
            <a:hlinkClick r:id="rId5" action="ppaction://hlinksldjump"/>
          </p:cNvPr>
          <p:cNvPicPr>
            <a:picLocks noChangeAspect="1"/>
          </p:cNvPicPr>
          <p:nvPr/>
        </p:nvPicPr>
        <p:blipFill rotWithShape="1">
          <a:blip r:embed="rId6">
            <a:extLst>
              <a:ext uri="{BEBA8EAE-BF5A-486C-A8C5-ECC9F3942E4B}">
                <a14:imgProps xmlns:a14="http://schemas.microsoft.com/office/drawing/2010/main">
                  <a14:imgLayer r:embed="rId7">
                    <a14:imgEffect>
                      <a14:backgroundRemoval t="57667" b="100000" l="3667" r="26111"/>
                    </a14:imgEffect>
                  </a14:imgLayer>
                </a14:imgProps>
              </a:ext>
              <a:ext uri="{28A0092B-C50C-407E-A947-70E740481C1C}">
                <a14:useLocalDpi xmlns:a14="http://schemas.microsoft.com/office/drawing/2010/main" val="0"/>
              </a:ext>
            </a:extLst>
          </a:blip>
          <a:srcRect l="3454" t="58182" r="74243"/>
          <a:stretch/>
        </p:blipFill>
        <p:spPr>
          <a:xfrm>
            <a:off x="6728907" y="3330307"/>
            <a:ext cx="1433945" cy="1792412"/>
          </a:xfrm>
          <a:prstGeom prst="rect">
            <a:avLst/>
          </a:prstGeom>
        </p:spPr>
      </p:pic>
    </p:spTree>
    <p:extLst>
      <p:ext uri="{BB962C8B-B14F-4D97-AF65-F5344CB8AC3E}">
        <p14:creationId xmlns:p14="http://schemas.microsoft.com/office/powerpoint/2010/main" val="10444709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3">
            <a:extLst>
              <a:ext uri="{BEBA8EAE-BF5A-486C-A8C5-ECC9F3942E4B}">
                <a14:imgProps xmlns:a14="http://schemas.microsoft.com/office/drawing/2010/main">
                  <a14:imgLayer r:embed="rId4">
                    <a14:imgEffect>
                      <a14:backgroundRemoval t="10000" b="72917" l="10000" r="71771"/>
                    </a14:imgEffect>
                  </a14:imgLayer>
                </a14:imgProps>
              </a:ext>
              <a:ext uri="{28A0092B-C50C-407E-A947-70E740481C1C}">
                <a14:useLocalDpi xmlns:a14="http://schemas.microsoft.com/office/drawing/2010/main" val="0"/>
              </a:ext>
            </a:extLst>
          </a:blip>
          <a:srcRect l="29090" t="24848" r="29900" b="27475"/>
          <a:stretch/>
        </p:blipFill>
        <p:spPr>
          <a:xfrm>
            <a:off x="1148196" y="937344"/>
            <a:ext cx="1716085" cy="1995055"/>
          </a:xfrm>
          <a:prstGeom prst="rect">
            <a:avLst/>
          </a:prstGeom>
        </p:spPr>
      </p:pic>
      <p:sp>
        <p:nvSpPr>
          <p:cNvPr id="3" name="TextBox 2"/>
          <p:cNvSpPr txBox="1"/>
          <p:nvPr/>
        </p:nvSpPr>
        <p:spPr>
          <a:xfrm>
            <a:off x="2639291" y="718054"/>
            <a:ext cx="5947148" cy="1200329"/>
          </a:xfrm>
          <a:prstGeom prst="rect">
            <a:avLst/>
          </a:prstGeom>
        </p:spPr>
        <p:style>
          <a:lnRef idx="1">
            <a:schemeClr val="accent5"/>
          </a:lnRef>
          <a:fillRef idx="2">
            <a:schemeClr val="accent5"/>
          </a:fillRef>
          <a:effectRef idx="1">
            <a:schemeClr val="accent5"/>
          </a:effectRef>
          <a:fontRef idx="minor">
            <a:schemeClr val="dk1"/>
          </a:fontRef>
        </p:style>
        <p:txBody>
          <a:bodyPr wrap="square" rtlCol="0">
            <a:spAutoFit/>
          </a:bodyPr>
          <a:lstStyle/>
          <a:p>
            <a:pPr algn="just"/>
            <a:r>
              <a:rPr lang="vi-VN" sz="2400" b="1" u="sng">
                <a:latin typeface="Times New Roman" panose="02020603050405020304" pitchFamily="18" charset="0"/>
                <a:cs typeface="Times New Roman" panose="02020603050405020304" pitchFamily="18" charset="0"/>
              </a:rPr>
              <a:t>Câu 4: </a:t>
            </a:r>
            <a:r>
              <a:rPr lang="vi-VN" sz="2400">
                <a:latin typeface="Times New Roman" panose="02020603050405020304" pitchFamily="18" charset="0"/>
                <a:cs typeface="Times New Roman" panose="02020603050405020304" pitchFamily="18" charset="0"/>
              </a:rPr>
              <a:t>Trong tất cả các bức tượng đài về Trần Quốc Tuấn, tay phải của ông cầm cuốn sách gì?</a:t>
            </a:r>
            <a:endParaRPr lang="en-GB" sz="2400">
              <a:latin typeface="Times New Roman" panose="02020603050405020304" pitchFamily="18" charset="0"/>
              <a:cs typeface="Times New Roman" panose="02020603050405020304" pitchFamily="18" charset="0"/>
            </a:endParaRPr>
          </a:p>
        </p:txBody>
      </p:sp>
      <p:sp>
        <p:nvSpPr>
          <p:cNvPr id="4" name="TextBox 3"/>
          <p:cNvSpPr txBox="1"/>
          <p:nvPr/>
        </p:nvSpPr>
        <p:spPr>
          <a:xfrm>
            <a:off x="4106891" y="2431346"/>
            <a:ext cx="3486150" cy="830997"/>
          </a:xfrm>
          <a:prstGeom prst="rect">
            <a:avLst/>
          </a:prstGeom>
        </p:spPr>
        <p:style>
          <a:lnRef idx="1">
            <a:schemeClr val="accent5"/>
          </a:lnRef>
          <a:fillRef idx="2">
            <a:schemeClr val="accent5"/>
          </a:fillRef>
          <a:effectRef idx="1">
            <a:schemeClr val="accent5"/>
          </a:effectRef>
          <a:fontRef idx="minor">
            <a:schemeClr val="dk1"/>
          </a:fontRef>
        </p:style>
        <p:txBody>
          <a:bodyPr wrap="square" rtlCol="0">
            <a:spAutoFit/>
          </a:bodyPr>
          <a:lstStyle/>
          <a:p>
            <a:pPr algn="ctr"/>
            <a:r>
              <a:rPr lang="vi-VN" sz="2400" b="1">
                <a:latin typeface="Times New Roman" panose="02020603050405020304" pitchFamily="18" charset="0"/>
                <a:cs typeface="Times New Roman" panose="02020603050405020304" pitchFamily="18" charset="0"/>
              </a:rPr>
              <a:t>Đó là cuốn “Binh thư yếu lược”</a:t>
            </a:r>
            <a:r>
              <a:rPr lang="vi-VN" sz="2400">
                <a:latin typeface="Times New Roman" panose="02020603050405020304" pitchFamily="18" charset="0"/>
                <a:cs typeface="Times New Roman" panose="02020603050405020304" pitchFamily="18" charset="0"/>
              </a:rPr>
              <a:t> </a:t>
            </a:r>
            <a:endParaRPr lang="en-US" sz="2400">
              <a:solidFill>
                <a:prstClr val="black"/>
              </a:solidFill>
              <a:latin typeface="Times New Roman" pitchFamily="18" charset="0"/>
              <a:cs typeface="Times New Roman" pitchFamily="18" charset="0"/>
            </a:endParaRPr>
          </a:p>
        </p:txBody>
      </p:sp>
      <p:pic>
        <p:nvPicPr>
          <p:cNvPr id="5" name="Picture 4">
            <a:hlinkClick r:id="rId5" action="ppaction://hlinksldjump"/>
          </p:cNvPr>
          <p:cNvPicPr>
            <a:picLocks noChangeAspect="1"/>
          </p:cNvPicPr>
          <p:nvPr/>
        </p:nvPicPr>
        <p:blipFill rotWithShape="1">
          <a:blip r:embed="rId6">
            <a:extLst>
              <a:ext uri="{BEBA8EAE-BF5A-486C-A8C5-ECC9F3942E4B}">
                <a14:imgProps xmlns:a14="http://schemas.microsoft.com/office/drawing/2010/main">
                  <a14:imgLayer r:embed="rId7">
                    <a14:imgEffect>
                      <a14:backgroundRemoval t="57667" b="100000" l="3667" r="26111"/>
                    </a14:imgEffect>
                  </a14:imgLayer>
                </a14:imgProps>
              </a:ext>
              <a:ext uri="{28A0092B-C50C-407E-A947-70E740481C1C}">
                <a14:useLocalDpi xmlns:a14="http://schemas.microsoft.com/office/drawing/2010/main" val="0"/>
              </a:ext>
            </a:extLst>
          </a:blip>
          <a:srcRect l="3454" t="58182" r="74243"/>
          <a:stretch/>
        </p:blipFill>
        <p:spPr>
          <a:xfrm>
            <a:off x="6728907" y="3330307"/>
            <a:ext cx="1433945" cy="1792412"/>
          </a:xfrm>
          <a:prstGeom prst="rect">
            <a:avLst/>
          </a:prstGeom>
        </p:spPr>
      </p:pic>
    </p:spTree>
    <p:extLst>
      <p:ext uri="{BB962C8B-B14F-4D97-AF65-F5344CB8AC3E}">
        <p14:creationId xmlns:p14="http://schemas.microsoft.com/office/powerpoint/2010/main" val="39864118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3">
            <a:extLst>
              <a:ext uri="{BEBA8EAE-BF5A-486C-A8C5-ECC9F3942E4B}">
                <a14:imgProps xmlns:a14="http://schemas.microsoft.com/office/drawing/2010/main">
                  <a14:imgLayer r:embed="rId4">
                    <a14:imgEffect>
                      <a14:backgroundRemoval t="10000" b="72917" l="10000" r="71771"/>
                    </a14:imgEffect>
                  </a14:imgLayer>
                </a14:imgProps>
              </a:ext>
              <a:ext uri="{28A0092B-C50C-407E-A947-70E740481C1C}">
                <a14:useLocalDpi xmlns:a14="http://schemas.microsoft.com/office/drawing/2010/main" val="0"/>
              </a:ext>
            </a:extLst>
          </a:blip>
          <a:srcRect l="29090" t="24848" r="29900" b="27475"/>
          <a:stretch/>
        </p:blipFill>
        <p:spPr>
          <a:xfrm>
            <a:off x="1148196" y="937344"/>
            <a:ext cx="1716085" cy="1995055"/>
          </a:xfrm>
          <a:prstGeom prst="rect">
            <a:avLst/>
          </a:prstGeom>
        </p:spPr>
      </p:pic>
      <p:sp>
        <p:nvSpPr>
          <p:cNvPr id="3" name="TextBox 2"/>
          <p:cNvSpPr txBox="1"/>
          <p:nvPr/>
        </p:nvSpPr>
        <p:spPr>
          <a:xfrm>
            <a:off x="3174548" y="554503"/>
            <a:ext cx="5456495" cy="830997"/>
          </a:xfrm>
          <a:prstGeom prst="rect">
            <a:avLst/>
          </a:prstGeom>
        </p:spPr>
        <p:style>
          <a:lnRef idx="1">
            <a:schemeClr val="accent5"/>
          </a:lnRef>
          <a:fillRef idx="2">
            <a:schemeClr val="accent5"/>
          </a:fillRef>
          <a:effectRef idx="1">
            <a:schemeClr val="accent5"/>
          </a:effectRef>
          <a:fontRef idx="minor">
            <a:schemeClr val="dk1"/>
          </a:fontRef>
        </p:style>
        <p:txBody>
          <a:bodyPr wrap="square" rtlCol="0">
            <a:spAutoFit/>
          </a:bodyPr>
          <a:lstStyle/>
          <a:p>
            <a:r>
              <a:rPr lang="vi-VN" sz="2400" b="1" u="sng">
                <a:latin typeface="Times New Roman" panose="02020603050405020304" pitchFamily="18" charset="0"/>
                <a:cs typeface="Times New Roman" panose="02020603050405020304" pitchFamily="18" charset="0"/>
              </a:rPr>
              <a:t>Câu 5:</a:t>
            </a:r>
            <a:r>
              <a:rPr lang="vi-VN" sz="2400">
                <a:latin typeface="Times New Roman" panose="02020603050405020304" pitchFamily="18" charset="0"/>
                <a:cs typeface="Times New Roman" panose="02020603050405020304" pitchFamily="18" charset="0"/>
              </a:rPr>
              <a:t>   Do công lao to lớn của mình Trần Hưng Đạo được vua Trần phong là gì?</a:t>
            </a:r>
            <a:endParaRPr lang="en-US" sz="2400">
              <a:solidFill>
                <a:prstClr val="black"/>
              </a:solidFill>
              <a:latin typeface="Times New Roman" pitchFamily="18" charset="0"/>
              <a:cs typeface="Times New Roman" pitchFamily="18" charset="0"/>
            </a:endParaRPr>
          </a:p>
        </p:txBody>
      </p:sp>
      <p:sp>
        <p:nvSpPr>
          <p:cNvPr id="4" name="TextBox 3"/>
          <p:cNvSpPr txBox="1"/>
          <p:nvPr/>
        </p:nvSpPr>
        <p:spPr>
          <a:xfrm>
            <a:off x="3735194" y="2101402"/>
            <a:ext cx="4680259" cy="830997"/>
          </a:xfrm>
          <a:prstGeom prst="rect">
            <a:avLst/>
          </a:prstGeom>
        </p:spPr>
        <p:style>
          <a:lnRef idx="1">
            <a:schemeClr val="accent5"/>
          </a:lnRef>
          <a:fillRef idx="2">
            <a:schemeClr val="accent5"/>
          </a:fillRef>
          <a:effectRef idx="1">
            <a:schemeClr val="accent5"/>
          </a:effectRef>
          <a:fontRef idx="minor">
            <a:schemeClr val="dk1"/>
          </a:fontRef>
        </p:style>
        <p:txBody>
          <a:bodyPr wrap="square" rtlCol="0">
            <a:spAutoFit/>
          </a:bodyPr>
          <a:lstStyle/>
          <a:p>
            <a:r>
              <a:rPr lang="vi-VN" sz="2400" b="1">
                <a:latin typeface="Times New Roman" panose="02020603050405020304" pitchFamily="18" charset="0"/>
                <a:cs typeface="Times New Roman" panose="02020603050405020304" pitchFamily="18" charset="0"/>
              </a:rPr>
              <a:t>Quốc công tiết chế Hưng Đạo Đại Vương hay là Đức Thượng Từ.</a:t>
            </a:r>
            <a:r>
              <a:rPr lang="vi-VN" sz="2400">
                <a:latin typeface="Times New Roman" panose="02020603050405020304" pitchFamily="18" charset="0"/>
                <a:cs typeface="Times New Roman" panose="02020603050405020304" pitchFamily="18" charset="0"/>
              </a:rPr>
              <a:t> </a:t>
            </a:r>
            <a:endParaRPr lang="en-US" sz="2400">
              <a:solidFill>
                <a:prstClr val="black"/>
              </a:solidFill>
              <a:latin typeface="Times New Roman" pitchFamily="18" charset="0"/>
              <a:cs typeface="Times New Roman" pitchFamily="18" charset="0"/>
            </a:endParaRPr>
          </a:p>
        </p:txBody>
      </p:sp>
      <p:pic>
        <p:nvPicPr>
          <p:cNvPr id="5" name="Picture 4">
            <a:hlinkClick r:id="rId5" action="ppaction://hlinksldjump"/>
          </p:cNvPr>
          <p:cNvPicPr>
            <a:picLocks noChangeAspect="1"/>
          </p:cNvPicPr>
          <p:nvPr/>
        </p:nvPicPr>
        <p:blipFill rotWithShape="1">
          <a:blip r:embed="rId6">
            <a:extLst>
              <a:ext uri="{BEBA8EAE-BF5A-486C-A8C5-ECC9F3942E4B}">
                <a14:imgProps xmlns:a14="http://schemas.microsoft.com/office/drawing/2010/main">
                  <a14:imgLayer r:embed="rId7">
                    <a14:imgEffect>
                      <a14:backgroundRemoval t="57667" b="100000" l="3667" r="26111"/>
                    </a14:imgEffect>
                  </a14:imgLayer>
                </a14:imgProps>
              </a:ext>
              <a:ext uri="{28A0092B-C50C-407E-A947-70E740481C1C}">
                <a14:useLocalDpi xmlns:a14="http://schemas.microsoft.com/office/drawing/2010/main" val="0"/>
              </a:ext>
            </a:extLst>
          </a:blip>
          <a:srcRect l="3454" t="58182" r="74243"/>
          <a:stretch/>
        </p:blipFill>
        <p:spPr>
          <a:xfrm>
            <a:off x="6728907" y="3330307"/>
            <a:ext cx="1433945" cy="1792412"/>
          </a:xfrm>
          <a:prstGeom prst="rect">
            <a:avLst/>
          </a:prstGeom>
        </p:spPr>
      </p:pic>
    </p:spTree>
    <p:extLst>
      <p:ext uri="{BB962C8B-B14F-4D97-AF65-F5344CB8AC3E}">
        <p14:creationId xmlns:p14="http://schemas.microsoft.com/office/powerpoint/2010/main" val="38011391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4553"/>
</p:tagLst>
</file>

<file path=ppt/tags/tag2.xml><?xml version="1.0" encoding="utf-8"?>
<p:tagLst xmlns:a="http://schemas.openxmlformats.org/drawingml/2006/main" xmlns:r="http://schemas.openxmlformats.org/officeDocument/2006/relationships" xmlns:p="http://schemas.openxmlformats.org/presentationml/2006/main">
  <p:tag name="MH" val="20160630124613"/>
  <p:tag name="MH_LIBRARY" val="GRAPHIC"/>
</p:tagLst>
</file>

<file path=ppt/theme/theme1.xml><?xml version="1.0" encoding="utf-8"?>
<a:theme xmlns:a="http://schemas.openxmlformats.org/drawingml/2006/main" name="摄图网">
  <a:themeElements>
    <a:clrScheme name="Office">
      <a:dk1>
        <a:srgbClr val="000000"/>
      </a:dk1>
      <a:lt1>
        <a:srgbClr val="FFFFFF"/>
      </a:lt1>
      <a:dk2>
        <a:srgbClr val="778495"/>
      </a:dk2>
      <a:lt2>
        <a:srgbClr val="F0F0F0"/>
      </a:lt2>
      <a:accent1>
        <a:srgbClr val="4276AA"/>
      </a:accent1>
      <a:accent2>
        <a:srgbClr val="178AA1"/>
      </a:accent2>
      <a:accent3>
        <a:srgbClr val="40A693"/>
      </a:accent3>
      <a:accent4>
        <a:srgbClr val="5268A5"/>
      </a:accent4>
      <a:accent5>
        <a:srgbClr val="5E5CA2"/>
      </a:accent5>
      <a:accent6>
        <a:srgbClr val="778495"/>
      </a:accent6>
      <a:hlink>
        <a:srgbClr val="4276AA"/>
      </a:hlink>
      <a:folHlink>
        <a:srgbClr val="BFBFBF"/>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0.xml><?xml version="1.0" encoding="utf-8"?>
<a:theme xmlns:a="http://schemas.openxmlformats.org/drawingml/2006/main" name="9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1.xml><?xml version="1.0" encoding="utf-8"?>
<a:theme xmlns:a="http://schemas.openxmlformats.org/drawingml/2006/main" name="10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2.xml><?xml version="1.0" encoding="utf-8"?>
<a:theme xmlns:a="http://schemas.openxmlformats.org/drawingml/2006/main" name="13_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3.xml><?xml version="1.0" encoding="utf-8"?>
<a:theme xmlns:a="http://schemas.openxmlformats.org/drawingml/2006/main" name="14_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4.xml><?xml version="1.0" encoding="utf-8"?>
<a:theme xmlns:a="http://schemas.openxmlformats.org/drawingml/2006/main" name="7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5.xml><?xml version="1.0" encoding="utf-8"?>
<a:theme xmlns:a="http://schemas.openxmlformats.org/drawingml/2006/main" name="1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6.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摄图网">
  <a:themeElements>
    <a:clrScheme name="Office">
      <a:dk1>
        <a:srgbClr val="000000"/>
      </a:dk1>
      <a:lt1>
        <a:srgbClr val="FFFFFF"/>
      </a:lt1>
      <a:dk2>
        <a:srgbClr val="778495"/>
      </a:dk2>
      <a:lt2>
        <a:srgbClr val="F0F0F0"/>
      </a:lt2>
      <a:accent1>
        <a:srgbClr val="4276AA"/>
      </a:accent1>
      <a:accent2>
        <a:srgbClr val="178AA1"/>
      </a:accent2>
      <a:accent3>
        <a:srgbClr val="40A693"/>
      </a:accent3>
      <a:accent4>
        <a:srgbClr val="5268A5"/>
      </a:accent4>
      <a:accent5>
        <a:srgbClr val="5E5CA2"/>
      </a:accent5>
      <a:accent6>
        <a:srgbClr val="778495"/>
      </a:accent6>
      <a:hlink>
        <a:srgbClr val="4276AA"/>
      </a:hlink>
      <a:folHlink>
        <a:srgbClr val="BFBFBF"/>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3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4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8.xml><?xml version="1.0" encoding="utf-8"?>
<a:theme xmlns:a="http://schemas.openxmlformats.org/drawingml/2006/main" name="5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9.xml><?xml version="1.0" encoding="utf-8"?>
<a:theme xmlns:a="http://schemas.openxmlformats.org/drawingml/2006/main" name="6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Office">
    <a:dk1>
      <a:srgbClr val="000000"/>
    </a:dk1>
    <a:lt1>
      <a:srgbClr val="FFFFFF"/>
    </a:lt1>
    <a:dk2>
      <a:srgbClr val="778495"/>
    </a:dk2>
    <a:lt2>
      <a:srgbClr val="F0F0F0"/>
    </a:lt2>
    <a:accent1>
      <a:srgbClr val="4276AA"/>
    </a:accent1>
    <a:accent2>
      <a:srgbClr val="178AA1"/>
    </a:accent2>
    <a:accent3>
      <a:srgbClr val="40A693"/>
    </a:accent3>
    <a:accent4>
      <a:srgbClr val="5268A5"/>
    </a:accent4>
    <a:accent5>
      <a:srgbClr val="5E5CA2"/>
    </a:accent5>
    <a:accent6>
      <a:srgbClr val="778495"/>
    </a:accent6>
    <a:hlink>
      <a:srgbClr val="4276AA"/>
    </a:hlink>
    <a:folHlink>
      <a:srgbClr val="BFBFBF"/>
    </a:folHlink>
  </a:clrScheme>
</a:themeOverride>
</file>

<file path=ppt/theme/themeOverride10.xml><?xml version="1.0" encoding="utf-8"?>
<a:themeOverride xmlns:a="http://schemas.openxmlformats.org/drawingml/2006/main">
  <a:clrScheme name="Office">
    <a:dk1>
      <a:srgbClr val="000000"/>
    </a:dk1>
    <a:lt1>
      <a:srgbClr val="FFFFFF"/>
    </a:lt1>
    <a:dk2>
      <a:srgbClr val="778495"/>
    </a:dk2>
    <a:lt2>
      <a:srgbClr val="F0F0F0"/>
    </a:lt2>
    <a:accent1>
      <a:srgbClr val="4276AA"/>
    </a:accent1>
    <a:accent2>
      <a:srgbClr val="178AA1"/>
    </a:accent2>
    <a:accent3>
      <a:srgbClr val="40A693"/>
    </a:accent3>
    <a:accent4>
      <a:srgbClr val="5268A5"/>
    </a:accent4>
    <a:accent5>
      <a:srgbClr val="5E5CA2"/>
    </a:accent5>
    <a:accent6>
      <a:srgbClr val="778495"/>
    </a:accent6>
    <a:hlink>
      <a:srgbClr val="4276AA"/>
    </a:hlink>
    <a:folHlink>
      <a:srgbClr val="BFBFBF"/>
    </a:folHlink>
  </a:clrScheme>
</a:themeOverride>
</file>

<file path=ppt/theme/themeOverride11.xml><?xml version="1.0" encoding="utf-8"?>
<a:themeOverride xmlns:a="http://schemas.openxmlformats.org/drawingml/2006/main">
  <a:clrScheme name="Office">
    <a:dk1>
      <a:srgbClr val="000000"/>
    </a:dk1>
    <a:lt1>
      <a:srgbClr val="FFFFFF"/>
    </a:lt1>
    <a:dk2>
      <a:srgbClr val="778495"/>
    </a:dk2>
    <a:lt2>
      <a:srgbClr val="F0F0F0"/>
    </a:lt2>
    <a:accent1>
      <a:srgbClr val="4276AA"/>
    </a:accent1>
    <a:accent2>
      <a:srgbClr val="178AA1"/>
    </a:accent2>
    <a:accent3>
      <a:srgbClr val="40A693"/>
    </a:accent3>
    <a:accent4>
      <a:srgbClr val="5268A5"/>
    </a:accent4>
    <a:accent5>
      <a:srgbClr val="5E5CA2"/>
    </a:accent5>
    <a:accent6>
      <a:srgbClr val="778495"/>
    </a:accent6>
    <a:hlink>
      <a:srgbClr val="4276AA"/>
    </a:hlink>
    <a:folHlink>
      <a:srgbClr val="BFBFBF"/>
    </a:folHlink>
  </a:clrScheme>
</a:themeOverride>
</file>

<file path=ppt/theme/themeOverride12.xml><?xml version="1.0" encoding="utf-8"?>
<a:themeOverride xmlns:a="http://schemas.openxmlformats.org/drawingml/2006/main">
  <a:clrScheme name="Office">
    <a:dk1>
      <a:srgbClr val="000000"/>
    </a:dk1>
    <a:lt1>
      <a:srgbClr val="FFFFFF"/>
    </a:lt1>
    <a:dk2>
      <a:srgbClr val="778495"/>
    </a:dk2>
    <a:lt2>
      <a:srgbClr val="F0F0F0"/>
    </a:lt2>
    <a:accent1>
      <a:srgbClr val="4276AA"/>
    </a:accent1>
    <a:accent2>
      <a:srgbClr val="178AA1"/>
    </a:accent2>
    <a:accent3>
      <a:srgbClr val="40A693"/>
    </a:accent3>
    <a:accent4>
      <a:srgbClr val="5268A5"/>
    </a:accent4>
    <a:accent5>
      <a:srgbClr val="5E5CA2"/>
    </a:accent5>
    <a:accent6>
      <a:srgbClr val="778495"/>
    </a:accent6>
    <a:hlink>
      <a:srgbClr val="4276AA"/>
    </a:hlink>
    <a:folHlink>
      <a:srgbClr val="BFBFBF"/>
    </a:folHlink>
  </a:clrScheme>
</a:themeOverride>
</file>

<file path=ppt/theme/themeOverride2.xml><?xml version="1.0" encoding="utf-8"?>
<a:themeOverride xmlns:a="http://schemas.openxmlformats.org/drawingml/2006/main">
  <a:clrScheme name="Office">
    <a:dk1>
      <a:srgbClr val="000000"/>
    </a:dk1>
    <a:lt1>
      <a:srgbClr val="FFFFFF"/>
    </a:lt1>
    <a:dk2>
      <a:srgbClr val="778495"/>
    </a:dk2>
    <a:lt2>
      <a:srgbClr val="F0F0F0"/>
    </a:lt2>
    <a:accent1>
      <a:srgbClr val="4276AA"/>
    </a:accent1>
    <a:accent2>
      <a:srgbClr val="178AA1"/>
    </a:accent2>
    <a:accent3>
      <a:srgbClr val="40A693"/>
    </a:accent3>
    <a:accent4>
      <a:srgbClr val="5268A5"/>
    </a:accent4>
    <a:accent5>
      <a:srgbClr val="5E5CA2"/>
    </a:accent5>
    <a:accent6>
      <a:srgbClr val="778495"/>
    </a:accent6>
    <a:hlink>
      <a:srgbClr val="4276AA"/>
    </a:hlink>
    <a:folHlink>
      <a:srgbClr val="BFBFBF"/>
    </a:folHlink>
  </a:clrScheme>
</a:themeOverride>
</file>

<file path=ppt/theme/themeOverride3.xml><?xml version="1.0" encoding="utf-8"?>
<a:themeOverride xmlns:a="http://schemas.openxmlformats.org/drawingml/2006/main">
  <a:clrScheme name="Office">
    <a:dk1>
      <a:srgbClr val="000000"/>
    </a:dk1>
    <a:lt1>
      <a:srgbClr val="FFFFFF"/>
    </a:lt1>
    <a:dk2>
      <a:srgbClr val="778495"/>
    </a:dk2>
    <a:lt2>
      <a:srgbClr val="F0F0F0"/>
    </a:lt2>
    <a:accent1>
      <a:srgbClr val="4276AA"/>
    </a:accent1>
    <a:accent2>
      <a:srgbClr val="178AA1"/>
    </a:accent2>
    <a:accent3>
      <a:srgbClr val="40A693"/>
    </a:accent3>
    <a:accent4>
      <a:srgbClr val="5268A5"/>
    </a:accent4>
    <a:accent5>
      <a:srgbClr val="5E5CA2"/>
    </a:accent5>
    <a:accent6>
      <a:srgbClr val="778495"/>
    </a:accent6>
    <a:hlink>
      <a:srgbClr val="4276AA"/>
    </a:hlink>
    <a:folHlink>
      <a:srgbClr val="BFBFBF"/>
    </a:folHlink>
  </a:clrScheme>
</a:themeOverride>
</file>

<file path=ppt/theme/themeOverride4.xml><?xml version="1.0" encoding="utf-8"?>
<a:themeOverride xmlns:a="http://schemas.openxmlformats.org/drawingml/2006/main">
  <a:clrScheme name="Office">
    <a:dk1>
      <a:srgbClr val="000000"/>
    </a:dk1>
    <a:lt1>
      <a:srgbClr val="FFFFFF"/>
    </a:lt1>
    <a:dk2>
      <a:srgbClr val="778495"/>
    </a:dk2>
    <a:lt2>
      <a:srgbClr val="F0F0F0"/>
    </a:lt2>
    <a:accent1>
      <a:srgbClr val="4276AA"/>
    </a:accent1>
    <a:accent2>
      <a:srgbClr val="178AA1"/>
    </a:accent2>
    <a:accent3>
      <a:srgbClr val="40A693"/>
    </a:accent3>
    <a:accent4>
      <a:srgbClr val="5268A5"/>
    </a:accent4>
    <a:accent5>
      <a:srgbClr val="5E5CA2"/>
    </a:accent5>
    <a:accent6>
      <a:srgbClr val="778495"/>
    </a:accent6>
    <a:hlink>
      <a:srgbClr val="4276AA"/>
    </a:hlink>
    <a:folHlink>
      <a:srgbClr val="BFBFBF"/>
    </a:folHlink>
  </a:clrScheme>
</a:themeOverride>
</file>

<file path=ppt/theme/themeOverride5.xml><?xml version="1.0" encoding="utf-8"?>
<a:themeOverride xmlns:a="http://schemas.openxmlformats.org/drawingml/2006/main">
  <a:clrScheme name="Office">
    <a:dk1>
      <a:srgbClr val="000000"/>
    </a:dk1>
    <a:lt1>
      <a:srgbClr val="FFFFFF"/>
    </a:lt1>
    <a:dk2>
      <a:srgbClr val="778495"/>
    </a:dk2>
    <a:lt2>
      <a:srgbClr val="F0F0F0"/>
    </a:lt2>
    <a:accent1>
      <a:srgbClr val="4276AA"/>
    </a:accent1>
    <a:accent2>
      <a:srgbClr val="178AA1"/>
    </a:accent2>
    <a:accent3>
      <a:srgbClr val="40A693"/>
    </a:accent3>
    <a:accent4>
      <a:srgbClr val="5268A5"/>
    </a:accent4>
    <a:accent5>
      <a:srgbClr val="5E5CA2"/>
    </a:accent5>
    <a:accent6>
      <a:srgbClr val="778495"/>
    </a:accent6>
    <a:hlink>
      <a:srgbClr val="4276AA"/>
    </a:hlink>
    <a:folHlink>
      <a:srgbClr val="BFBFBF"/>
    </a:folHlink>
  </a:clrScheme>
</a:themeOverride>
</file>

<file path=ppt/theme/themeOverride6.xml><?xml version="1.0" encoding="utf-8"?>
<a:themeOverride xmlns:a="http://schemas.openxmlformats.org/drawingml/2006/main">
  <a:clrScheme name="Office">
    <a:dk1>
      <a:srgbClr val="000000"/>
    </a:dk1>
    <a:lt1>
      <a:srgbClr val="FFFFFF"/>
    </a:lt1>
    <a:dk2>
      <a:srgbClr val="778495"/>
    </a:dk2>
    <a:lt2>
      <a:srgbClr val="F0F0F0"/>
    </a:lt2>
    <a:accent1>
      <a:srgbClr val="4276AA"/>
    </a:accent1>
    <a:accent2>
      <a:srgbClr val="178AA1"/>
    </a:accent2>
    <a:accent3>
      <a:srgbClr val="40A693"/>
    </a:accent3>
    <a:accent4>
      <a:srgbClr val="5268A5"/>
    </a:accent4>
    <a:accent5>
      <a:srgbClr val="5E5CA2"/>
    </a:accent5>
    <a:accent6>
      <a:srgbClr val="778495"/>
    </a:accent6>
    <a:hlink>
      <a:srgbClr val="4276AA"/>
    </a:hlink>
    <a:folHlink>
      <a:srgbClr val="BFBFBF"/>
    </a:folHlink>
  </a:clrScheme>
</a:themeOverride>
</file>

<file path=ppt/theme/themeOverride7.xml><?xml version="1.0" encoding="utf-8"?>
<a:themeOverride xmlns:a="http://schemas.openxmlformats.org/drawingml/2006/main">
  <a:clrScheme name="Office">
    <a:dk1>
      <a:srgbClr val="000000"/>
    </a:dk1>
    <a:lt1>
      <a:srgbClr val="FFFFFF"/>
    </a:lt1>
    <a:dk2>
      <a:srgbClr val="778495"/>
    </a:dk2>
    <a:lt2>
      <a:srgbClr val="F0F0F0"/>
    </a:lt2>
    <a:accent1>
      <a:srgbClr val="4276AA"/>
    </a:accent1>
    <a:accent2>
      <a:srgbClr val="178AA1"/>
    </a:accent2>
    <a:accent3>
      <a:srgbClr val="40A693"/>
    </a:accent3>
    <a:accent4>
      <a:srgbClr val="5268A5"/>
    </a:accent4>
    <a:accent5>
      <a:srgbClr val="5E5CA2"/>
    </a:accent5>
    <a:accent6>
      <a:srgbClr val="778495"/>
    </a:accent6>
    <a:hlink>
      <a:srgbClr val="4276AA"/>
    </a:hlink>
    <a:folHlink>
      <a:srgbClr val="BFBFBF"/>
    </a:folHlink>
  </a:clrScheme>
</a:themeOverride>
</file>

<file path=ppt/theme/themeOverride8.xml><?xml version="1.0" encoding="utf-8"?>
<a:themeOverride xmlns:a="http://schemas.openxmlformats.org/drawingml/2006/main">
  <a:clrScheme name="Office">
    <a:dk1>
      <a:srgbClr val="000000"/>
    </a:dk1>
    <a:lt1>
      <a:srgbClr val="FFFFFF"/>
    </a:lt1>
    <a:dk2>
      <a:srgbClr val="778495"/>
    </a:dk2>
    <a:lt2>
      <a:srgbClr val="F0F0F0"/>
    </a:lt2>
    <a:accent1>
      <a:srgbClr val="4276AA"/>
    </a:accent1>
    <a:accent2>
      <a:srgbClr val="178AA1"/>
    </a:accent2>
    <a:accent3>
      <a:srgbClr val="40A693"/>
    </a:accent3>
    <a:accent4>
      <a:srgbClr val="5268A5"/>
    </a:accent4>
    <a:accent5>
      <a:srgbClr val="5E5CA2"/>
    </a:accent5>
    <a:accent6>
      <a:srgbClr val="778495"/>
    </a:accent6>
    <a:hlink>
      <a:srgbClr val="4276AA"/>
    </a:hlink>
    <a:folHlink>
      <a:srgbClr val="BFBFBF"/>
    </a:folHlink>
  </a:clrScheme>
</a:themeOverride>
</file>

<file path=ppt/theme/themeOverride9.xml><?xml version="1.0" encoding="utf-8"?>
<a:themeOverride xmlns:a="http://schemas.openxmlformats.org/drawingml/2006/main">
  <a:clrScheme name="Office">
    <a:dk1>
      <a:srgbClr val="000000"/>
    </a:dk1>
    <a:lt1>
      <a:srgbClr val="FFFFFF"/>
    </a:lt1>
    <a:dk2>
      <a:srgbClr val="778495"/>
    </a:dk2>
    <a:lt2>
      <a:srgbClr val="F0F0F0"/>
    </a:lt2>
    <a:accent1>
      <a:srgbClr val="4276AA"/>
    </a:accent1>
    <a:accent2>
      <a:srgbClr val="178AA1"/>
    </a:accent2>
    <a:accent3>
      <a:srgbClr val="40A693"/>
    </a:accent3>
    <a:accent4>
      <a:srgbClr val="5268A5"/>
    </a:accent4>
    <a:accent5>
      <a:srgbClr val="5E5CA2"/>
    </a:accent5>
    <a:accent6>
      <a:srgbClr val="778495"/>
    </a:accent6>
    <a:hlink>
      <a:srgbClr val="4276AA"/>
    </a:hlink>
    <a:folHlink>
      <a:srgbClr val="BFBFBF"/>
    </a:folHlink>
  </a:clrScheme>
</a:themeOverride>
</file>

<file path=docProps/app.xml><?xml version="1.0" encoding="utf-8"?>
<Properties xmlns="http://schemas.openxmlformats.org/officeDocument/2006/extended-properties" xmlns:vt="http://schemas.openxmlformats.org/officeDocument/2006/docPropsVTypes">
  <TotalTime>336</TotalTime>
  <Words>4022</Words>
  <Application>Microsoft Office PowerPoint</Application>
  <PresentationFormat>On-screen Show (16:9)</PresentationFormat>
  <Paragraphs>405</Paragraphs>
  <Slides>54</Slides>
  <Notes>28</Notes>
  <HiddenSlides>0</HiddenSlides>
  <MMClips>2</MMClips>
  <ScaleCrop>false</ScaleCrop>
  <HeadingPairs>
    <vt:vector size="6" baseType="variant">
      <vt:variant>
        <vt:lpstr>Fonts Used</vt:lpstr>
      </vt:variant>
      <vt:variant>
        <vt:i4>15</vt:i4>
      </vt:variant>
      <vt:variant>
        <vt:lpstr>Theme</vt:lpstr>
      </vt:variant>
      <vt:variant>
        <vt:i4>15</vt:i4>
      </vt:variant>
      <vt:variant>
        <vt:lpstr>Slide Titles</vt:lpstr>
      </vt:variant>
      <vt:variant>
        <vt:i4>54</vt:i4>
      </vt:variant>
    </vt:vector>
  </HeadingPairs>
  <TitlesOfParts>
    <vt:vector size="84" baseType="lpstr">
      <vt:lpstr>微软雅黑</vt:lpstr>
      <vt:lpstr>Microsoft YaHei UI</vt:lpstr>
      <vt:lpstr>SimSun</vt:lpstr>
      <vt:lpstr>SimSun</vt:lpstr>
      <vt:lpstr>Arial</vt:lpstr>
      <vt:lpstr>Arial Unicode MS</vt:lpstr>
      <vt:lpstr>Calibri</vt:lpstr>
      <vt:lpstr>Calibri Light</vt:lpstr>
      <vt:lpstr>等线</vt:lpstr>
      <vt:lpstr>等线 Light</vt:lpstr>
      <vt:lpstr>MS Mincho</vt:lpstr>
      <vt:lpstr>Rajdhani Semibold</vt:lpstr>
      <vt:lpstr>Segoe UI</vt:lpstr>
      <vt:lpstr>Tahoma</vt:lpstr>
      <vt:lpstr>Times New Roman</vt:lpstr>
      <vt:lpstr>摄图网</vt:lpstr>
      <vt:lpstr>1_摄图网</vt:lpstr>
      <vt:lpstr>Office Theme</vt:lpstr>
      <vt:lpstr>1_Office Theme</vt:lpstr>
      <vt:lpstr>2_Office Theme</vt:lpstr>
      <vt:lpstr>3_Office Theme</vt:lpstr>
      <vt:lpstr>4_Office Theme</vt:lpstr>
      <vt:lpstr>5_Office Theme</vt:lpstr>
      <vt:lpstr>6_Office Theme</vt:lpstr>
      <vt:lpstr>9_Office Theme</vt:lpstr>
      <vt:lpstr>10_Office Theme</vt:lpstr>
      <vt:lpstr>13_Office Theme</vt:lpstr>
      <vt:lpstr>14_Office Theme</vt:lpstr>
      <vt:lpstr>7_Office Theme</vt:lpstr>
      <vt:lpstr>11_Office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教师节7</dc:title>
  <dc:creator>摄图网</dc:creator>
  <cp:lastModifiedBy>Admin</cp:lastModifiedBy>
  <cp:revision>297</cp:revision>
  <dcterms:created xsi:type="dcterms:W3CDTF">2017-04-11T05:13:00Z</dcterms:created>
  <dcterms:modified xsi:type="dcterms:W3CDTF">2025-01-17T01:16:53Z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2052-10.1.0.7469</vt:lpwstr>
  </property>
</Properties>
</file>