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av" ContentType="audio/x-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70" r:id="rId5"/>
    <p:sldId id="271" r:id="rId6"/>
    <p:sldId id="272" r:id="rId7"/>
    <p:sldId id="273" r:id="rId8"/>
    <p:sldId id="276" r:id="rId9"/>
    <p:sldId id="277" r:id="rId10"/>
    <p:sldId id="278" r:id="rId11"/>
    <p:sldId id="279" r:id="rId12"/>
    <p:sldId id="281" r:id="rId13"/>
    <p:sldId id="282" r:id="rId14"/>
    <p:sldId id="283" r:id="rId15"/>
    <p:sldId id="258" r:id="rId16"/>
    <p:sldId id="285" r:id="rId17"/>
    <p:sldId id="261" r:id="rId18"/>
    <p:sldId id="284" r:id="rId19"/>
    <p:sldId id="259" r:id="rId20"/>
    <p:sldId id="286" r:id="rId21"/>
    <p:sldId id="287" r:id="rId22"/>
    <p:sldId id="288" r:id="rId23"/>
    <p:sldId id="289" r:id="rId24"/>
    <p:sldId id="260" r:id="rId25"/>
    <p:sldId id="290" r:id="rId26"/>
    <p:sldId id="265" r:id="rId27"/>
    <p:sldId id="291" r:id="rId28"/>
    <p:sldId id="262" r:id="rId29"/>
    <p:sldId id="292" r:id="rId30"/>
    <p:sldId id="293" r:id="rId31"/>
    <p:sldId id="264" r:id="rId32"/>
    <p:sldId id="266" r:id="rId33"/>
    <p:sldId id="294" r:id="rId34"/>
    <p:sldId id="268" r:id="rId35"/>
    <p:sldId id="269" r:id="rId36"/>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6" d="100"/>
          <a:sy n="46" d="100"/>
        </p:scale>
        <p:origin x="756" y="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E36741-3043-49EA-5217-CE24AE4EC766}"/>
              </a:ext>
            </a:extLst>
          </p:cNvPr>
          <p:cNvSpPr>
            <a:spLocks noGrp="1"/>
          </p:cNvSpPr>
          <p:nvPr>
            <p:ph type="ctrTitle"/>
          </p:nvPr>
        </p:nvSpPr>
        <p:spPr>
          <a:xfrm>
            <a:off x="2286000" y="1683545"/>
            <a:ext cx="13716000" cy="3581400"/>
          </a:xfrm>
        </p:spPr>
        <p:txBody>
          <a:bodyPr anchor="b"/>
          <a:lstStyle>
            <a:lvl1pPr algn="ctr">
              <a:defRPr sz="9000"/>
            </a:lvl1pPr>
          </a:lstStyle>
          <a:p>
            <a:r>
              <a:rPr lang="en-US"/>
              <a:t>Click to edit Master title style</a:t>
            </a:r>
          </a:p>
        </p:txBody>
      </p:sp>
      <p:sp>
        <p:nvSpPr>
          <p:cNvPr id="3" name="Subtitle 2">
            <a:extLst>
              <a:ext uri="{FF2B5EF4-FFF2-40B4-BE49-F238E27FC236}">
                <a16:creationId xmlns:a16="http://schemas.microsoft.com/office/drawing/2014/main" id="{40357614-7CDD-261A-B943-62596CEAF4E5}"/>
              </a:ext>
            </a:extLst>
          </p:cNvPr>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edit Master subtitle style</a:t>
            </a:r>
          </a:p>
        </p:txBody>
      </p:sp>
      <p:sp>
        <p:nvSpPr>
          <p:cNvPr id="4" name="Date Placeholder 3">
            <a:extLst>
              <a:ext uri="{FF2B5EF4-FFF2-40B4-BE49-F238E27FC236}">
                <a16:creationId xmlns:a16="http://schemas.microsoft.com/office/drawing/2014/main" id="{F48A7A55-B3DC-740D-1C3B-19CF4E953429}"/>
              </a:ext>
            </a:extLst>
          </p:cNvPr>
          <p:cNvSpPr>
            <a:spLocks noGrp="1"/>
          </p:cNvSpPr>
          <p:nvPr>
            <p:ph type="dt" sz="half" idx="10"/>
          </p:nvPr>
        </p:nvSpPr>
        <p:spPr/>
        <p:txBody>
          <a:bodyPr/>
          <a:lstStyle/>
          <a:p>
            <a:fld id="{6D74CF0F-544C-413E-8B15-72B5E8A6EBCB}"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E7F2D8D0-6A66-ACAA-B595-1BBEA11AC848}"/>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A99A181E-D6B3-B288-75DD-D42A36D9322C}"/>
              </a:ext>
            </a:extLst>
          </p:cNvPr>
          <p:cNvSpPr>
            <a:spLocks noGrp="1"/>
          </p:cNvSpPr>
          <p:nvPr>
            <p:ph type="sldNum" sz="quarter" idx="12"/>
          </p:nvPr>
        </p:nvSpPr>
        <p:spPr/>
        <p:txBody>
          <a:bodyPr/>
          <a:lstStyle/>
          <a:p>
            <a:fld id="{4994B363-4D91-4232-8FEF-E211CF3A9B9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566345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04478D-E80B-B555-A108-2DBC7E5F840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2AA7556-76B4-8DB8-E14C-24013BE2D97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CAF3CD7-D716-5AED-EA77-AA27E867E732}"/>
              </a:ext>
            </a:extLst>
          </p:cNvPr>
          <p:cNvSpPr>
            <a:spLocks noGrp="1"/>
          </p:cNvSpPr>
          <p:nvPr>
            <p:ph type="dt" sz="half" idx="10"/>
          </p:nvPr>
        </p:nvSpPr>
        <p:spPr/>
        <p:txBody>
          <a:bodyPr/>
          <a:lstStyle/>
          <a:p>
            <a:fld id="{6D74CF0F-544C-413E-8B15-72B5E8A6EBCB}"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E4E41901-20CD-13C6-8653-84A193B1E8DC}"/>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E03EC812-F51F-6028-0DB2-98C62995C5A8}"/>
              </a:ext>
            </a:extLst>
          </p:cNvPr>
          <p:cNvSpPr>
            <a:spLocks noGrp="1"/>
          </p:cNvSpPr>
          <p:nvPr>
            <p:ph type="sldNum" sz="quarter" idx="12"/>
          </p:nvPr>
        </p:nvSpPr>
        <p:spPr/>
        <p:txBody>
          <a:bodyPr/>
          <a:lstStyle/>
          <a:p>
            <a:fld id="{4994B363-4D91-4232-8FEF-E211CF3A9B9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403461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B6F6DE-21DF-663B-C4B9-ED90E595289A}"/>
              </a:ext>
            </a:extLst>
          </p:cNvPr>
          <p:cNvSpPr>
            <a:spLocks noGrp="1"/>
          </p:cNvSpPr>
          <p:nvPr>
            <p:ph type="title"/>
          </p:nvPr>
        </p:nvSpPr>
        <p:spPr>
          <a:xfrm>
            <a:off x="1247775" y="2564608"/>
            <a:ext cx="15773400" cy="4279106"/>
          </a:xfrm>
        </p:spPr>
        <p:txBody>
          <a:bodyPr anchor="b"/>
          <a:lstStyle>
            <a:lvl1pPr>
              <a:defRPr sz="9000"/>
            </a:lvl1pPr>
          </a:lstStyle>
          <a:p>
            <a:r>
              <a:rPr lang="en-US"/>
              <a:t>Click to edit Master title style</a:t>
            </a:r>
          </a:p>
        </p:txBody>
      </p:sp>
      <p:sp>
        <p:nvSpPr>
          <p:cNvPr id="3" name="Text Placeholder 2">
            <a:extLst>
              <a:ext uri="{FF2B5EF4-FFF2-40B4-BE49-F238E27FC236}">
                <a16:creationId xmlns:a16="http://schemas.microsoft.com/office/drawing/2014/main" id="{1595CC99-C302-B08D-B07A-7E213EEEB624}"/>
              </a:ext>
            </a:extLst>
          </p:cNvPr>
          <p:cNvSpPr>
            <a:spLocks noGrp="1"/>
          </p:cNvSpPr>
          <p:nvPr>
            <p:ph type="body" idx="1"/>
          </p:nvPr>
        </p:nvSpPr>
        <p:spPr>
          <a:xfrm>
            <a:off x="1247775" y="6884195"/>
            <a:ext cx="15773400" cy="2250281"/>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52ED7B4-9826-C325-DE9F-38FA6E4F79FB}"/>
              </a:ext>
            </a:extLst>
          </p:cNvPr>
          <p:cNvSpPr>
            <a:spLocks noGrp="1"/>
          </p:cNvSpPr>
          <p:nvPr>
            <p:ph type="dt" sz="half" idx="10"/>
          </p:nvPr>
        </p:nvSpPr>
        <p:spPr/>
        <p:txBody>
          <a:bodyPr/>
          <a:lstStyle/>
          <a:p>
            <a:fld id="{6D74CF0F-544C-413E-8B15-72B5E8A6EBCB}"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ACE78708-C949-25A4-CE81-6FCF9B5A6BC4}"/>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4D579B4A-B6A4-93DA-AF38-679D08E5E25C}"/>
              </a:ext>
            </a:extLst>
          </p:cNvPr>
          <p:cNvSpPr>
            <a:spLocks noGrp="1"/>
          </p:cNvSpPr>
          <p:nvPr>
            <p:ph type="sldNum" sz="quarter" idx="12"/>
          </p:nvPr>
        </p:nvSpPr>
        <p:spPr/>
        <p:txBody>
          <a:bodyPr/>
          <a:lstStyle/>
          <a:p>
            <a:fld id="{4994B363-4D91-4232-8FEF-E211CF3A9B9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167712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43600F-E2B1-DF5D-C217-C532521B0CF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4110DF6-0C81-8487-06A8-02BFA7DE304D}"/>
              </a:ext>
            </a:extLst>
          </p:cNvPr>
          <p:cNvSpPr>
            <a:spLocks noGrp="1"/>
          </p:cNvSpPr>
          <p:nvPr>
            <p:ph sz="half" idx="1"/>
          </p:nvPr>
        </p:nvSpPr>
        <p:spPr>
          <a:xfrm>
            <a:off x="1257300" y="2738438"/>
            <a:ext cx="7772400" cy="65270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DDC1347-12E2-0FEF-B7DA-46429FCE5A53}"/>
              </a:ext>
            </a:extLst>
          </p:cNvPr>
          <p:cNvSpPr>
            <a:spLocks noGrp="1"/>
          </p:cNvSpPr>
          <p:nvPr>
            <p:ph sz="half" idx="2"/>
          </p:nvPr>
        </p:nvSpPr>
        <p:spPr>
          <a:xfrm>
            <a:off x="9258300" y="2738438"/>
            <a:ext cx="7772400" cy="65270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B1264C6-F6C0-1DDA-38DB-AACC19AFE3FD}"/>
              </a:ext>
            </a:extLst>
          </p:cNvPr>
          <p:cNvSpPr>
            <a:spLocks noGrp="1"/>
          </p:cNvSpPr>
          <p:nvPr>
            <p:ph type="dt" sz="half" idx="10"/>
          </p:nvPr>
        </p:nvSpPr>
        <p:spPr/>
        <p:txBody>
          <a:bodyPr/>
          <a:lstStyle/>
          <a:p>
            <a:fld id="{6D74CF0F-544C-413E-8B15-72B5E8A6EBCB}" type="datetimeFigureOut">
              <a:rPr lang="en-US" smtClean="0">
                <a:solidFill>
                  <a:prstClr val="black">
                    <a:tint val="75000"/>
                  </a:prstClr>
                </a:solidFill>
              </a:rPr>
              <a:pPr/>
              <a:t>1/17/2025</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454EEDC6-4E01-66F4-00D5-B3C5B7B4CEF5}"/>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EB6D0D2B-A8EF-3DDA-DC72-78FF1B10A1DD}"/>
              </a:ext>
            </a:extLst>
          </p:cNvPr>
          <p:cNvSpPr>
            <a:spLocks noGrp="1"/>
          </p:cNvSpPr>
          <p:nvPr>
            <p:ph type="sldNum" sz="quarter" idx="12"/>
          </p:nvPr>
        </p:nvSpPr>
        <p:spPr/>
        <p:txBody>
          <a:bodyPr/>
          <a:lstStyle/>
          <a:p>
            <a:fld id="{4994B363-4D91-4232-8FEF-E211CF3A9B9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380400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52C615-A6FE-E795-3071-FCD263A19BC0}"/>
              </a:ext>
            </a:extLst>
          </p:cNvPr>
          <p:cNvSpPr>
            <a:spLocks noGrp="1"/>
          </p:cNvSpPr>
          <p:nvPr>
            <p:ph type="title"/>
          </p:nvPr>
        </p:nvSpPr>
        <p:spPr>
          <a:xfrm>
            <a:off x="1259682" y="547688"/>
            <a:ext cx="15773400" cy="1988345"/>
          </a:xfrm>
        </p:spPr>
        <p:txBody>
          <a:bodyPr/>
          <a:lstStyle/>
          <a:p>
            <a:r>
              <a:rPr lang="en-US"/>
              <a:t>Click to edit Master title style</a:t>
            </a:r>
          </a:p>
        </p:txBody>
      </p:sp>
      <p:sp>
        <p:nvSpPr>
          <p:cNvPr id="3" name="Text Placeholder 2">
            <a:extLst>
              <a:ext uri="{FF2B5EF4-FFF2-40B4-BE49-F238E27FC236}">
                <a16:creationId xmlns:a16="http://schemas.microsoft.com/office/drawing/2014/main" id="{1448A358-57CF-CF3C-C2F9-E7AAB3282E4C}"/>
              </a:ext>
            </a:extLst>
          </p:cNvPr>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4" name="Content Placeholder 3">
            <a:extLst>
              <a:ext uri="{FF2B5EF4-FFF2-40B4-BE49-F238E27FC236}">
                <a16:creationId xmlns:a16="http://schemas.microsoft.com/office/drawing/2014/main" id="{C2BDD2DE-58EB-2FEC-CAA2-BA8E86C34FBD}"/>
              </a:ext>
            </a:extLst>
          </p:cNvPr>
          <p:cNvSpPr>
            <a:spLocks noGrp="1"/>
          </p:cNvSpPr>
          <p:nvPr>
            <p:ph sz="half" idx="2"/>
          </p:nvPr>
        </p:nvSpPr>
        <p:spPr>
          <a:xfrm>
            <a:off x="1259683" y="3757613"/>
            <a:ext cx="7736681"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F1BBD9D-0E18-C299-04A3-4B75DB11A0FF}"/>
              </a:ext>
            </a:extLst>
          </p:cNvPr>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6" name="Content Placeholder 5">
            <a:extLst>
              <a:ext uri="{FF2B5EF4-FFF2-40B4-BE49-F238E27FC236}">
                <a16:creationId xmlns:a16="http://schemas.microsoft.com/office/drawing/2014/main" id="{0E78F391-2B9C-50A3-D39C-0D3E6B490FAE}"/>
              </a:ext>
            </a:extLst>
          </p:cNvPr>
          <p:cNvSpPr>
            <a:spLocks noGrp="1"/>
          </p:cNvSpPr>
          <p:nvPr>
            <p:ph sz="quarter" idx="4"/>
          </p:nvPr>
        </p:nvSpPr>
        <p:spPr>
          <a:xfrm>
            <a:off x="9258300" y="3757613"/>
            <a:ext cx="7774782"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85C88A7-1BA3-CA95-2B76-83138C9EEFE0}"/>
              </a:ext>
            </a:extLst>
          </p:cNvPr>
          <p:cNvSpPr>
            <a:spLocks noGrp="1"/>
          </p:cNvSpPr>
          <p:nvPr>
            <p:ph type="dt" sz="half" idx="10"/>
          </p:nvPr>
        </p:nvSpPr>
        <p:spPr/>
        <p:txBody>
          <a:bodyPr/>
          <a:lstStyle/>
          <a:p>
            <a:fld id="{6D74CF0F-544C-413E-8B15-72B5E8A6EBCB}" type="datetimeFigureOut">
              <a:rPr lang="en-US" smtClean="0">
                <a:solidFill>
                  <a:prstClr val="black">
                    <a:tint val="75000"/>
                  </a:prstClr>
                </a:solidFill>
              </a:rPr>
              <a:pPr/>
              <a:t>1/17/2025</a:t>
            </a:fld>
            <a:endParaRPr lang="en-US">
              <a:solidFill>
                <a:prstClr val="black">
                  <a:tint val="75000"/>
                </a:prstClr>
              </a:solidFill>
            </a:endParaRPr>
          </a:p>
        </p:txBody>
      </p:sp>
      <p:sp>
        <p:nvSpPr>
          <p:cNvPr id="8" name="Footer Placeholder 7">
            <a:extLst>
              <a:ext uri="{FF2B5EF4-FFF2-40B4-BE49-F238E27FC236}">
                <a16:creationId xmlns:a16="http://schemas.microsoft.com/office/drawing/2014/main" id="{F02E44E5-BBF5-CCC4-FDCF-A1F90657CEFD}"/>
              </a:ext>
            </a:extLst>
          </p:cNvPr>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a:extLst>
              <a:ext uri="{FF2B5EF4-FFF2-40B4-BE49-F238E27FC236}">
                <a16:creationId xmlns:a16="http://schemas.microsoft.com/office/drawing/2014/main" id="{3441969C-9D2E-62F3-1013-45036F3D0878}"/>
              </a:ext>
            </a:extLst>
          </p:cNvPr>
          <p:cNvSpPr>
            <a:spLocks noGrp="1"/>
          </p:cNvSpPr>
          <p:nvPr>
            <p:ph type="sldNum" sz="quarter" idx="12"/>
          </p:nvPr>
        </p:nvSpPr>
        <p:spPr/>
        <p:txBody>
          <a:bodyPr/>
          <a:lstStyle/>
          <a:p>
            <a:fld id="{4994B363-4D91-4232-8FEF-E211CF3A9B9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644935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39374D-A4D9-EEAC-8668-89B7406AED8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7218C45-697F-832D-2E37-880A1E267191}"/>
              </a:ext>
            </a:extLst>
          </p:cNvPr>
          <p:cNvSpPr>
            <a:spLocks noGrp="1"/>
          </p:cNvSpPr>
          <p:nvPr>
            <p:ph type="dt" sz="half" idx="10"/>
          </p:nvPr>
        </p:nvSpPr>
        <p:spPr/>
        <p:txBody>
          <a:bodyPr/>
          <a:lstStyle/>
          <a:p>
            <a:fld id="{6D74CF0F-544C-413E-8B15-72B5E8A6EBCB}" type="datetimeFigureOut">
              <a:rPr lang="en-US" smtClean="0">
                <a:solidFill>
                  <a:prstClr val="black">
                    <a:tint val="75000"/>
                  </a:prstClr>
                </a:solidFill>
              </a:rPr>
              <a:pPr/>
              <a:t>1/17/2025</a:t>
            </a:fld>
            <a:endParaRPr lang="en-US">
              <a:solidFill>
                <a:prstClr val="black">
                  <a:tint val="75000"/>
                </a:prstClr>
              </a:solidFill>
            </a:endParaRPr>
          </a:p>
        </p:txBody>
      </p:sp>
      <p:sp>
        <p:nvSpPr>
          <p:cNvPr id="4" name="Footer Placeholder 3">
            <a:extLst>
              <a:ext uri="{FF2B5EF4-FFF2-40B4-BE49-F238E27FC236}">
                <a16:creationId xmlns:a16="http://schemas.microsoft.com/office/drawing/2014/main" id="{448618AC-84F3-8612-7C5C-719526EA06F2}"/>
              </a:ext>
            </a:extLst>
          </p:cNvPr>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id="{5CBD83C8-CB5B-3280-624A-A104C1CC276B}"/>
              </a:ext>
            </a:extLst>
          </p:cNvPr>
          <p:cNvSpPr>
            <a:spLocks noGrp="1"/>
          </p:cNvSpPr>
          <p:nvPr>
            <p:ph type="sldNum" sz="quarter" idx="12"/>
          </p:nvPr>
        </p:nvSpPr>
        <p:spPr/>
        <p:txBody>
          <a:bodyPr/>
          <a:lstStyle/>
          <a:p>
            <a:fld id="{4994B363-4D91-4232-8FEF-E211CF3A9B9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899208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27A3122-86A8-E10A-2AFA-82A6055E42D0}"/>
              </a:ext>
            </a:extLst>
          </p:cNvPr>
          <p:cNvSpPr>
            <a:spLocks noGrp="1"/>
          </p:cNvSpPr>
          <p:nvPr>
            <p:ph type="dt" sz="half" idx="10"/>
          </p:nvPr>
        </p:nvSpPr>
        <p:spPr/>
        <p:txBody>
          <a:bodyPr/>
          <a:lstStyle/>
          <a:p>
            <a:fld id="{6D74CF0F-544C-413E-8B15-72B5E8A6EBCB}" type="datetimeFigureOut">
              <a:rPr lang="en-US" smtClean="0">
                <a:solidFill>
                  <a:prstClr val="black">
                    <a:tint val="75000"/>
                  </a:prstClr>
                </a:solidFill>
              </a:rPr>
              <a:pPr/>
              <a:t>1/17/2025</a:t>
            </a:fld>
            <a:endParaRPr lang="en-US">
              <a:solidFill>
                <a:prstClr val="black">
                  <a:tint val="75000"/>
                </a:prstClr>
              </a:solidFill>
            </a:endParaRPr>
          </a:p>
        </p:txBody>
      </p:sp>
      <p:sp>
        <p:nvSpPr>
          <p:cNvPr id="3" name="Footer Placeholder 2">
            <a:extLst>
              <a:ext uri="{FF2B5EF4-FFF2-40B4-BE49-F238E27FC236}">
                <a16:creationId xmlns:a16="http://schemas.microsoft.com/office/drawing/2014/main" id="{D81963F2-1B52-793B-3EE4-449F946BCF06}"/>
              </a:ext>
            </a:extLst>
          </p:cNvPr>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a:extLst>
              <a:ext uri="{FF2B5EF4-FFF2-40B4-BE49-F238E27FC236}">
                <a16:creationId xmlns:a16="http://schemas.microsoft.com/office/drawing/2014/main" id="{CAB66583-FBF5-D642-17C3-F5E88DCAC6E9}"/>
              </a:ext>
            </a:extLst>
          </p:cNvPr>
          <p:cNvSpPr>
            <a:spLocks noGrp="1"/>
          </p:cNvSpPr>
          <p:nvPr>
            <p:ph type="sldNum" sz="quarter" idx="12"/>
          </p:nvPr>
        </p:nvSpPr>
        <p:spPr/>
        <p:txBody>
          <a:bodyPr/>
          <a:lstStyle/>
          <a:p>
            <a:fld id="{4994B363-4D91-4232-8FEF-E211CF3A9B9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086813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300CD0-5AB3-3CA6-0E9D-24CF20EBC577}"/>
              </a:ext>
            </a:extLst>
          </p:cNvPr>
          <p:cNvSpPr>
            <a:spLocks noGrp="1"/>
          </p:cNvSpPr>
          <p:nvPr>
            <p:ph type="title"/>
          </p:nvPr>
        </p:nvSpPr>
        <p:spPr>
          <a:xfrm>
            <a:off x="1259683" y="685800"/>
            <a:ext cx="5898356" cy="2400300"/>
          </a:xfrm>
        </p:spPr>
        <p:txBody>
          <a:bodyPr anchor="b"/>
          <a:lstStyle>
            <a:lvl1pPr>
              <a:defRPr sz="4800"/>
            </a:lvl1pPr>
          </a:lstStyle>
          <a:p>
            <a:r>
              <a:rPr lang="en-US"/>
              <a:t>Click to edit Master title style</a:t>
            </a:r>
          </a:p>
        </p:txBody>
      </p:sp>
      <p:sp>
        <p:nvSpPr>
          <p:cNvPr id="3" name="Content Placeholder 2">
            <a:extLst>
              <a:ext uri="{FF2B5EF4-FFF2-40B4-BE49-F238E27FC236}">
                <a16:creationId xmlns:a16="http://schemas.microsoft.com/office/drawing/2014/main" id="{743C31FD-88C7-76DF-F685-8808A48FAB69}"/>
              </a:ext>
            </a:extLst>
          </p:cNvPr>
          <p:cNvSpPr>
            <a:spLocks noGrp="1"/>
          </p:cNvSpPr>
          <p:nvPr>
            <p:ph idx="1"/>
          </p:nvPr>
        </p:nvSpPr>
        <p:spPr>
          <a:xfrm>
            <a:off x="7774782"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EB8C406-FDDD-D94D-FA77-1D64989F4D1D}"/>
              </a:ext>
            </a:extLst>
          </p:cNvPr>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sp>
        <p:nvSpPr>
          <p:cNvPr id="5" name="Date Placeholder 4">
            <a:extLst>
              <a:ext uri="{FF2B5EF4-FFF2-40B4-BE49-F238E27FC236}">
                <a16:creationId xmlns:a16="http://schemas.microsoft.com/office/drawing/2014/main" id="{094C8507-103A-95CA-F173-8B3198E2C2C1}"/>
              </a:ext>
            </a:extLst>
          </p:cNvPr>
          <p:cNvSpPr>
            <a:spLocks noGrp="1"/>
          </p:cNvSpPr>
          <p:nvPr>
            <p:ph type="dt" sz="half" idx="10"/>
          </p:nvPr>
        </p:nvSpPr>
        <p:spPr/>
        <p:txBody>
          <a:bodyPr/>
          <a:lstStyle/>
          <a:p>
            <a:fld id="{6D74CF0F-544C-413E-8B15-72B5E8A6EBCB}" type="datetimeFigureOut">
              <a:rPr lang="en-US" smtClean="0">
                <a:solidFill>
                  <a:prstClr val="black">
                    <a:tint val="75000"/>
                  </a:prstClr>
                </a:solidFill>
              </a:rPr>
              <a:pPr/>
              <a:t>1/17/2025</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941D199E-ABF9-52D0-AAAC-5CE8E2BDAB70}"/>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F4703FD4-5189-28E9-1E1E-E73D0174AEE4}"/>
              </a:ext>
            </a:extLst>
          </p:cNvPr>
          <p:cNvSpPr>
            <a:spLocks noGrp="1"/>
          </p:cNvSpPr>
          <p:nvPr>
            <p:ph type="sldNum" sz="quarter" idx="12"/>
          </p:nvPr>
        </p:nvSpPr>
        <p:spPr/>
        <p:txBody>
          <a:bodyPr/>
          <a:lstStyle/>
          <a:p>
            <a:fld id="{4994B363-4D91-4232-8FEF-E211CF3A9B9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917312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9173F4-0D4F-444A-987F-55F6F029B7E9}"/>
              </a:ext>
            </a:extLst>
          </p:cNvPr>
          <p:cNvSpPr>
            <a:spLocks noGrp="1"/>
          </p:cNvSpPr>
          <p:nvPr>
            <p:ph type="title"/>
          </p:nvPr>
        </p:nvSpPr>
        <p:spPr>
          <a:xfrm>
            <a:off x="1259683" y="685800"/>
            <a:ext cx="5898356" cy="2400300"/>
          </a:xfrm>
        </p:spPr>
        <p:txBody>
          <a:bodyPr anchor="b"/>
          <a:lstStyle>
            <a:lvl1pPr>
              <a:defRPr sz="4800"/>
            </a:lvl1pPr>
          </a:lstStyle>
          <a:p>
            <a:r>
              <a:rPr lang="en-US"/>
              <a:t>Click to edit Master title style</a:t>
            </a:r>
          </a:p>
        </p:txBody>
      </p:sp>
      <p:sp>
        <p:nvSpPr>
          <p:cNvPr id="3" name="Picture Placeholder 2">
            <a:extLst>
              <a:ext uri="{FF2B5EF4-FFF2-40B4-BE49-F238E27FC236}">
                <a16:creationId xmlns:a16="http://schemas.microsoft.com/office/drawing/2014/main" id="{ECCFD815-0FC2-19DD-B98B-4C0008C791F1}"/>
              </a:ext>
            </a:extLst>
          </p:cNvPr>
          <p:cNvSpPr>
            <a:spLocks noGrp="1"/>
          </p:cNvSpPr>
          <p:nvPr>
            <p:ph type="pic" idx="1"/>
          </p:nvPr>
        </p:nvSpPr>
        <p:spPr>
          <a:xfrm>
            <a:off x="7774782" y="1481138"/>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en-US"/>
          </a:p>
        </p:txBody>
      </p:sp>
      <p:sp>
        <p:nvSpPr>
          <p:cNvPr id="4" name="Text Placeholder 3">
            <a:extLst>
              <a:ext uri="{FF2B5EF4-FFF2-40B4-BE49-F238E27FC236}">
                <a16:creationId xmlns:a16="http://schemas.microsoft.com/office/drawing/2014/main" id="{BB8A9679-CD7F-53E2-9B90-6526BF62996F}"/>
              </a:ext>
            </a:extLst>
          </p:cNvPr>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sp>
        <p:nvSpPr>
          <p:cNvPr id="5" name="Date Placeholder 4">
            <a:extLst>
              <a:ext uri="{FF2B5EF4-FFF2-40B4-BE49-F238E27FC236}">
                <a16:creationId xmlns:a16="http://schemas.microsoft.com/office/drawing/2014/main" id="{095D1ADE-8A11-C923-2C12-3DB1A0E7CD5F}"/>
              </a:ext>
            </a:extLst>
          </p:cNvPr>
          <p:cNvSpPr>
            <a:spLocks noGrp="1"/>
          </p:cNvSpPr>
          <p:nvPr>
            <p:ph type="dt" sz="half" idx="10"/>
          </p:nvPr>
        </p:nvSpPr>
        <p:spPr/>
        <p:txBody>
          <a:bodyPr/>
          <a:lstStyle/>
          <a:p>
            <a:fld id="{6D74CF0F-544C-413E-8B15-72B5E8A6EBCB}" type="datetimeFigureOut">
              <a:rPr lang="en-US" smtClean="0">
                <a:solidFill>
                  <a:prstClr val="black">
                    <a:tint val="75000"/>
                  </a:prstClr>
                </a:solidFill>
              </a:rPr>
              <a:pPr/>
              <a:t>1/17/2025</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0AF475E5-B86E-9425-FB93-E385D667F5E9}"/>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7D84E1B6-215A-7219-9174-E8280EAC152D}"/>
              </a:ext>
            </a:extLst>
          </p:cNvPr>
          <p:cNvSpPr>
            <a:spLocks noGrp="1"/>
          </p:cNvSpPr>
          <p:nvPr>
            <p:ph type="sldNum" sz="quarter" idx="12"/>
          </p:nvPr>
        </p:nvSpPr>
        <p:spPr/>
        <p:txBody>
          <a:bodyPr/>
          <a:lstStyle/>
          <a:p>
            <a:fld id="{4994B363-4D91-4232-8FEF-E211CF3A9B9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398975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CBB006-F376-5365-4F25-18CDACC7130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DD5655D-9C35-BF3C-D516-940FD9E2129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932C296-6E2B-1F33-E655-D56A6D4A0FFB}"/>
              </a:ext>
            </a:extLst>
          </p:cNvPr>
          <p:cNvSpPr>
            <a:spLocks noGrp="1"/>
          </p:cNvSpPr>
          <p:nvPr>
            <p:ph type="dt" sz="half" idx="10"/>
          </p:nvPr>
        </p:nvSpPr>
        <p:spPr/>
        <p:txBody>
          <a:bodyPr/>
          <a:lstStyle/>
          <a:p>
            <a:fld id="{6D74CF0F-544C-413E-8B15-72B5E8A6EBCB}"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DBE1D268-0A97-21A3-37F7-5696E3010C73}"/>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CC68E2F6-C443-E5EE-4A4B-4150F8A47081}"/>
              </a:ext>
            </a:extLst>
          </p:cNvPr>
          <p:cNvSpPr>
            <a:spLocks noGrp="1"/>
          </p:cNvSpPr>
          <p:nvPr>
            <p:ph type="sldNum" sz="quarter" idx="12"/>
          </p:nvPr>
        </p:nvSpPr>
        <p:spPr/>
        <p:txBody>
          <a:bodyPr/>
          <a:lstStyle/>
          <a:p>
            <a:fld id="{4994B363-4D91-4232-8FEF-E211CF3A9B9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301774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11BF4BB-70AA-3D76-07DD-41F61A40840A}"/>
              </a:ext>
            </a:extLst>
          </p:cNvPr>
          <p:cNvSpPr>
            <a:spLocks noGrp="1"/>
          </p:cNvSpPr>
          <p:nvPr>
            <p:ph type="title" orient="vert"/>
          </p:nvPr>
        </p:nvSpPr>
        <p:spPr>
          <a:xfrm>
            <a:off x="13087350" y="547688"/>
            <a:ext cx="3943350" cy="8717757"/>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99AD2BC-E74F-A5F5-38F8-3A926244C27C}"/>
              </a:ext>
            </a:extLst>
          </p:cNvPr>
          <p:cNvSpPr>
            <a:spLocks noGrp="1"/>
          </p:cNvSpPr>
          <p:nvPr>
            <p:ph type="body" orient="vert" idx="1"/>
          </p:nvPr>
        </p:nvSpPr>
        <p:spPr>
          <a:xfrm>
            <a:off x="1257300" y="547688"/>
            <a:ext cx="11601450" cy="871775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23CD123-BC9A-A884-F79E-C7350F218AE8}"/>
              </a:ext>
            </a:extLst>
          </p:cNvPr>
          <p:cNvSpPr>
            <a:spLocks noGrp="1"/>
          </p:cNvSpPr>
          <p:nvPr>
            <p:ph type="dt" sz="half" idx="10"/>
          </p:nvPr>
        </p:nvSpPr>
        <p:spPr/>
        <p:txBody>
          <a:bodyPr/>
          <a:lstStyle/>
          <a:p>
            <a:fld id="{6D74CF0F-544C-413E-8B15-72B5E8A6EBCB}"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17DF01A0-FE4A-3B3B-3E4F-F64B2BF93400}"/>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9F9B3B84-8CC5-6113-07CE-83BE38166936}"/>
              </a:ext>
            </a:extLst>
          </p:cNvPr>
          <p:cNvSpPr>
            <a:spLocks noGrp="1"/>
          </p:cNvSpPr>
          <p:nvPr>
            <p:ph type="sldNum" sz="quarter" idx="12"/>
          </p:nvPr>
        </p:nvSpPr>
        <p:spPr/>
        <p:txBody>
          <a:bodyPr/>
          <a:lstStyle/>
          <a:p>
            <a:fld id="{4994B363-4D91-4232-8FEF-E211CF3A9B9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356958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1/17/2025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1/17/2025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1/17/2025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993E7DE-24C2-19EF-2468-36BCD682BD66}"/>
              </a:ext>
            </a:extLst>
          </p:cNvPr>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A8DD8C5-12A1-A7FC-46A0-B559E8F9FEF1}"/>
              </a:ext>
            </a:extLst>
          </p:cNvPr>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AA1D4DA-439C-FC8C-518B-9689F5835F42}"/>
              </a:ext>
            </a:extLst>
          </p:cNvPr>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fld id="{6D74CF0F-544C-413E-8B15-72B5E8A6EBCB}"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A5B76138-1D49-2C3C-4818-5159C202FC39}"/>
              </a:ext>
            </a:extLst>
          </p:cNvPr>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D2636016-6585-1B72-1A20-0E08502ACCBF}"/>
              </a:ext>
            </a:extLst>
          </p:cNvPr>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fld id="{4994B363-4D91-4232-8FEF-E211CF3A9B9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530285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12.svg"/><Relationship Id="rId18" Type="http://schemas.openxmlformats.org/officeDocument/2006/relationships/image" Target="../media/image9.pn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6.png"/><Relationship Id="rId17" Type="http://schemas.openxmlformats.org/officeDocument/2006/relationships/image" Target="../media/image16.svg"/><Relationship Id="rId2" Type="http://schemas.openxmlformats.org/officeDocument/2006/relationships/image" Target="../media/image1.png"/><Relationship Id="rId16"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10.svg"/><Relationship Id="rId5" Type="http://schemas.openxmlformats.org/officeDocument/2006/relationships/image" Target="../media/image4.svg"/><Relationship Id="rId15" Type="http://schemas.openxmlformats.org/officeDocument/2006/relationships/image" Target="../media/image14.svg"/><Relationship Id="rId10" Type="http://schemas.openxmlformats.org/officeDocument/2006/relationships/image" Target="../media/image5.png"/><Relationship Id="rId19" Type="http://schemas.openxmlformats.org/officeDocument/2006/relationships/image" Target="../media/image18.svg"/><Relationship Id="rId4" Type="http://schemas.openxmlformats.org/officeDocument/2006/relationships/image" Target="../media/image2.png"/><Relationship Id="rId9" Type="http://schemas.openxmlformats.org/officeDocument/2006/relationships/image" Target="../media/image8.svg"/><Relationship Id="rId14"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33.png"/><Relationship Id="rId3" Type="http://schemas.openxmlformats.org/officeDocument/2006/relationships/image" Target="../media/image15.png"/><Relationship Id="rId7" Type="http://schemas.openxmlformats.org/officeDocument/2006/relationships/image" Target="../media/image16.png"/><Relationship Id="rId12" Type="http://schemas.openxmlformats.org/officeDocument/2006/relationships/slide" Target="slide5.xml"/><Relationship Id="rId2" Type="http://schemas.openxmlformats.org/officeDocument/2006/relationships/audio" Target="../media/audio1.wav"/><Relationship Id="rId16" Type="http://schemas.openxmlformats.org/officeDocument/2006/relationships/image" Target="../media/image29.png"/><Relationship Id="rId1" Type="http://schemas.openxmlformats.org/officeDocument/2006/relationships/slideLayout" Target="../slideLayouts/slideLayout12.xml"/><Relationship Id="rId6" Type="http://schemas.openxmlformats.org/officeDocument/2006/relationships/image" Target="../media/image31.png"/><Relationship Id="rId11" Type="http://schemas.openxmlformats.org/officeDocument/2006/relationships/image" Target="../media/image25.png"/><Relationship Id="rId5" Type="http://schemas.openxmlformats.org/officeDocument/2006/relationships/image" Target="../media/image21.svg"/><Relationship Id="rId15" Type="http://schemas.openxmlformats.org/officeDocument/2006/relationships/image" Target="../media/image26.png"/><Relationship Id="rId10" Type="http://schemas.openxmlformats.org/officeDocument/2006/relationships/image" Target="../media/image32.png"/><Relationship Id="rId4" Type="http://schemas.openxmlformats.org/officeDocument/2006/relationships/image" Target="../media/image30.png"/><Relationship Id="rId9" Type="http://schemas.openxmlformats.org/officeDocument/2006/relationships/image" Target="../media/image20.png"/><Relationship Id="rId14" Type="http://schemas.openxmlformats.org/officeDocument/2006/relationships/image" Target="../media/image25.svg"/></Relationships>
</file>

<file path=ppt/slides/_rels/slide11.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33.png"/><Relationship Id="rId3" Type="http://schemas.openxmlformats.org/officeDocument/2006/relationships/image" Target="../media/image15.png"/><Relationship Id="rId7" Type="http://schemas.openxmlformats.org/officeDocument/2006/relationships/image" Target="../media/image16.png"/><Relationship Id="rId12" Type="http://schemas.openxmlformats.org/officeDocument/2006/relationships/slide" Target="slide5.xml"/><Relationship Id="rId2" Type="http://schemas.openxmlformats.org/officeDocument/2006/relationships/audio" Target="../media/audio1.wav"/><Relationship Id="rId16" Type="http://schemas.openxmlformats.org/officeDocument/2006/relationships/image" Target="../media/image29.png"/><Relationship Id="rId1" Type="http://schemas.openxmlformats.org/officeDocument/2006/relationships/slideLayout" Target="../slideLayouts/slideLayout12.xml"/><Relationship Id="rId6" Type="http://schemas.openxmlformats.org/officeDocument/2006/relationships/image" Target="../media/image31.png"/><Relationship Id="rId11" Type="http://schemas.openxmlformats.org/officeDocument/2006/relationships/image" Target="../media/image25.png"/><Relationship Id="rId5" Type="http://schemas.openxmlformats.org/officeDocument/2006/relationships/image" Target="../media/image21.svg"/><Relationship Id="rId15" Type="http://schemas.openxmlformats.org/officeDocument/2006/relationships/image" Target="../media/image26.png"/><Relationship Id="rId10" Type="http://schemas.openxmlformats.org/officeDocument/2006/relationships/image" Target="../media/image32.png"/><Relationship Id="rId4" Type="http://schemas.openxmlformats.org/officeDocument/2006/relationships/image" Target="../media/image30.png"/><Relationship Id="rId9" Type="http://schemas.openxmlformats.org/officeDocument/2006/relationships/image" Target="../media/image20.png"/><Relationship Id="rId14" Type="http://schemas.openxmlformats.org/officeDocument/2006/relationships/image" Target="../media/image25.svg"/></Relationships>
</file>

<file path=ppt/slides/_rels/slide12.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33.png"/><Relationship Id="rId3" Type="http://schemas.openxmlformats.org/officeDocument/2006/relationships/image" Target="../media/image15.png"/><Relationship Id="rId7" Type="http://schemas.openxmlformats.org/officeDocument/2006/relationships/image" Target="../media/image16.png"/><Relationship Id="rId12" Type="http://schemas.openxmlformats.org/officeDocument/2006/relationships/slide" Target="slide5.xml"/><Relationship Id="rId2" Type="http://schemas.openxmlformats.org/officeDocument/2006/relationships/audio" Target="../media/audio1.wav"/><Relationship Id="rId16" Type="http://schemas.openxmlformats.org/officeDocument/2006/relationships/image" Target="../media/image29.png"/><Relationship Id="rId1" Type="http://schemas.openxmlformats.org/officeDocument/2006/relationships/slideLayout" Target="../slideLayouts/slideLayout12.xml"/><Relationship Id="rId6" Type="http://schemas.openxmlformats.org/officeDocument/2006/relationships/image" Target="../media/image31.png"/><Relationship Id="rId11" Type="http://schemas.openxmlformats.org/officeDocument/2006/relationships/image" Target="../media/image25.png"/><Relationship Id="rId5" Type="http://schemas.openxmlformats.org/officeDocument/2006/relationships/image" Target="../media/image21.svg"/><Relationship Id="rId15" Type="http://schemas.openxmlformats.org/officeDocument/2006/relationships/image" Target="../media/image26.png"/><Relationship Id="rId10" Type="http://schemas.openxmlformats.org/officeDocument/2006/relationships/image" Target="../media/image32.png"/><Relationship Id="rId4" Type="http://schemas.openxmlformats.org/officeDocument/2006/relationships/image" Target="../media/image30.png"/><Relationship Id="rId9" Type="http://schemas.openxmlformats.org/officeDocument/2006/relationships/image" Target="../media/image20.png"/><Relationship Id="rId14" Type="http://schemas.openxmlformats.org/officeDocument/2006/relationships/image" Target="../media/image25.svg"/></Relationships>
</file>

<file path=ppt/slides/_rels/slide1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0.svg"/><Relationship Id="rId7" Type="http://schemas.openxmlformats.org/officeDocument/2006/relationships/image" Target="../media/image24.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28.svg"/><Relationship Id="rId5" Type="http://schemas.openxmlformats.org/officeDocument/2006/relationships/image" Target="../media/image22.svg"/><Relationship Id="rId10" Type="http://schemas.openxmlformats.org/officeDocument/2006/relationships/image" Target="../media/image14.png"/><Relationship Id="rId4" Type="http://schemas.openxmlformats.org/officeDocument/2006/relationships/image" Target="../media/image11.png"/><Relationship Id="rId9" Type="http://schemas.openxmlformats.org/officeDocument/2006/relationships/image" Target="../media/image26.svg"/></Relationships>
</file>

<file path=ppt/slides/_rels/slide14.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0.svg"/><Relationship Id="rId18" Type="http://schemas.openxmlformats.org/officeDocument/2006/relationships/image" Target="../media/image42.png"/><Relationship Id="rId3" Type="http://schemas.openxmlformats.org/officeDocument/2006/relationships/image" Target="../media/image30.svg"/><Relationship Id="rId7" Type="http://schemas.openxmlformats.org/officeDocument/2006/relationships/image" Target="../media/image34.svg"/><Relationship Id="rId12" Type="http://schemas.openxmlformats.org/officeDocument/2006/relationships/image" Target="../media/image39.png"/><Relationship Id="rId17" Type="http://schemas.openxmlformats.org/officeDocument/2006/relationships/image" Target="../media/image44.svg"/><Relationship Id="rId2" Type="http://schemas.openxmlformats.org/officeDocument/2006/relationships/image" Target="../media/image34.png"/><Relationship Id="rId16"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36.png"/><Relationship Id="rId11" Type="http://schemas.openxmlformats.org/officeDocument/2006/relationships/image" Target="../media/image38.svg"/><Relationship Id="rId5" Type="http://schemas.openxmlformats.org/officeDocument/2006/relationships/image" Target="../media/image32.svg"/><Relationship Id="rId15" Type="http://schemas.openxmlformats.org/officeDocument/2006/relationships/image" Target="../media/image42.svg"/><Relationship Id="rId10" Type="http://schemas.openxmlformats.org/officeDocument/2006/relationships/image" Target="../media/image38.png"/><Relationship Id="rId4" Type="http://schemas.openxmlformats.org/officeDocument/2006/relationships/image" Target="../media/image35.png"/><Relationship Id="rId9" Type="http://schemas.openxmlformats.org/officeDocument/2006/relationships/image" Target="../media/image36.svg"/><Relationship Id="rId14" Type="http://schemas.openxmlformats.org/officeDocument/2006/relationships/image" Target="../media/image40.png"/></Relationships>
</file>

<file path=ppt/slides/_rels/slide15.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134.svg"/><Relationship Id="rId3" Type="http://schemas.openxmlformats.org/officeDocument/2006/relationships/image" Target="../media/image30.svg"/><Relationship Id="rId7" Type="http://schemas.openxmlformats.org/officeDocument/2006/relationships/image" Target="../media/image128.svg"/><Relationship Id="rId12" Type="http://schemas.openxmlformats.org/officeDocument/2006/relationships/image" Target="../media/image47.pn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44.png"/><Relationship Id="rId11" Type="http://schemas.openxmlformats.org/officeDocument/2006/relationships/image" Target="../media/image132.svg"/><Relationship Id="rId5" Type="http://schemas.openxmlformats.org/officeDocument/2006/relationships/image" Target="../media/image70.svg"/><Relationship Id="rId15" Type="http://schemas.openxmlformats.org/officeDocument/2006/relationships/image" Target="../media/image136.svg"/><Relationship Id="rId10" Type="http://schemas.openxmlformats.org/officeDocument/2006/relationships/image" Target="../media/image46.png"/><Relationship Id="rId4" Type="http://schemas.openxmlformats.org/officeDocument/2006/relationships/image" Target="../media/image43.png"/><Relationship Id="rId9" Type="http://schemas.openxmlformats.org/officeDocument/2006/relationships/image" Target="../media/image130.svg"/><Relationship Id="rId14" Type="http://schemas.openxmlformats.org/officeDocument/2006/relationships/image" Target="../media/image48.png"/></Relationships>
</file>

<file path=ppt/slides/_rels/slide16.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90.svg"/><Relationship Id="rId18" Type="http://schemas.openxmlformats.org/officeDocument/2006/relationships/image" Target="../media/image56.png"/><Relationship Id="rId3" Type="http://schemas.openxmlformats.org/officeDocument/2006/relationships/image" Target="../media/image30.svg"/><Relationship Id="rId7" Type="http://schemas.openxmlformats.org/officeDocument/2006/relationships/image" Target="../media/image84.svg"/><Relationship Id="rId12" Type="http://schemas.openxmlformats.org/officeDocument/2006/relationships/image" Target="../media/image53.png"/><Relationship Id="rId17" Type="http://schemas.openxmlformats.org/officeDocument/2006/relationships/image" Target="../media/image94.svg"/><Relationship Id="rId2" Type="http://schemas.openxmlformats.org/officeDocument/2006/relationships/image" Target="../media/image34.png"/><Relationship Id="rId16" Type="http://schemas.openxmlformats.org/officeDocument/2006/relationships/image" Target="../media/image55.png"/><Relationship Id="rId1" Type="http://schemas.openxmlformats.org/officeDocument/2006/relationships/slideLayout" Target="../slideLayouts/slideLayout7.xml"/><Relationship Id="rId6" Type="http://schemas.openxmlformats.org/officeDocument/2006/relationships/image" Target="../media/image50.png"/><Relationship Id="rId11" Type="http://schemas.openxmlformats.org/officeDocument/2006/relationships/image" Target="../media/image88.svg"/><Relationship Id="rId5" Type="http://schemas.openxmlformats.org/officeDocument/2006/relationships/image" Target="../media/image82.svg"/><Relationship Id="rId15" Type="http://schemas.openxmlformats.org/officeDocument/2006/relationships/image" Target="../media/image92.svg"/><Relationship Id="rId10" Type="http://schemas.openxmlformats.org/officeDocument/2006/relationships/image" Target="../media/image52.png"/><Relationship Id="rId4" Type="http://schemas.openxmlformats.org/officeDocument/2006/relationships/image" Target="../media/image49.png"/><Relationship Id="rId9" Type="http://schemas.openxmlformats.org/officeDocument/2006/relationships/image" Target="../media/image86.svg"/><Relationship Id="rId14" Type="http://schemas.openxmlformats.org/officeDocument/2006/relationships/image" Target="../media/image54.png"/></Relationships>
</file>

<file path=ppt/slides/_rels/slide17.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0.svg"/><Relationship Id="rId18" Type="http://schemas.openxmlformats.org/officeDocument/2006/relationships/image" Target="../media/image42.png"/><Relationship Id="rId3" Type="http://schemas.openxmlformats.org/officeDocument/2006/relationships/image" Target="../media/image30.svg"/><Relationship Id="rId7" Type="http://schemas.openxmlformats.org/officeDocument/2006/relationships/image" Target="../media/image34.svg"/><Relationship Id="rId12" Type="http://schemas.openxmlformats.org/officeDocument/2006/relationships/image" Target="../media/image39.png"/><Relationship Id="rId17" Type="http://schemas.openxmlformats.org/officeDocument/2006/relationships/image" Target="../media/image44.svg"/><Relationship Id="rId2" Type="http://schemas.openxmlformats.org/officeDocument/2006/relationships/image" Target="../media/image34.png"/><Relationship Id="rId16"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36.png"/><Relationship Id="rId11" Type="http://schemas.openxmlformats.org/officeDocument/2006/relationships/image" Target="../media/image38.svg"/><Relationship Id="rId5" Type="http://schemas.openxmlformats.org/officeDocument/2006/relationships/image" Target="../media/image32.svg"/><Relationship Id="rId15" Type="http://schemas.openxmlformats.org/officeDocument/2006/relationships/image" Target="../media/image42.svg"/><Relationship Id="rId10" Type="http://schemas.openxmlformats.org/officeDocument/2006/relationships/image" Target="../media/image38.png"/><Relationship Id="rId4" Type="http://schemas.openxmlformats.org/officeDocument/2006/relationships/image" Target="../media/image35.png"/><Relationship Id="rId9" Type="http://schemas.openxmlformats.org/officeDocument/2006/relationships/image" Target="../media/image36.svg"/><Relationship Id="rId14" Type="http://schemas.openxmlformats.org/officeDocument/2006/relationships/image" Target="../media/image40.png"/></Relationships>
</file>

<file path=ppt/slides/_rels/slide18.xml.rels><?xml version="1.0" encoding="UTF-8" standalone="yes"?>
<Relationships xmlns="http://schemas.openxmlformats.org/package/2006/relationships"><Relationship Id="rId8" Type="http://schemas.openxmlformats.org/officeDocument/2006/relationships/image" Target="../media/image59.png"/><Relationship Id="rId13" Type="http://schemas.openxmlformats.org/officeDocument/2006/relationships/image" Target="../media/image55.svg"/><Relationship Id="rId18" Type="http://schemas.openxmlformats.org/officeDocument/2006/relationships/image" Target="../media/image64.png"/><Relationship Id="rId3" Type="http://schemas.openxmlformats.org/officeDocument/2006/relationships/image" Target="../media/image30.svg"/><Relationship Id="rId21" Type="http://schemas.openxmlformats.org/officeDocument/2006/relationships/image" Target="../media/image63.svg"/><Relationship Id="rId7" Type="http://schemas.openxmlformats.org/officeDocument/2006/relationships/image" Target="../media/image49.svg"/><Relationship Id="rId12" Type="http://schemas.openxmlformats.org/officeDocument/2006/relationships/image" Target="../media/image61.png"/><Relationship Id="rId17" Type="http://schemas.openxmlformats.org/officeDocument/2006/relationships/image" Target="../media/image59.svg"/><Relationship Id="rId2" Type="http://schemas.openxmlformats.org/officeDocument/2006/relationships/image" Target="../media/image34.png"/><Relationship Id="rId16" Type="http://schemas.openxmlformats.org/officeDocument/2006/relationships/image" Target="../media/image63.png"/><Relationship Id="rId20" Type="http://schemas.openxmlformats.org/officeDocument/2006/relationships/image" Target="../media/image65.png"/><Relationship Id="rId1" Type="http://schemas.openxmlformats.org/officeDocument/2006/relationships/slideLayout" Target="../slideLayouts/slideLayout7.xml"/><Relationship Id="rId6" Type="http://schemas.openxmlformats.org/officeDocument/2006/relationships/image" Target="../media/image58.png"/><Relationship Id="rId11" Type="http://schemas.openxmlformats.org/officeDocument/2006/relationships/image" Target="../media/image53.svg"/><Relationship Id="rId5" Type="http://schemas.openxmlformats.org/officeDocument/2006/relationships/image" Target="../media/image47.svg"/><Relationship Id="rId15" Type="http://schemas.openxmlformats.org/officeDocument/2006/relationships/image" Target="../media/image57.svg"/><Relationship Id="rId23" Type="http://schemas.openxmlformats.org/officeDocument/2006/relationships/image" Target="../media/image65.svg"/><Relationship Id="rId10" Type="http://schemas.openxmlformats.org/officeDocument/2006/relationships/image" Target="../media/image60.png"/><Relationship Id="rId19" Type="http://schemas.openxmlformats.org/officeDocument/2006/relationships/image" Target="../media/image61.svg"/><Relationship Id="rId4" Type="http://schemas.openxmlformats.org/officeDocument/2006/relationships/image" Target="../media/image57.png"/><Relationship Id="rId9" Type="http://schemas.openxmlformats.org/officeDocument/2006/relationships/image" Target="../media/image51.svg"/><Relationship Id="rId14" Type="http://schemas.openxmlformats.org/officeDocument/2006/relationships/image" Target="../media/image62.png"/><Relationship Id="rId22" Type="http://schemas.openxmlformats.org/officeDocument/2006/relationships/image" Target="../media/image66.png"/></Relationships>
</file>

<file path=ppt/slides/_rels/slide19.xml.rels><?xml version="1.0" encoding="UTF-8" standalone="yes"?>
<Relationships xmlns="http://schemas.openxmlformats.org/package/2006/relationships"><Relationship Id="rId3" Type="http://schemas.openxmlformats.org/officeDocument/2006/relationships/image" Target="../media/image30.svg"/><Relationship Id="rId7" Type="http://schemas.openxmlformats.org/officeDocument/2006/relationships/image" Target="../media/image143.sv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68.png"/><Relationship Id="rId5" Type="http://schemas.openxmlformats.org/officeDocument/2006/relationships/image" Target="../media/image68.svg"/><Relationship Id="rId4" Type="http://schemas.openxmlformats.org/officeDocument/2006/relationships/image" Target="../media/image67.png"/></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0.svg"/><Relationship Id="rId7" Type="http://schemas.openxmlformats.org/officeDocument/2006/relationships/image" Target="../media/image24.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28.svg"/><Relationship Id="rId5" Type="http://schemas.openxmlformats.org/officeDocument/2006/relationships/image" Target="../media/image22.svg"/><Relationship Id="rId10" Type="http://schemas.openxmlformats.org/officeDocument/2006/relationships/image" Target="../media/image14.png"/><Relationship Id="rId4" Type="http://schemas.openxmlformats.org/officeDocument/2006/relationships/image" Target="../media/image11.png"/><Relationship Id="rId9" Type="http://schemas.openxmlformats.org/officeDocument/2006/relationships/image" Target="../media/image26.svg"/></Relationships>
</file>

<file path=ppt/slides/_rels/slide20.xml.rels><?xml version="1.0" encoding="UTF-8" standalone="yes"?>
<Relationships xmlns="http://schemas.openxmlformats.org/package/2006/relationships"><Relationship Id="rId8" Type="http://schemas.openxmlformats.org/officeDocument/2006/relationships/image" Target="../media/image70.svg"/><Relationship Id="rId13" Type="http://schemas.openxmlformats.org/officeDocument/2006/relationships/image" Target="../media/image72.png"/><Relationship Id="rId18" Type="http://schemas.openxmlformats.org/officeDocument/2006/relationships/image" Target="../media/image80.svg"/><Relationship Id="rId3" Type="http://schemas.openxmlformats.org/officeDocument/2006/relationships/image" Target="../media/image30.svg"/><Relationship Id="rId7" Type="http://schemas.openxmlformats.org/officeDocument/2006/relationships/image" Target="../media/image43.png"/><Relationship Id="rId12" Type="http://schemas.openxmlformats.org/officeDocument/2006/relationships/image" Target="../media/image74.svg"/><Relationship Id="rId17" Type="http://schemas.openxmlformats.org/officeDocument/2006/relationships/image" Target="../media/image74.png"/><Relationship Id="rId2" Type="http://schemas.openxmlformats.org/officeDocument/2006/relationships/image" Target="../media/image34.png"/><Relationship Id="rId16" Type="http://schemas.openxmlformats.org/officeDocument/2006/relationships/image" Target="../media/image78.svg"/><Relationship Id="rId1" Type="http://schemas.openxmlformats.org/officeDocument/2006/relationships/slideLayout" Target="../slideLayouts/slideLayout7.xml"/><Relationship Id="rId6" Type="http://schemas.openxmlformats.org/officeDocument/2006/relationships/image" Target="../media/image68.svg"/><Relationship Id="rId11" Type="http://schemas.openxmlformats.org/officeDocument/2006/relationships/image" Target="../media/image71.png"/><Relationship Id="rId15" Type="http://schemas.openxmlformats.org/officeDocument/2006/relationships/image" Target="../media/image73.png"/><Relationship Id="rId10" Type="http://schemas.openxmlformats.org/officeDocument/2006/relationships/image" Target="../media/image72.svg"/><Relationship Id="rId19" Type="http://schemas.openxmlformats.org/officeDocument/2006/relationships/image" Target="../media/image75.png"/><Relationship Id="rId4" Type="http://schemas.openxmlformats.org/officeDocument/2006/relationships/image" Target="../media/image69.png"/><Relationship Id="rId9" Type="http://schemas.openxmlformats.org/officeDocument/2006/relationships/image" Target="../media/image70.png"/><Relationship Id="rId14" Type="http://schemas.openxmlformats.org/officeDocument/2006/relationships/image" Target="../media/image76.svg"/></Relationships>
</file>

<file path=ppt/slides/_rels/slide21.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0.svg"/><Relationship Id="rId18" Type="http://schemas.openxmlformats.org/officeDocument/2006/relationships/image" Target="../media/image42.png"/><Relationship Id="rId3" Type="http://schemas.openxmlformats.org/officeDocument/2006/relationships/image" Target="../media/image30.svg"/><Relationship Id="rId7" Type="http://schemas.openxmlformats.org/officeDocument/2006/relationships/image" Target="../media/image34.svg"/><Relationship Id="rId12" Type="http://schemas.openxmlformats.org/officeDocument/2006/relationships/image" Target="../media/image39.png"/><Relationship Id="rId17" Type="http://schemas.openxmlformats.org/officeDocument/2006/relationships/image" Target="../media/image44.svg"/><Relationship Id="rId2" Type="http://schemas.openxmlformats.org/officeDocument/2006/relationships/image" Target="../media/image34.png"/><Relationship Id="rId16"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36.png"/><Relationship Id="rId11" Type="http://schemas.openxmlformats.org/officeDocument/2006/relationships/image" Target="../media/image38.svg"/><Relationship Id="rId5" Type="http://schemas.openxmlformats.org/officeDocument/2006/relationships/image" Target="../media/image32.svg"/><Relationship Id="rId15" Type="http://schemas.openxmlformats.org/officeDocument/2006/relationships/image" Target="../media/image42.svg"/><Relationship Id="rId10" Type="http://schemas.openxmlformats.org/officeDocument/2006/relationships/image" Target="../media/image38.png"/><Relationship Id="rId4" Type="http://schemas.openxmlformats.org/officeDocument/2006/relationships/image" Target="../media/image35.png"/><Relationship Id="rId9" Type="http://schemas.openxmlformats.org/officeDocument/2006/relationships/image" Target="../media/image36.svg"/><Relationship Id="rId14" Type="http://schemas.openxmlformats.org/officeDocument/2006/relationships/image" Target="../media/image40.png"/></Relationships>
</file>

<file path=ppt/slides/_rels/slide22.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image" Target="../media/image30.svg"/><Relationship Id="rId7" Type="http://schemas.openxmlformats.org/officeDocument/2006/relationships/image" Target="../media/image158.sv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76.png"/><Relationship Id="rId11" Type="http://schemas.openxmlformats.org/officeDocument/2006/relationships/image" Target="../media/image162.svg"/><Relationship Id="rId5" Type="http://schemas.openxmlformats.org/officeDocument/2006/relationships/image" Target="../media/image68.svg"/><Relationship Id="rId10" Type="http://schemas.openxmlformats.org/officeDocument/2006/relationships/image" Target="../media/image78.png"/><Relationship Id="rId4" Type="http://schemas.openxmlformats.org/officeDocument/2006/relationships/image" Target="../media/image67.png"/><Relationship Id="rId9" Type="http://schemas.openxmlformats.org/officeDocument/2006/relationships/image" Target="../media/image160.svg"/></Relationships>
</file>

<file path=ppt/slides/_rels/slide23.xml.rels><?xml version="1.0" encoding="UTF-8" standalone="yes"?>
<Relationships xmlns="http://schemas.openxmlformats.org/package/2006/relationships"><Relationship Id="rId8" Type="http://schemas.openxmlformats.org/officeDocument/2006/relationships/image" Target="../media/image70.svg"/><Relationship Id="rId13" Type="http://schemas.openxmlformats.org/officeDocument/2006/relationships/image" Target="../media/image72.png"/><Relationship Id="rId18" Type="http://schemas.openxmlformats.org/officeDocument/2006/relationships/image" Target="../media/image80.svg"/><Relationship Id="rId3" Type="http://schemas.openxmlformats.org/officeDocument/2006/relationships/image" Target="../media/image30.svg"/><Relationship Id="rId7" Type="http://schemas.openxmlformats.org/officeDocument/2006/relationships/image" Target="../media/image43.png"/><Relationship Id="rId12" Type="http://schemas.openxmlformats.org/officeDocument/2006/relationships/image" Target="../media/image74.svg"/><Relationship Id="rId17" Type="http://schemas.openxmlformats.org/officeDocument/2006/relationships/image" Target="../media/image74.png"/><Relationship Id="rId2" Type="http://schemas.openxmlformats.org/officeDocument/2006/relationships/image" Target="../media/image34.png"/><Relationship Id="rId16" Type="http://schemas.openxmlformats.org/officeDocument/2006/relationships/image" Target="../media/image78.svg"/><Relationship Id="rId1" Type="http://schemas.openxmlformats.org/officeDocument/2006/relationships/slideLayout" Target="../slideLayouts/slideLayout7.xml"/><Relationship Id="rId6" Type="http://schemas.openxmlformats.org/officeDocument/2006/relationships/image" Target="../media/image68.svg"/><Relationship Id="rId11" Type="http://schemas.openxmlformats.org/officeDocument/2006/relationships/image" Target="../media/image71.png"/><Relationship Id="rId15" Type="http://schemas.openxmlformats.org/officeDocument/2006/relationships/image" Target="../media/image73.png"/><Relationship Id="rId10" Type="http://schemas.openxmlformats.org/officeDocument/2006/relationships/image" Target="../media/image72.svg"/><Relationship Id="rId19" Type="http://schemas.openxmlformats.org/officeDocument/2006/relationships/image" Target="../media/image79.jpg"/><Relationship Id="rId4" Type="http://schemas.openxmlformats.org/officeDocument/2006/relationships/image" Target="../media/image69.png"/><Relationship Id="rId9" Type="http://schemas.openxmlformats.org/officeDocument/2006/relationships/image" Target="../media/image70.png"/><Relationship Id="rId14" Type="http://schemas.openxmlformats.org/officeDocument/2006/relationships/image" Target="../media/image76.svg"/></Relationships>
</file>

<file path=ppt/slides/_rels/slide24.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0.svg"/><Relationship Id="rId18" Type="http://schemas.openxmlformats.org/officeDocument/2006/relationships/image" Target="../media/image42.png"/><Relationship Id="rId3" Type="http://schemas.openxmlformats.org/officeDocument/2006/relationships/image" Target="../media/image30.svg"/><Relationship Id="rId7" Type="http://schemas.openxmlformats.org/officeDocument/2006/relationships/image" Target="../media/image34.svg"/><Relationship Id="rId12" Type="http://schemas.openxmlformats.org/officeDocument/2006/relationships/image" Target="../media/image39.png"/><Relationship Id="rId17" Type="http://schemas.openxmlformats.org/officeDocument/2006/relationships/image" Target="../media/image44.svg"/><Relationship Id="rId2" Type="http://schemas.openxmlformats.org/officeDocument/2006/relationships/image" Target="../media/image34.png"/><Relationship Id="rId16"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36.png"/><Relationship Id="rId11" Type="http://schemas.openxmlformats.org/officeDocument/2006/relationships/image" Target="../media/image38.svg"/><Relationship Id="rId5" Type="http://schemas.openxmlformats.org/officeDocument/2006/relationships/image" Target="../media/image32.svg"/><Relationship Id="rId15" Type="http://schemas.openxmlformats.org/officeDocument/2006/relationships/image" Target="../media/image42.svg"/><Relationship Id="rId10" Type="http://schemas.openxmlformats.org/officeDocument/2006/relationships/image" Target="../media/image38.png"/><Relationship Id="rId4" Type="http://schemas.openxmlformats.org/officeDocument/2006/relationships/image" Target="../media/image35.png"/><Relationship Id="rId9" Type="http://schemas.openxmlformats.org/officeDocument/2006/relationships/image" Target="../media/image36.svg"/><Relationship Id="rId14" Type="http://schemas.openxmlformats.org/officeDocument/2006/relationships/image" Target="../media/image40.png"/></Relationships>
</file>

<file path=ppt/slides/_rels/slide25.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134.svg"/><Relationship Id="rId3" Type="http://schemas.openxmlformats.org/officeDocument/2006/relationships/image" Target="../media/image30.svg"/><Relationship Id="rId7" Type="http://schemas.openxmlformats.org/officeDocument/2006/relationships/image" Target="../media/image128.svg"/><Relationship Id="rId12" Type="http://schemas.openxmlformats.org/officeDocument/2006/relationships/image" Target="../media/image47.pn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44.png"/><Relationship Id="rId11" Type="http://schemas.openxmlformats.org/officeDocument/2006/relationships/image" Target="../media/image132.svg"/><Relationship Id="rId5" Type="http://schemas.openxmlformats.org/officeDocument/2006/relationships/image" Target="../media/image70.svg"/><Relationship Id="rId15" Type="http://schemas.openxmlformats.org/officeDocument/2006/relationships/image" Target="../media/image136.svg"/><Relationship Id="rId10" Type="http://schemas.openxmlformats.org/officeDocument/2006/relationships/image" Target="../media/image46.png"/><Relationship Id="rId4" Type="http://schemas.openxmlformats.org/officeDocument/2006/relationships/image" Target="../media/image43.png"/><Relationship Id="rId9" Type="http://schemas.openxmlformats.org/officeDocument/2006/relationships/image" Target="../media/image130.svg"/><Relationship Id="rId14" Type="http://schemas.openxmlformats.org/officeDocument/2006/relationships/image" Target="../media/image48.png"/></Relationships>
</file>

<file path=ppt/slides/_rels/slide26.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90.svg"/><Relationship Id="rId18" Type="http://schemas.openxmlformats.org/officeDocument/2006/relationships/image" Target="../media/image56.png"/><Relationship Id="rId3" Type="http://schemas.openxmlformats.org/officeDocument/2006/relationships/image" Target="../media/image30.svg"/><Relationship Id="rId7" Type="http://schemas.openxmlformats.org/officeDocument/2006/relationships/image" Target="../media/image84.svg"/><Relationship Id="rId12" Type="http://schemas.openxmlformats.org/officeDocument/2006/relationships/image" Target="../media/image53.png"/><Relationship Id="rId17" Type="http://schemas.openxmlformats.org/officeDocument/2006/relationships/image" Target="../media/image94.svg"/><Relationship Id="rId2" Type="http://schemas.openxmlformats.org/officeDocument/2006/relationships/image" Target="../media/image34.png"/><Relationship Id="rId16" Type="http://schemas.openxmlformats.org/officeDocument/2006/relationships/image" Target="../media/image55.png"/><Relationship Id="rId1" Type="http://schemas.openxmlformats.org/officeDocument/2006/relationships/slideLayout" Target="../slideLayouts/slideLayout7.xml"/><Relationship Id="rId6" Type="http://schemas.openxmlformats.org/officeDocument/2006/relationships/image" Target="../media/image50.png"/><Relationship Id="rId11" Type="http://schemas.openxmlformats.org/officeDocument/2006/relationships/image" Target="../media/image88.svg"/><Relationship Id="rId5" Type="http://schemas.openxmlformats.org/officeDocument/2006/relationships/image" Target="../media/image82.svg"/><Relationship Id="rId15" Type="http://schemas.openxmlformats.org/officeDocument/2006/relationships/image" Target="../media/image92.svg"/><Relationship Id="rId10" Type="http://schemas.openxmlformats.org/officeDocument/2006/relationships/image" Target="../media/image52.png"/><Relationship Id="rId4" Type="http://schemas.openxmlformats.org/officeDocument/2006/relationships/image" Target="../media/image49.png"/><Relationship Id="rId9" Type="http://schemas.openxmlformats.org/officeDocument/2006/relationships/image" Target="../media/image86.svg"/><Relationship Id="rId14" Type="http://schemas.openxmlformats.org/officeDocument/2006/relationships/image" Target="../media/image54.png"/></Relationships>
</file>

<file path=ppt/slides/_rels/slide27.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101.svg"/><Relationship Id="rId18" Type="http://schemas.openxmlformats.org/officeDocument/2006/relationships/image" Target="../media/image85.png"/><Relationship Id="rId3" Type="http://schemas.openxmlformats.org/officeDocument/2006/relationships/image" Target="../media/image30.svg"/><Relationship Id="rId21" Type="http://schemas.openxmlformats.org/officeDocument/2006/relationships/image" Target="../media/image109.svg"/><Relationship Id="rId7" Type="http://schemas.openxmlformats.org/officeDocument/2006/relationships/image" Target="../media/image97.svg"/><Relationship Id="rId12" Type="http://schemas.openxmlformats.org/officeDocument/2006/relationships/image" Target="../media/image82.png"/><Relationship Id="rId17" Type="http://schemas.openxmlformats.org/officeDocument/2006/relationships/image" Target="../media/image105.svg"/><Relationship Id="rId2" Type="http://schemas.openxmlformats.org/officeDocument/2006/relationships/image" Target="../media/image34.png"/><Relationship Id="rId16" Type="http://schemas.openxmlformats.org/officeDocument/2006/relationships/image" Target="../media/image84.png"/><Relationship Id="rId20" Type="http://schemas.openxmlformats.org/officeDocument/2006/relationships/image" Target="../media/image86.png"/><Relationship Id="rId1" Type="http://schemas.openxmlformats.org/officeDocument/2006/relationships/slideLayout" Target="../slideLayouts/slideLayout7.xml"/><Relationship Id="rId6" Type="http://schemas.openxmlformats.org/officeDocument/2006/relationships/image" Target="../media/image81.png"/><Relationship Id="rId11" Type="http://schemas.openxmlformats.org/officeDocument/2006/relationships/image" Target="../media/image40.svg"/><Relationship Id="rId5" Type="http://schemas.openxmlformats.org/officeDocument/2006/relationships/image" Target="../media/image70.svg"/><Relationship Id="rId15" Type="http://schemas.openxmlformats.org/officeDocument/2006/relationships/image" Target="../media/image103.svg"/><Relationship Id="rId23" Type="http://schemas.openxmlformats.org/officeDocument/2006/relationships/image" Target="../media/image111.svg"/><Relationship Id="rId19" Type="http://schemas.openxmlformats.org/officeDocument/2006/relationships/image" Target="../media/image107.svg"/><Relationship Id="rId4" Type="http://schemas.openxmlformats.org/officeDocument/2006/relationships/image" Target="../media/image80.png"/><Relationship Id="rId14" Type="http://schemas.openxmlformats.org/officeDocument/2006/relationships/image" Target="../media/image83.png"/><Relationship Id="rId22" Type="http://schemas.openxmlformats.org/officeDocument/2006/relationships/image" Target="../media/image87.png"/></Relationships>
</file>

<file path=ppt/slides/_rels/slide28.xml.rels><?xml version="1.0" encoding="UTF-8" standalone="yes"?>
<Relationships xmlns="http://schemas.openxmlformats.org/package/2006/relationships"><Relationship Id="rId8" Type="http://schemas.openxmlformats.org/officeDocument/2006/relationships/image" Target="../media/image146.svg"/><Relationship Id="rId13" Type="http://schemas.openxmlformats.org/officeDocument/2006/relationships/image" Target="../media/image93.png"/><Relationship Id="rId18" Type="http://schemas.openxmlformats.org/officeDocument/2006/relationships/image" Target="../media/image156.svg"/><Relationship Id="rId3" Type="http://schemas.openxmlformats.org/officeDocument/2006/relationships/image" Target="../media/image30.svg"/><Relationship Id="rId7" Type="http://schemas.openxmlformats.org/officeDocument/2006/relationships/image" Target="../media/image90.png"/><Relationship Id="rId12" Type="http://schemas.openxmlformats.org/officeDocument/2006/relationships/image" Target="../media/image150.svg"/><Relationship Id="rId17" Type="http://schemas.openxmlformats.org/officeDocument/2006/relationships/image" Target="../media/image95.png"/><Relationship Id="rId2" Type="http://schemas.openxmlformats.org/officeDocument/2006/relationships/image" Target="../media/image34.png"/><Relationship Id="rId16" Type="http://schemas.openxmlformats.org/officeDocument/2006/relationships/image" Target="../media/image154.svg"/><Relationship Id="rId1" Type="http://schemas.openxmlformats.org/officeDocument/2006/relationships/slideLayout" Target="../slideLayouts/slideLayout7.xml"/><Relationship Id="rId6" Type="http://schemas.openxmlformats.org/officeDocument/2006/relationships/image" Target="../media/image70.svg"/><Relationship Id="rId11" Type="http://schemas.openxmlformats.org/officeDocument/2006/relationships/image" Target="../media/image92.png"/><Relationship Id="rId5" Type="http://schemas.openxmlformats.org/officeDocument/2006/relationships/image" Target="../media/image89.png"/><Relationship Id="rId15" Type="http://schemas.openxmlformats.org/officeDocument/2006/relationships/image" Target="../media/image94.png"/><Relationship Id="rId10" Type="http://schemas.openxmlformats.org/officeDocument/2006/relationships/image" Target="../media/image148.svg"/><Relationship Id="rId4" Type="http://schemas.openxmlformats.org/officeDocument/2006/relationships/image" Target="../media/image88.jpeg"/><Relationship Id="rId9" Type="http://schemas.openxmlformats.org/officeDocument/2006/relationships/image" Target="../media/image91.png"/><Relationship Id="rId14" Type="http://schemas.openxmlformats.org/officeDocument/2006/relationships/image" Target="../media/image152.svg"/></Relationships>
</file>

<file path=ppt/slides/_rels/slide29.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image" Target="../media/image30.svg"/><Relationship Id="rId7" Type="http://schemas.openxmlformats.org/officeDocument/2006/relationships/image" Target="../media/image158.sv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76.png"/><Relationship Id="rId11" Type="http://schemas.openxmlformats.org/officeDocument/2006/relationships/image" Target="../media/image162.svg"/><Relationship Id="rId5" Type="http://schemas.openxmlformats.org/officeDocument/2006/relationships/image" Target="../media/image68.svg"/><Relationship Id="rId10" Type="http://schemas.openxmlformats.org/officeDocument/2006/relationships/image" Target="../media/image78.png"/><Relationship Id="rId4" Type="http://schemas.openxmlformats.org/officeDocument/2006/relationships/image" Target="../media/image67.png"/><Relationship Id="rId9" Type="http://schemas.openxmlformats.org/officeDocument/2006/relationships/image" Target="../media/image160.svg"/></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2.xml"/><Relationship Id="rId6" Type="http://schemas.openxmlformats.org/officeDocument/2006/relationships/image" Target="../media/image18.png"/><Relationship Id="rId5" Type="http://schemas.openxmlformats.org/officeDocument/2006/relationships/image" Target="../media/image4.svg"/><Relationship Id="rId4" Type="http://schemas.openxmlformats.org/officeDocument/2006/relationships/image" Target="../media/image17.png"/></Relationships>
</file>

<file path=ppt/slides/_rels/slide30.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97.jpg"/><Relationship Id="rId5" Type="http://schemas.openxmlformats.org/officeDocument/2006/relationships/image" Target="../media/image126.svg"/><Relationship Id="rId4" Type="http://schemas.openxmlformats.org/officeDocument/2006/relationships/image" Target="../media/image96.png"/></Relationships>
</file>

<file path=ppt/slides/_rels/slide31.xml.rels><?xml version="1.0" encoding="UTF-8" standalone="yes"?>
<Relationships xmlns="http://schemas.openxmlformats.org/package/2006/relationships"><Relationship Id="rId8" Type="http://schemas.openxmlformats.org/officeDocument/2006/relationships/image" Target="../media/image134.svg"/><Relationship Id="rId3" Type="http://schemas.openxmlformats.org/officeDocument/2006/relationships/image" Target="../media/image113.svg"/><Relationship Id="rId12" Type="http://schemas.openxmlformats.org/officeDocument/2006/relationships/image" Target="../media/image141.svg"/><Relationship Id="rId2" Type="http://schemas.openxmlformats.org/officeDocument/2006/relationships/image" Target="../media/image98.png"/><Relationship Id="rId1" Type="http://schemas.openxmlformats.org/officeDocument/2006/relationships/slideLayout" Target="../slideLayouts/slideLayout7.xml"/><Relationship Id="rId6" Type="http://schemas.openxmlformats.org/officeDocument/2006/relationships/image" Target="../media/image47.png"/><Relationship Id="rId11" Type="http://schemas.openxmlformats.org/officeDocument/2006/relationships/image" Target="../media/image100.png"/><Relationship Id="rId5" Type="http://schemas.openxmlformats.org/officeDocument/2006/relationships/image" Target="../media/image68.svg"/><Relationship Id="rId10" Type="http://schemas.openxmlformats.org/officeDocument/2006/relationships/image" Target="../media/image139.svg"/><Relationship Id="rId4" Type="http://schemas.openxmlformats.org/officeDocument/2006/relationships/image" Target="../media/image69.png"/><Relationship Id="rId9" Type="http://schemas.openxmlformats.org/officeDocument/2006/relationships/image" Target="../media/image99.png"/></Relationships>
</file>

<file path=ppt/slides/_rels/slide32.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image" Target="../media/image30.svg"/><Relationship Id="rId7" Type="http://schemas.openxmlformats.org/officeDocument/2006/relationships/image" Target="../media/image158.sv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76.png"/><Relationship Id="rId11" Type="http://schemas.openxmlformats.org/officeDocument/2006/relationships/image" Target="../media/image162.svg"/><Relationship Id="rId5" Type="http://schemas.openxmlformats.org/officeDocument/2006/relationships/image" Target="../media/image68.svg"/><Relationship Id="rId10" Type="http://schemas.openxmlformats.org/officeDocument/2006/relationships/image" Target="../media/image78.png"/><Relationship Id="rId4" Type="http://schemas.openxmlformats.org/officeDocument/2006/relationships/image" Target="../media/image67.png"/><Relationship Id="rId9" Type="http://schemas.openxmlformats.org/officeDocument/2006/relationships/image" Target="../media/image160.svg"/></Relationships>
</file>

<file path=ppt/slides/_rels/slide33.xml.rels><?xml version="1.0" encoding="UTF-8" standalone="yes"?>
<Relationships xmlns="http://schemas.openxmlformats.org/package/2006/relationships"><Relationship Id="rId8" Type="http://schemas.openxmlformats.org/officeDocument/2006/relationships/image" Target="../media/image146.svg"/><Relationship Id="rId13" Type="http://schemas.openxmlformats.org/officeDocument/2006/relationships/image" Target="../media/image93.png"/><Relationship Id="rId18" Type="http://schemas.openxmlformats.org/officeDocument/2006/relationships/image" Target="../media/image156.svg"/><Relationship Id="rId3" Type="http://schemas.openxmlformats.org/officeDocument/2006/relationships/image" Target="../media/image30.svg"/><Relationship Id="rId7" Type="http://schemas.openxmlformats.org/officeDocument/2006/relationships/image" Target="../media/image90.png"/><Relationship Id="rId12" Type="http://schemas.openxmlformats.org/officeDocument/2006/relationships/image" Target="../media/image150.svg"/><Relationship Id="rId17" Type="http://schemas.openxmlformats.org/officeDocument/2006/relationships/image" Target="../media/image95.png"/><Relationship Id="rId2" Type="http://schemas.openxmlformats.org/officeDocument/2006/relationships/image" Target="../media/image34.png"/><Relationship Id="rId16" Type="http://schemas.openxmlformats.org/officeDocument/2006/relationships/image" Target="../media/image154.svg"/><Relationship Id="rId1" Type="http://schemas.openxmlformats.org/officeDocument/2006/relationships/slideLayout" Target="../slideLayouts/slideLayout7.xml"/><Relationship Id="rId6" Type="http://schemas.openxmlformats.org/officeDocument/2006/relationships/image" Target="../media/image70.svg"/><Relationship Id="rId11" Type="http://schemas.openxmlformats.org/officeDocument/2006/relationships/image" Target="../media/image92.png"/><Relationship Id="rId5" Type="http://schemas.openxmlformats.org/officeDocument/2006/relationships/image" Target="../media/image89.png"/><Relationship Id="rId15" Type="http://schemas.openxmlformats.org/officeDocument/2006/relationships/image" Target="../media/image94.png"/><Relationship Id="rId10" Type="http://schemas.openxmlformats.org/officeDocument/2006/relationships/image" Target="../media/image148.svg"/><Relationship Id="rId4" Type="http://schemas.openxmlformats.org/officeDocument/2006/relationships/image" Target="../media/image88.jpeg"/><Relationship Id="rId9" Type="http://schemas.openxmlformats.org/officeDocument/2006/relationships/image" Target="../media/image91.png"/><Relationship Id="rId14" Type="http://schemas.openxmlformats.org/officeDocument/2006/relationships/image" Target="../media/image152.svg"/></Relationships>
</file>

<file path=ppt/slides/_rels/slide34.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image" Target="../media/image30.svg"/><Relationship Id="rId7" Type="http://schemas.openxmlformats.org/officeDocument/2006/relationships/image" Target="../media/image158.sv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76.png"/><Relationship Id="rId11" Type="http://schemas.openxmlformats.org/officeDocument/2006/relationships/image" Target="../media/image162.svg"/><Relationship Id="rId5" Type="http://schemas.openxmlformats.org/officeDocument/2006/relationships/image" Target="../media/image68.svg"/><Relationship Id="rId10" Type="http://schemas.openxmlformats.org/officeDocument/2006/relationships/image" Target="../media/image78.png"/><Relationship Id="rId4" Type="http://schemas.openxmlformats.org/officeDocument/2006/relationships/image" Target="../media/image67.png"/><Relationship Id="rId9" Type="http://schemas.openxmlformats.org/officeDocument/2006/relationships/image" Target="../media/image160.svg"/></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5.png"/><Relationship Id="rId1" Type="http://schemas.openxmlformats.org/officeDocument/2006/relationships/slideLayout" Target="../slideLayouts/slideLayout12.xml"/><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13" Type="http://schemas.openxmlformats.org/officeDocument/2006/relationships/image" Target="../media/image25.png"/><Relationship Id="rId18" Type="http://schemas.openxmlformats.org/officeDocument/2006/relationships/slide" Target="slide8.xml"/><Relationship Id="rId26" Type="http://schemas.openxmlformats.org/officeDocument/2006/relationships/slide" Target="slide5.xml"/><Relationship Id="rId39" Type="http://schemas.openxmlformats.org/officeDocument/2006/relationships/image" Target="../media/image28.png"/><Relationship Id="rId21" Type="http://schemas.openxmlformats.org/officeDocument/2006/relationships/slide" Target="slide3.xml"/><Relationship Id="rId34" Type="http://schemas.openxmlformats.org/officeDocument/2006/relationships/slide" Target="slide19.xml"/><Relationship Id="rId7" Type="http://schemas.openxmlformats.org/officeDocument/2006/relationships/image" Target="../media/image18.png"/><Relationship Id="rId12" Type="http://schemas.openxmlformats.org/officeDocument/2006/relationships/image" Target="../media/image14.svg"/><Relationship Id="rId17" Type="http://schemas.openxmlformats.org/officeDocument/2006/relationships/slide" Target="slide7.xml"/><Relationship Id="rId25" Type="http://schemas.openxmlformats.org/officeDocument/2006/relationships/slide" Target="slide33.xml"/><Relationship Id="rId33" Type="http://schemas.openxmlformats.org/officeDocument/2006/relationships/slide" Target="slide15.xml"/><Relationship Id="rId38" Type="http://schemas.openxmlformats.org/officeDocument/2006/relationships/slide" Target="slide24.xml"/><Relationship Id="rId2" Type="http://schemas.openxmlformats.org/officeDocument/2006/relationships/image" Target="../media/image15.png"/><Relationship Id="rId16" Type="http://schemas.openxmlformats.org/officeDocument/2006/relationships/image" Target="../media/image27.png"/><Relationship Id="rId20" Type="http://schemas.openxmlformats.org/officeDocument/2006/relationships/slide" Target="slide25.xml"/><Relationship Id="rId29" Type="http://schemas.openxmlformats.org/officeDocument/2006/relationships/slide" Target="slide9.xml"/><Relationship Id="rId1" Type="http://schemas.openxmlformats.org/officeDocument/2006/relationships/slideLayout" Target="../slideLayouts/slideLayout12.xml"/><Relationship Id="rId6" Type="http://schemas.openxmlformats.org/officeDocument/2006/relationships/image" Target="../media/image9.svg"/><Relationship Id="rId11" Type="http://schemas.openxmlformats.org/officeDocument/2006/relationships/image" Target="../media/image24.png"/><Relationship Id="rId24" Type="http://schemas.openxmlformats.org/officeDocument/2006/relationships/slide" Target="slide12.xml"/><Relationship Id="rId32" Type="http://schemas.openxmlformats.org/officeDocument/2006/relationships/slide" Target="slide13.xml"/><Relationship Id="rId37" Type="http://schemas.openxmlformats.org/officeDocument/2006/relationships/slide" Target="slide22.xml"/><Relationship Id="rId40" Type="http://schemas.openxmlformats.org/officeDocument/2006/relationships/image" Target="../media/image29.png"/><Relationship Id="rId5" Type="http://schemas.openxmlformats.org/officeDocument/2006/relationships/image" Target="../media/image21.png"/><Relationship Id="rId15" Type="http://schemas.openxmlformats.org/officeDocument/2006/relationships/slide" Target="slide6.xml"/><Relationship Id="rId23" Type="http://schemas.openxmlformats.org/officeDocument/2006/relationships/slide" Target="slide31.xml"/><Relationship Id="rId28" Type="http://schemas.openxmlformats.org/officeDocument/2006/relationships/slide" Target="slide17.xml"/><Relationship Id="rId36" Type="http://schemas.openxmlformats.org/officeDocument/2006/relationships/slide" Target="slide21.xml"/><Relationship Id="rId10" Type="http://schemas.openxmlformats.org/officeDocument/2006/relationships/image" Target="../media/image12.svg"/><Relationship Id="rId19" Type="http://schemas.openxmlformats.org/officeDocument/2006/relationships/slide" Target="slide30.xml"/><Relationship Id="rId31" Type="http://schemas.openxmlformats.org/officeDocument/2006/relationships/slide" Target="slide11.xml"/><Relationship Id="rId4" Type="http://schemas.openxmlformats.org/officeDocument/2006/relationships/image" Target="../media/image16.png"/><Relationship Id="rId9" Type="http://schemas.openxmlformats.org/officeDocument/2006/relationships/image" Target="../media/image23.png"/><Relationship Id="rId14" Type="http://schemas.openxmlformats.org/officeDocument/2006/relationships/image" Target="../media/image26.png"/><Relationship Id="rId22" Type="http://schemas.openxmlformats.org/officeDocument/2006/relationships/slide" Target="slide4.xml"/><Relationship Id="rId27" Type="http://schemas.openxmlformats.org/officeDocument/2006/relationships/slide" Target="slide16.xml"/><Relationship Id="rId30" Type="http://schemas.openxmlformats.org/officeDocument/2006/relationships/slide" Target="slide10.xml"/><Relationship Id="rId35" Type="http://schemas.openxmlformats.org/officeDocument/2006/relationships/slide" Target="slide20.xml"/><Relationship Id="rId8" Type="http://schemas.openxmlformats.org/officeDocument/2006/relationships/image" Target="../media/image22.png"/><Relationship Id="rId3" Type="http://schemas.openxmlformats.org/officeDocument/2006/relationships/slide" Target="slide34.xml"/></Relationships>
</file>

<file path=ppt/slides/_rels/slide6.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33.png"/><Relationship Id="rId3" Type="http://schemas.openxmlformats.org/officeDocument/2006/relationships/image" Target="../media/image15.png"/><Relationship Id="rId7" Type="http://schemas.openxmlformats.org/officeDocument/2006/relationships/image" Target="../media/image16.png"/><Relationship Id="rId12" Type="http://schemas.openxmlformats.org/officeDocument/2006/relationships/slide" Target="slide5.xml"/><Relationship Id="rId2" Type="http://schemas.openxmlformats.org/officeDocument/2006/relationships/audio" Target="../media/audio1.wav"/><Relationship Id="rId16" Type="http://schemas.openxmlformats.org/officeDocument/2006/relationships/image" Target="../media/image29.png"/><Relationship Id="rId1" Type="http://schemas.openxmlformats.org/officeDocument/2006/relationships/slideLayout" Target="../slideLayouts/slideLayout12.xml"/><Relationship Id="rId6" Type="http://schemas.openxmlformats.org/officeDocument/2006/relationships/image" Target="../media/image31.png"/><Relationship Id="rId11" Type="http://schemas.openxmlformats.org/officeDocument/2006/relationships/image" Target="../media/image25.png"/><Relationship Id="rId5" Type="http://schemas.openxmlformats.org/officeDocument/2006/relationships/image" Target="../media/image21.svg"/><Relationship Id="rId15" Type="http://schemas.openxmlformats.org/officeDocument/2006/relationships/image" Target="../media/image26.png"/><Relationship Id="rId10" Type="http://schemas.openxmlformats.org/officeDocument/2006/relationships/image" Target="../media/image32.png"/><Relationship Id="rId4" Type="http://schemas.openxmlformats.org/officeDocument/2006/relationships/image" Target="../media/image30.png"/><Relationship Id="rId9" Type="http://schemas.openxmlformats.org/officeDocument/2006/relationships/image" Target="../media/image20.png"/><Relationship Id="rId14" Type="http://schemas.openxmlformats.org/officeDocument/2006/relationships/image" Target="../media/image25.svg"/></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33.png"/><Relationship Id="rId3" Type="http://schemas.openxmlformats.org/officeDocument/2006/relationships/image" Target="../media/image15.png"/><Relationship Id="rId7" Type="http://schemas.openxmlformats.org/officeDocument/2006/relationships/image" Target="../media/image16.png"/><Relationship Id="rId12" Type="http://schemas.openxmlformats.org/officeDocument/2006/relationships/slide" Target="slide5.xml"/><Relationship Id="rId2" Type="http://schemas.openxmlformats.org/officeDocument/2006/relationships/audio" Target="../media/audio1.wav"/><Relationship Id="rId16" Type="http://schemas.openxmlformats.org/officeDocument/2006/relationships/image" Target="../media/image29.png"/><Relationship Id="rId1" Type="http://schemas.openxmlformats.org/officeDocument/2006/relationships/slideLayout" Target="../slideLayouts/slideLayout12.xml"/><Relationship Id="rId6" Type="http://schemas.openxmlformats.org/officeDocument/2006/relationships/image" Target="../media/image31.png"/><Relationship Id="rId11" Type="http://schemas.openxmlformats.org/officeDocument/2006/relationships/image" Target="../media/image25.png"/><Relationship Id="rId5" Type="http://schemas.openxmlformats.org/officeDocument/2006/relationships/image" Target="../media/image21.svg"/><Relationship Id="rId15" Type="http://schemas.openxmlformats.org/officeDocument/2006/relationships/image" Target="../media/image26.png"/><Relationship Id="rId10" Type="http://schemas.openxmlformats.org/officeDocument/2006/relationships/image" Target="../media/image32.png"/><Relationship Id="rId4" Type="http://schemas.openxmlformats.org/officeDocument/2006/relationships/image" Target="../media/image30.png"/><Relationship Id="rId9" Type="http://schemas.openxmlformats.org/officeDocument/2006/relationships/image" Target="../media/image20.png"/><Relationship Id="rId14" Type="http://schemas.openxmlformats.org/officeDocument/2006/relationships/image" Target="../media/image25.svg"/></Relationships>
</file>

<file path=ppt/slides/_rels/slide8.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33.png"/><Relationship Id="rId3" Type="http://schemas.openxmlformats.org/officeDocument/2006/relationships/image" Target="../media/image15.png"/><Relationship Id="rId7" Type="http://schemas.openxmlformats.org/officeDocument/2006/relationships/image" Target="../media/image16.png"/><Relationship Id="rId12" Type="http://schemas.openxmlformats.org/officeDocument/2006/relationships/slide" Target="slide5.xml"/><Relationship Id="rId2" Type="http://schemas.openxmlformats.org/officeDocument/2006/relationships/audio" Target="../media/audio1.wav"/><Relationship Id="rId16" Type="http://schemas.openxmlformats.org/officeDocument/2006/relationships/image" Target="../media/image29.png"/><Relationship Id="rId1" Type="http://schemas.openxmlformats.org/officeDocument/2006/relationships/slideLayout" Target="../slideLayouts/slideLayout12.xml"/><Relationship Id="rId6" Type="http://schemas.openxmlformats.org/officeDocument/2006/relationships/image" Target="../media/image31.png"/><Relationship Id="rId11" Type="http://schemas.openxmlformats.org/officeDocument/2006/relationships/image" Target="../media/image25.png"/><Relationship Id="rId5" Type="http://schemas.openxmlformats.org/officeDocument/2006/relationships/image" Target="../media/image21.svg"/><Relationship Id="rId15" Type="http://schemas.openxmlformats.org/officeDocument/2006/relationships/image" Target="../media/image26.png"/><Relationship Id="rId10" Type="http://schemas.openxmlformats.org/officeDocument/2006/relationships/image" Target="../media/image32.png"/><Relationship Id="rId4" Type="http://schemas.openxmlformats.org/officeDocument/2006/relationships/image" Target="../media/image30.png"/><Relationship Id="rId9" Type="http://schemas.openxmlformats.org/officeDocument/2006/relationships/image" Target="../media/image20.png"/><Relationship Id="rId14" Type="http://schemas.openxmlformats.org/officeDocument/2006/relationships/image" Target="../media/image25.svg"/></Relationships>
</file>

<file path=ppt/slides/_rels/slide9.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33.png"/><Relationship Id="rId3" Type="http://schemas.openxmlformats.org/officeDocument/2006/relationships/image" Target="../media/image15.png"/><Relationship Id="rId7" Type="http://schemas.openxmlformats.org/officeDocument/2006/relationships/image" Target="../media/image16.png"/><Relationship Id="rId12" Type="http://schemas.openxmlformats.org/officeDocument/2006/relationships/slide" Target="slide5.xml"/><Relationship Id="rId2" Type="http://schemas.openxmlformats.org/officeDocument/2006/relationships/audio" Target="../media/audio1.wav"/><Relationship Id="rId16" Type="http://schemas.openxmlformats.org/officeDocument/2006/relationships/image" Target="../media/image29.png"/><Relationship Id="rId1" Type="http://schemas.openxmlformats.org/officeDocument/2006/relationships/slideLayout" Target="../slideLayouts/slideLayout12.xml"/><Relationship Id="rId6" Type="http://schemas.openxmlformats.org/officeDocument/2006/relationships/image" Target="../media/image31.png"/><Relationship Id="rId11" Type="http://schemas.openxmlformats.org/officeDocument/2006/relationships/image" Target="../media/image25.png"/><Relationship Id="rId5" Type="http://schemas.openxmlformats.org/officeDocument/2006/relationships/image" Target="../media/image21.svg"/><Relationship Id="rId15" Type="http://schemas.openxmlformats.org/officeDocument/2006/relationships/image" Target="../media/image26.png"/><Relationship Id="rId10" Type="http://schemas.openxmlformats.org/officeDocument/2006/relationships/image" Target="../media/image32.png"/><Relationship Id="rId4" Type="http://schemas.openxmlformats.org/officeDocument/2006/relationships/image" Target="../media/image30.png"/><Relationship Id="rId9" Type="http://schemas.openxmlformats.org/officeDocument/2006/relationships/image" Target="../media/image20.png"/><Relationship Id="rId14" Type="http://schemas.openxmlformats.org/officeDocument/2006/relationships/image" Target="../media/image25.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569845" y="-629829"/>
            <a:ext cx="20957720" cy="11782581"/>
          </a:xfrm>
          <a:prstGeom prst="rect">
            <a:avLst/>
          </a:prstGeom>
        </p:spPr>
      </p:pic>
      <p:grpSp>
        <p:nvGrpSpPr>
          <p:cNvPr id="3" name="Group 3"/>
          <p:cNvGrpSpPr/>
          <p:nvPr/>
        </p:nvGrpSpPr>
        <p:grpSpPr>
          <a:xfrm>
            <a:off x="2417019" y="1670293"/>
            <a:ext cx="13453962" cy="7774652"/>
            <a:chOff x="0" y="0"/>
            <a:chExt cx="5490351" cy="3172714"/>
          </a:xfrm>
        </p:grpSpPr>
        <p:sp>
          <p:nvSpPr>
            <p:cNvPr id="4" name="Freeform 4"/>
            <p:cNvSpPr/>
            <p:nvPr/>
          </p:nvSpPr>
          <p:spPr>
            <a:xfrm>
              <a:off x="0" y="0"/>
              <a:ext cx="5490351" cy="3172714"/>
            </a:xfrm>
            <a:custGeom>
              <a:avLst/>
              <a:gdLst/>
              <a:ahLst/>
              <a:cxnLst/>
              <a:rect l="l" t="t" r="r" b="b"/>
              <a:pathLst>
                <a:path w="5490351" h="3172714">
                  <a:moveTo>
                    <a:pt x="5365891" y="3172714"/>
                  </a:moveTo>
                  <a:lnTo>
                    <a:pt x="124460" y="3172714"/>
                  </a:lnTo>
                  <a:cubicBezTo>
                    <a:pt x="55880" y="3172714"/>
                    <a:pt x="0" y="3116834"/>
                    <a:pt x="0" y="3048254"/>
                  </a:cubicBezTo>
                  <a:lnTo>
                    <a:pt x="0" y="124460"/>
                  </a:lnTo>
                  <a:cubicBezTo>
                    <a:pt x="0" y="55880"/>
                    <a:pt x="55880" y="0"/>
                    <a:pt x="124460" y="0"/>
                  </a:cubicBezTo>
                  <a:lnTo>
                    <a:pt x="5365891" y="0"/>
                  </a:lnTo>
                  <a:cubicBezTo>
                    <a:pt x="5434471" y="0"/>
                    <a:pt x="5490351" y="55880"/>
                    <a:pt x="5490351" y="124460"/>
                  </a:cubicBezTo>
                  <a:lnTo>
                    <a:pt x="5490351" y="3048254"/>
                  </a:lnTo>
                  <a:cubicBezTo>
                    <a:pt x="5490351" y="3116834"/>
                    <a:pt x="5434471" y="3172714"/>
                    <a:pt x="5365891" y="3172714"/>
                  </a:cubicBezTo>
                  <a:close/>
                </a:path>
              </a:pathLst>
            </a:custGeom>
            <a:solidFill>
              <a:srgbClr val="51604D"/>
            </a:solidFill>
          </p:spPr>
        </p:sp>
      </p:grpSp>
      <p:grpSp>
        <p:nvGrpSpPr>
          <p:cNvPr id="5" name="Group 5"/>
          <p:cNvGrpSpPr/>
          <p:nvPr/>
        </p:nvGrpSpPr>
        <p:grpSpPr>
          <a:xfrm rot="-10800000">
            <a:off x="3163293" y="1028700"/>
            <a:ext cx="5003304" cy="782571"/>
            <a:chOff x="0" y="0"/>
            <a:chExt cx="38779425" cy="6065520"/>
          </a:xfrm>
        </p:grpSpPr>
        <p:sp>
          <p:nvSpPr>
            <p:cNvPr id="6" name="Freeform 6"/>
            <p:cNvSpPr/>
            <p:nvPr/>
          </p:nvSpPr>
          <p:spPr>
            <a:xfrm>
              <a:off x="-50800" y="0"/>
              <a:ext cx="38881025" cy="6066790"/>
            </a:xfrm>
            <a:custGeom>
              <a:avLst/>
              <a:gdLst/>
              <a:ahLst/>
              <a:cxnLst/>
              <a:rect l="l" t="t" r="r" b="b"/>
              <a:pathLst>
                <a:path w="38881025" h="6066790">
                  <a:moveTo>
                    <a:pt x="1692910" y="0"/>
                  </a:moveTo>
                  <a:lnTo>
                    <a:pt x="1692910" y="6065520"/>
                  </a:lnTo>
                  <a:cubicBezTo>
                    <a:pt x="1710690" y="6066790"/>
                    <a:pt x="1728470" y="6066790"/>
                    <a:pt x="1746250" y="6066790"/>
                  </a:cubicBezTo>
                  <a:lnTo>
                    <a:pt x="37124615" y="6066790"/>
                  </a:lnTo>
                  <a:lnTo>
                    <a:pt x="37124615" y="0"/>
                  </a:lnTo>
                  <a:lnTo>
                    <a:pt x="1692910" y="0"/>
                  </a:lnTo>
                  <a:close/>
                  <a:moveTo>
                    <a:pt x="37581815" y="0"/>
                  </a:moveTo>
                  <a:lnTo>
                    <a:pt x="37124615" y="0"/>
                  </a:lnTo>
                  <a:lnTo>
                    <a:pt x="37124615" y="6065520"/>
                  </a:lnTo>
                  <a:lnTo>
                    <a:pt x="37134775" y="6065520"/>
                  </a:lnTo>
                  <a:cubicBezTo>
                    <a:pt x="37873915" y="6065520"/>
                    <a:pt x="38522886" y="5462270"/>
                    <a:pt x="38576225" y="4725670"/>
                  </a:cubicBezTo>
                  <a:lnTo>
                    <a:pt x="38826415" y="1338580"/>
                  </a:lnTo>
                  <a:cubicBezTo>
                    <a:pt x="38881025" y="603250"/>
                    <a:pt x="38320954" y="0"/>
                    <a:pt x="37581815" y="0"/>
                  </a:cubicBezTo>
                  <a:close/>
                  <a:moveTo>
                    <a:pt x="1299210" y="0"/>
                  </a:moveTo>
                  <a:cubicBezTo>
                    <a:pt x="560070" y="0"/>
                    <a:pt x="0" y="603250"/>
                    <a:pt x="54610" y="1339850"/>
                  </a:cubicBezTo>
                  <a:lnTo>
                    <a:pt x="304800" y="4726940"/>
                  </a:lnTo>
                  <a:cubicBezTo>
                    <a:pt x="358140" y="5445760"/>
                    <a:pt x="977900" y="6037580"/>
                    <a:pt x="1694180" y="6065520"/>
                  </a:cubicBezTo>
                  <a:lnTo>
                    <a:pt x="1694180" y="0"/>
                  </a:lnTo>
                  <a:lnTo>
                    <a:pt x="1299210" y="0"/>
                  </a:lnTo>
                  <a:close/>
                </a:path>
              </a:pathLst>
            </a:custGeom>
            <a:solidFill>
              <a:srgbClr val="51604D"/>
            </a:solidFill>
          </p:spPr>
        </p:sp>
      </p:grpSp>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374557" y="7553626"/>
            <a:ext cx="2620274" cy="2704799"/>
          </a:xfrm>
          <a:prstGeom prst="rect">
            <a:avLst/>
          </a:prstGeom>
        </p:spPr>
      </p:pic>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3664291" y="7582201"/>
            <a:ext cx="3367139" cy="2442706"/>
          </a:xfrm>
          <a:prstGeom prst="rect">
            <a:avLst/>
          </a:prstGeom>
        </p:spPr>
      </p:pic>
      <p:pic>
        <p:nvPicPr>
          <p:cNvPr id="9"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2399298">
            <a:off x="14424176" y="2534116"/>
            <a:ext cx="588964" cy="1732247"/>
          </a:xfrm>
          <a:prstGeom prst="rect">
            <a:avLst/>
          </a:prstGeom>
        </p:spPr>
      </p:pic>
      <p:pic>
        <p:nvPicPr>
          <p:cNvPr id="10" name="Picture 10"/>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4222827" y="5363835"/>
            <a:ext cx="660080" cy="660080"/>
          </a:xfrm>
          <a:prstGeom prst="rect">
            <a:avLst/>
          </a:prstGeom>
        </p:spPr>
      </p:pic>
      <p:pic>
        <p:nvPicPr>
          <p:cNvPr id="11" name="Picture 11"/>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2581708">
            <a:off x="3732469" y="5745766"/>
            <a:ext cx="756699" cy="433382"/>
          </a:xfrm>
          <a:prstGeom prst="rect">
            <a:avLst/>
          </a:prstGeom>
        </p:spPr>
      </p:pic>
      <p:pic>
        <p:nvPicPr>
          <p:cNvPr id="12" name="Picture 12"/>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3827737" y="2547394"/>
            <a:ext cx="707523" cy="711403"/>
          </a:xfrm>
          <a:prstGeom prst="rect">
            <a:avLst/>
          </a:prstGeom>
        </p:spPr>
      </p:pic>
      <p:pic>
        <p:nvPicPr>
          <p:cNvPr id="13" name="Picture 13"/>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8616059" y="2610484"/>
            <a:ext cx="1463056" cy="585222"/>
          </a:xfrm>
          <a:prstGeom prst="rect">
            <a:avLst/>
          </a:prstGeom>
        </p:spPr>
      </p:pic>
      <p:pic>
        <p:nvPicPr>
          <p:cNvPr id="14" name="Picture 14"/>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a:off x="8426524" y="5585153"/>
            <a:ext cx="1842126" cy="438761"/>
          </a:xfrm>
          <a:prstGeom prst="rect">
            <a:avLst/>
          </a:prstGeom>
        </p:spPr>
      </p:pic>
      <p:sp>
        <p:nvSpPr>
          <p:cNvPr id="15" name="TextBox 15"/>
          <p:cNvSpPr txBox="1"/>
          <p:nvPr/>
        </p:nvSpPr>
        <p:spPr>
          <a:xfrm>
            <a:off x="2590800" y="2040177"/>
            <a:ext cx="13280181" cy="6194003"/>
          </a:xfrm>
          <a:prstGeom prst="rect">
            <a:avLst/>
          </a:prstGeom>
          <a:effectLst>
            <a:reflection blurRad="6350" stA="50000" endA="275" endPos="40000" dist="101600" dir="5400000" sy="-100000" algn="bl" rotWithShape="0"/>
          </a:effectLst>
        </p:spPr>
        <p:txBody>
          <a:bodyPr wrap="square" lIns="0" tIns="0" rIns="0" bIns="0" rtlCol="0" anchor="t">
            <a:spAutoFit/>
          </a:bodyPr>
          <a:lstStyle/>
          <a:p>
            <a:pPr algn="ctr">
              <a:lnSpc>
                <a:spcPts val="16099"/>
              </a:lnSpc>
            </a:pPr>
            <a:r>
              <a:rPr lang="vi-VN" sz="13800" b="1" dirty="0" smtClean="0">
                <a:solidFill>
                  <a:schemeClr val="bg1"/>
                </a:solidFill>
              </a:rPr>
              <a:t>TIẾT </a:t>
            </a:r>
            <a:r>
              <a:rPr lang="vi-VN" sz="13800" b="1" smtClean="0">
                <a:solidFill>
                  <a:schemeClr val="bg1"/>
                </a:solidFill>
              </a:rPr>
              <a:t>60:</a:t>
            </a:r>
          </a:p>
          <a:p>
            <a:pPr algn="ctr">
              <a:lnSpc>
                <a:spcPts val="16099"/>
              </a:lnSpc>
            </a:pPr>
            <a:r>
              <a:rPr lang="en-GB" sz="13800" b="1" smtClean="0">
                <a:solidFill>
                  <a:schemeClr val="bg1"/>
                </a:solidFill>
              </a:rPr>
              <a:t>THỰC </a:t>
            </a:r>
            <a:r>
              <a:rPr lang="en-GB" sz="13800" b="1" dirty="0">
                <a:solidFill>
                  <a:schemeClr val="bg1"/>
                </a:solidFill>
              </a:rPr>
              <a:t>HÀNH TIẾNG VIỆT</a:t>
            </a:r>
            <a:endParaRPr lang="en-US" sz="16600" dirty="0">
              <a:solidFill>
                <a:schemeClr val="bg1"/>
              </a:solidFill>
              <a:latin typeface="More Sug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36" name="trả lời câu hỏi">
            <a:extLst>
              <a:ext uri="{FF2B5EF4-FFF2-40B4-BE49-F238E27FC236}">
                <a16:creationId xmlns:a16="http://schemas.microsoft.com/office/drawing/2014/main" id="{062184F5-F396-08BC-CD47-35986E4A91B3}"/>
              </a:ext>
            </a:extLst>
          </p:cNvPr>
          <p:cNvGrpSpPr/>
          <p:nvPr/>
        </p:nvGrpSpPr>
        <p:grpSpPr>
          <a:xfrm>
            <a:off x="7015980" y="6286535"/>
            <a:ext cx="5431128" cy="2030406"/>
            <a:chOff x="4677320" y="4255313"/>
            <a:chExt cx="3620752" cy="1353604"/>
          </a:xfrm>
        </p:grpSpPr>
        <p:grpSp>
          <p:nvGrpSpPr>
            <p:cNvPr id="30" name="Group 29">
              <a:extLst>
                <a:ext uri="{FF2B5EF4-FFF2-40B4-BE49-F238E27FC236}">
                  <a16:creationId xmlns:a16="http://schemas.microsoft.com/office/drawing/2014/main" id="{DF99BDA2-5D38-1F4B-865E-164D90684961}"/>
                </a:ext>
              </a:extLst>
            </p:cNvPr>
            <p:cNvGrpSpPr/>
            <p:nvPr/>
          </p:nvGrpSpPr>
          <p:grpSpPr>
            <a:xfrm>
              <a:off x="4677320" y="4255313"/>
              <a:ext cx="3620752" cy="1353604"/>
              <a:chOff x="4677320" y="4206654"/>
              <a:chExt cx="3620752" cy="1353604"/>
            </a:xfrm>
          </p:grpSpPr>
          <p:pic>
            <p:nvPicPr>
              <p:cNvPr id="72" name="Graphic 71">
                <a:extLst>
                  <a:ext uri="{FF2B5EF4-FFF2-40B4-BE49-F238E27FC236}">
                    <a16:creationId xmlns:a16="http://schemas.microsoft.com/office/drawing/2014/main" id="{035A494C-CD3A-A2F4-1D93-ACB58E77F882}"/>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flipH="1">
                <a:off x="5867400" y="4206654"/>
                <a:ext cx="47625" cy="833438"/>
              </a:xfrm>
              <a:prstGeom prst="rect">
                <a:avLst/>
              </a:prstGeom>
            </p:spPr>
          </p:pic>
          <p:pic>
            <p:nvPicPr>
              <p:cNvPr id="73" name="Graphic 72">
                <a:extLst>
                  <a:ext uri="{FF2B5EF4-FFF2-40B4-BE49-F238E27FC236}">
                    <a16:creationId xmlns:a16="http://schemas.microsoft.com/office/drawing/2014/main" id="{2937E080-707D-1741-BF60-11F5223888DC}"/>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flipH="1">
                <a:off x="6935291" y="4243289"/>
                <a:ext cx="47625" cy="833438"/>
              </a:xfrm>
              <a:prstGeom prst="rect">
                <a:avLst/>
              </a:prstGeom>
            </p:spPr>
          </p:pic>
          <p:pic>
            <p:nvPicPr>
              <p:cNvPr id="21" name="Picture 20">
                <a:extLst>
                  <a:ext uri="{FF2B5EF4-FFF2-40B4-BE49-F238E27FC236}">
                    <a16:creationId xmlns:a16="http://schemas.microsoft.com/office/drawing/2014/main" id="{AFF65733-BA6A-E895-F327-E594D9CF9A9E}"/>
                  </a:ext>
                </a:extLst>
              </p:cNvPr>
              <p:cNvPicPr>
                <a:picLocks noChangeAspect="1"/>
              </p:cNvPicPr>
              <p:nvPr/>
            </p:nvPicPr>
            <p:blipFill>
              <a:blip r:embed="rId6"/>
              <a:stretch>
                <a:fillRect/>
              </a:stretch>
            </p:blipFill>
            <p:spPr>
              <a:xfrm>
                <a:off x="4677320" y="4593196"/>
                <a:ext cx="3620752" cy="967062"/>
              </a:xfrm>
              <a:prstGeom prst="rect">
                <a:avLst/>
              </a:prstGeom>
            </p:spPr>
          </p:pic>
        </p:grpSp>
        <p:sp>
          <p:nvSpPr>
            <p:cNvPr id="31" name="TextBox 30">
              <a:extLst>
                <a:ext uri="{FF2B5EF4-FFF2-40B4-BE49-F238E27FC236}">
                  <a16:creationId xmlns:a16="http://schemas.microsoft.com/office/drawing/2014/main" id="{36AA3154-0855-F55B-A9AC-0624384D5E02}"/>
                </a:ext>
              </a:extLst>
            </p:cNvPr>
            <p:cNvSpPr txBox="1"/>
            <p:nvPr/>
          </p:nvSpPr>
          <p:spPr>
            <a:xfrm>
              <a:off x="4914900" y="4867825"/>
              <a:ext cx="3067050" cy="471924"/>
            </a:xfrm>
            <a:prstGeom prst="rect">
              <a:avLst/>
            </a:prstGeom>
            <a:noFill/>
          </p:spPr>
          <p:txBody>
            <a:bodyPr wrap="square" rtlCol="0">
              <a:spAutoFit/>
            </a:bodyPr>
            <a:lstStyle/>
            <a:p>
              <a:r>
                <a:rPr lang="vi-VN" sz="4000"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 Ăn vóc học hay</a:t>
              </a:r>
              <a:endParaRPr lang="en-US" sz="3600" b="1"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grpSp>
      <p:pic>
        <p:nvPicPr>
          <p:cNvPr id="7" name="tổ ong">
            <a:extLst>
              <a:ext uri="{FF2B5EF4-FFF2-40B4-BE49-F238E27FC236}">
                <a16:creationId xmlns:a16="http://schemas.microsoft.com/office/drawing/2014/main" id="{435FFB52-E381-129D-744C-E541DD0D5902}"/>
              </a:ext>
            </a:extLst>
          </p:cNvPr>
          <p:cNvPicPr>
            <a:picLocks noChangeAspect="1"/>
          </p:cNvPicPr>
          <p:nvPr/>
        </p:nvPicPr>
        <p:blipFill>
          <a:blip r:embed="rId7"/>
          <a:stretch>
            <a:fillRect/>
          </a:stretch>
        </p:blipFill>
        <p:spPr>
          <a:xfrm>
            <a:off x="15035528" y="-445383"/>
            <a:ext cx="3064892" cy="4672542"/>
          </a:xfrm>
          <a:prstGeom prst="rect">
            <a:avLst/>
          </a:prstGeom>
        </p:spPr>
      </p:pic>
      <p:grpSp>
        <p:nvGrpSpPr>
          <p:cNvPr id="35" name="Bảng câu hỏi">
            <a:extLst>
              <a:ext uri="{FF2B5EF4-FFF2-40B4-BE49-F238E27FC236}">
                <a16:creationId xmlns:a16="http://schemas.microsoft.com/office/drawing/2014/main" id="{E6CD3A29-7EE3-0A96-8CCA-BD4D81D5C7C1}"/>
              </a:ext>
            </a:extLst>
          </p:cNvPr>
          <p:cNvGrpSpPr/>
          <p:nvPr/>
        </p:nvGrpSpPr>
        <p:grpSpPr>
          <a:xfrm>
            <a:off x="5487724" y="-960840"/>
            <a:ext cx="8540549" cy="7464579"/>
            <a:chOff x="3640847" y="-673998"/>
            <a:chExt cx="5693699" cy="4976386"/>
          </a:xfrm>
        </p:grpSpPr>
        <p:grpSp>
          <p:nvGrpSpPr>
            <p:cNvPr id="25" name="Group 24">
              <a:extLst>
                <a:ext uri="{FF2B5EF4-FFF2-40B4-BE49-F238E27FC236}">
                  <a16:creationId xmlns:a16="http://schemas.microsoft.com/office/drawing/2014/main" id="{C74232FC-003E-0D07-6391-F4F9BE14D939}"/>
                </a:ext>
              </a:extLst>
            </p:cNvPr>
            <p:cNvGrpSpPr/>
            <p:nvPr/>
          </p:nvGrpSpPr>
          <p:grpSpPr>
            <a:xfrm>
              <a:off x="3640847" y="-673998"/>
              <a:ext cx="5693699" cy="4976386"/>
              <a:chOff x="10437601" y="223062"/>
              <a:chExt cx="5693699" cy="4976386"/>
            </a:xfrm>
          </p:grpSpPr>
          <p:pic>
            <p:nvPicPr>
              <p:cNvPr id="67" name="Picture 66">
                <a:extLst>
                  <a:ext uri="{FF2B5EF4-FFF2-40B4-BE49-F238E27FC236}">
                    <a16:creationId xmlns:a16="http://schemas.microsoft.com/office/drawing/2014/main" id="{E3D2159E-CB89-67A6-1D95-A12B9EAD1E64}"/>
                  </a:ext>
                </a:extLst>
              </p:cNvPr>
              <p:cNvPicPr>
                <a:picLocks noChangeAspect="1"/>
              </p:cNvPicPr>
              <p:nvPr/>
            </p:nvPicPr>
            <p:blipFill rotWithShape="1">
              <a:blip r:embed="rId8"/>
              <a:srcRect l="95915" r="-775"/>
              <a:stretch/>
            </p:blipFill>
            <p:spPr>
              <a:xfrm>
                <a:off x="14257169" y="223062"/>
                <a:ext cx="336883" cy="2170364"/>
              </a:xfrm>
              <a:prstGeom prst="rect">
                <a:avLst/>
              </a:prstGeom>
            </p:spPr>
          </p:pic>
          <p:pic>
            <p:nvPicPr>
              <p:cNvPr id="68" name="Picture 67">
                <a:extLst>
                  <a:ext uri="{FF2B5EF4-FFF2-40B4-BE49-F238E27FC236}">
                    <a16:creationId xmlns:a16="http://schemas.microsoft.com/office/drawing/2014/main" id="{453FCF51-F7C7-595E-DBD8-6820F539BF7C}"/>
                  </a:ext>
                </a:extLst>
              </p:cNvPr>
              <p:cNvPicPr>
                <a:picLocks noChangeAspect="1"/>
              </p:cNvPicPr>
              <p:nvPr/>
            </p:nvPicPr>
            <p:blipFill rotWithShape="1">
              <a:blip r:embed="rId8"/>
              <a:srcRect l="95915" r="-775"/>
              <a:stretch/>
            </p:blipFill>
            <p:spPr>
              <a:xfrm>
                <a:off x="11855117" y="301060"/>
                <a:ext cx="336883" cy="2170364"/>
              </a:xfrm>
              <a:prstGeom prst="rect">
                <a:avLst/>
              </a:prstGeom>
            </p:spPr>
          </p:pic>
          <p:pic>
            <p:nvPicPr>
              <p:cNvPr id="9" name="Picture 8">
                <a:extLst>
                  <a:ext uri="{FF2B5EF4-FFF2-40B4-BE49-F238E27FC236}">
                    <a16:creationId xmlns:a16="http://schemas.microsoft.com/office/drawing/2014/main" id="{C806E029-0825-D1D5-A38A-AF558BDEF429}"/>
                  </a:ext>
                </a:extLst>
              </p:cNvPr>
              <p:cNvPicPr>
                <a:picLocks noChangeAspect="1"/>
              </p:cNvPicPr>
              <p:nvPr/>
            </p:nvPicPr>
            <p:blipFill>
              <a:blip r:embed="rId9"/>
              <a:stretch>
                <a:fillRect/>
              </a:stretch>
            </p:blipFill>
            <p:spPr>
              <a:xfrm>
                <a:off x="10437601" y="1770448"/>
                <a:ext cx="5693699" cy="3429000"/>
              </a:xfrm>
              <a:prstGeom prst="rect">
                <a:avLst/>
              </a:prstGeom>
            </p:spPr>
          </p:pic>
        </p:grpSp>
        <p:sp>
          <p:nvSpPr>
            <p:cNvPr id="11" name="TextBox 10">
              <a:extLst>
                <a:ext uri="{FF2B5EF4-FFF2-40B4-BE49-F238E27FC236}">
                  <a16:creationId xmlns:a16="http://schemas.microsoft.com/office/drawing/2014/main" id="{5E0357EF-283A-563F-6A7B-0FDA985B1E0E}"/>
                </a:ext>
              </a:extLst>
            </p:cNvPr>
            <p:cNvSpPr txBox="1"/>
            <p:nvPr/>
          </p:nvSpPr>
          <p:spPr>
            <a:xfrm>
              <a:off x="4088292" y="1181685"/>
              <a:ext cx="4854565" cy="2646879"/>
            </a:xfrm>
            <a:prstGeom prst="rect">
              <a:avLst/>
            </a:prstGeom>
            <a:noFill/>
          </p:spPr>
          <p:txBody>
            <a:bodyPr wrap="square" rtlCol="0">
              <a:spAutoFit/>
            </a:bodyPr>
            <a:lstStyle/>
            <a:p>
              <a:r>
                <a:rPr lang="vi-VN" sz="3600" b="1">
                  <a:latin typeface="Times New Roman" panose="02020603050405020304" pitchFamily="18" charset="0"/>
                  <a:cs typeface="Times New Roman" panose="02020603050405020304" pitchFamily="18" charset="0"/>
                </a:rPr>
                <a:t>Câu 5 </a:t>
              </a:r>
              <a:r>
                <a:rPr lang="pt-BR" sz="3600" b="1">
                  <a:latin typeface="Times New Roman" panose="02020603050405020304" pitchFamily="18" charset="0"/>
                  <a:cs typeface="Times New Roman" panose="02020603050405020304" pitchFamily="18" charset="0"/>
                </a:rPr>
                <a:t>(Sư tử)</a:t>
              </a:r>
              <a:r>
                <a:rPr lang="vi-VN" sz="3600" b="1">
                  <a:latin typeface="Times New Roman" panose="02020603050405020304" pitchFamily="18" charset="0"/>
                  <a:cs typeface="Times New Roman" panose="02020603050405020304" pitchFamily="18" charset="0"/>
                </a:rPr>
                <a:t>: </a:t>
              </a:r>
              <a:r>
                <a:rPr lang="vi-VN" sz="3600">
                  <a:latin typeface="Times New Roman" panose="02020603050405020304" pitchFamily="18" charset="0"/>
                  <a:cs typeface="Times New Roman" panose="02020603050405020304" pitchFamily="18" charset="0"/>
                </a:rPr>
                <a:t>Trong những tổ hợp từ sau, tổ hợp nào </a:t>
              </a:r>
              <a:r>
                <a:rPr lang="vi-VN" sz="3600" u="sng">
                  <a:latin typeface="Times New Roman" panose="02020603050405020304" pitchFamily="18" charset="0"/>
                  <a:cs typeface="Times New Roman" panose="02020603050405020304" pitchFamily="18" charset="0"/>
                </a:rPr>
                <a:t>không</a:t>
              </a:r>
              <a:r>
                <a:rPr lang="vi-VN" sz="3600">
                  <a:latin typeface="Times New Roman" panose="02020603050405020304" pitchFamily="18" charset="0"/>
                  <a:cs typeface="Times New Roman" panose="02020603050405020304" pitchFamily="18" charset="0"/>
                </a:rPr>
                <a:t> phải là thành ngữ?</a:t>
              </a:r>
              <a:endParaRPr lang="en-GB" sz="3600">
                <a:latin typeface="Times New Roman" panose="02020603050405020304" pitchFamily="18" charset="0"/>
                <a:cs typeface="Times New Roman" panose="02020603050405020304" pitchFamily="18" charset="0"/>
              </a:endParaRPr>
            </a:p>
            <a:p>
              <a:r>
                <a:rPr lang="vi-VN" sz="3600" smtClean="0">
                  <a:latin typeface="Times New Roman" panose="02020603050405020304" pitchFamily="18" charset="0"/>
                  <a:cs typeface="Times New Roman" panose="02020603050405020304" pitchFamily="18" charset="0"/>
                </a:rPr>
                <a:t>A</a:t>
              </a:r>
              <a:r>
                <a:rPr lang="vi-VN" sz="3600">
                  <a:latin typeface="Times New Roman" panose="02020603050405020304" pitchFamily="18" charset="0"/>
                  <a:cs typeface="Times New Roman" panose="02020603050405020304" pitchFamily="18" charset="0"/>
                </a:rPr>
                <a:t>. Trâu buộc ghét trâu ăn                                      B. Chim sa cá lặn</a:t>
              </a:r>
              <a:endParaRPr lang="en-GB" sz="3600">
                <a:latin typeface="Times New Roman" panose="02020603050405020304" pitchFamily="18" charset="0"/>
                <a:cs typeface="Times New Roman" panose="02020603050405020304" pitchFamily="18" charset="0"/>
              </a:endParaRPr>
            </a:p>
            <a:p>
              <a:r>
                <a:rPr lang="vi-VN" sz="3600" smtClean="0">
                  <a:latin typeface="Times New Roman" panose="02020603050405020304" pitchFamily="18" charset="0"/>
                  <a:cs typeface="Times New Roman" panose="02020603050405020304" pitchFamily="18" charset="0"/>
                </a:rPr>
                <a:t>C</a:t>
              </a:r>
              <a:r>
                <a:rPr lang="vi-VN" sz="3600">
                  <a:latin typeface="Times New Roman" panose="02020603050405020304" pitchFamily="18" charset="0"/>
                  <a:cs typeface="Times New Roman" panose="02020603050405020304" pitchFamily="18" charset="0"/>
                </a:rPr>
                <a:t>. Nước chảy bèo trôi                                            D. Ăn vóc học hay</a:t>
              </a:r>
              <a:endParaRPr lang="en-GB" sz="3600">
                <a:latin typeface="Times New Roman" panose="02020603050405020304" pitchFamily="18" charset="0"/>
                <a:cs typeface="Times New Roman" panose="02020603050405020304" pitchFamily="18" charset="0"/>
              </a:endParaRPr>
            </a:p>
          </p:txBody>
        </p:sp>
      </p:grpSp>
      <p:pic>
        <p:nvPicPr>
          <p:cNvPr id="34" name="bọ cánh cứng">
            <a:extLst>
              <a:ext uri="{FF2B5EF4-FFF2-40B4-BE49-F238E27FC236}">
                <a16:creationId xmlns:a16="http://schemas.microsoft.com/office/drawing/2014/main" id="{181C9678-E45A-F9BD-0F0E-E1EDF3A20B69}"/>
              </a:ext>
            </a:extLst>
          </p:cNvPr>
          <p:cNvPicPr>
            <a:picLocks noChangeAspect="1"/>
          </p:cNvPicPr>
          <p:nvPr/>
        </p:nvPicPr>
        <p:blipFill>
          <a:blip r:embed="rId10"/>
          <a:stretch>
            <a:fillRect/>
          </a:stretch>
        </p:blipFill>
        <p:spPr>
          <a:xfrm>
            <a:off x="567300" y="6677023"/>
            <a:ext cx="2717136" cy="1952399"/>
          </a:xfrm>
          <a:prstGeom prst="rect">
            <a:avLst/>
          </a:prstGeom>
        </p:spPr>
      </p:pic>
      <p:pic>
        <p:nvPicPr>
          <p:cNvPr id="114" name="ong già">
            <a:extLst>
              <a:ext uri="{FF2B5EF4-FFF2-40B4-BE49-F238E27FC236}">
                <a16:creationId xmlns:a16="http://schemas.microsoft.com/office/drawing/2014/main" id="{00243D63-F296-7AC0-82FB-45A07466B54A}"/>
              </a:ext>
            </a:extLst>
          </p:cNvPr>
          <p:cNvPicPr>
            <a:picLocks noChangeAspect="1"/>
          </p:cNvPicPr>
          <p:nvPr/>
        </p:nvPicPr>
        <p:blipFill>
          <a:blip r:embed="rId11"/>
          <a:stretch>
            <a:fillRect/>
          </a:stretch>
        </p:blipFill>
        <p:spPr>
          <a:xfrm flipH="1">
            <a:off x="4469410" y="5118611"/>
            <a:ext cx="1808793" cy="1747737"/>
          </a:xfrm>
          <a:prstGeom prst="rect">
            <a:avLst/>
          </a:prstGeom>
        </p:spPr>
      </p:pic>
      <p:pic>
        <p:nvPicPr>
          <p:cNvPr id="115" name="kiến">
            <a:hlinkClick r:id="rId12" action="ppaction://hlinksldjump"/>
            <a:extLst>
              <a:ext uri="{FF2B5EF4-FFF2-40B4-BE49-F238E27FC236}">
                <a16:creationId xmlns:a16="http://schemas.microsoft.com/office/drawing/2014/main" id="{2F92C1C0-9180-1A4E-A892-96A875844774}"/>
              </a:ext>
            </a:extLst>
          </p:cNvPr>
          <p:cNvPicPr>
            <a:picLocks noChangeAspect="1"/>
          </p:cNvPicPr>
          <p:nvPr/>
        </p:nvPicPr>
        <p:blipFill>
          <a:blip r:embed="rId13">
            <a:extLst>
              <a:ext uri="{96DAC541-7B7A-43D3-8B79-37D633B846F1}">
                <asvg:svgBlip xmlns="" xmlns:asvg="http://schemas.microsoft.com/office/drawing/2016/SVG/main" r:embed="rId14"/>
              </a:ext>
            </a:extLst>
          </a:blip>
          <a:stretch>
            <a:fillRect/>
          </a:stretch>
        </p:blipFill>
        <p:spPr>
          <a:xfrm>
            <a:off x="16630274" y="8415374"/>
            <a:ext cx="1657727" cy="1871627"/>
          </a:xfrm>
          <a:prstGeom prst="rect">
            <a:avLst/>
          </a:prstGeom>
        </p:spPr>
      </p:pic>
      <p:pic>
        <p:nvPicPr>
          <p:cNvPr id="117" name="ong non">
            <a:extLst>
              <a:ext uri="{FF2B5EF4-FFF2-40B4-BE49-F238E27FC236}">
                <a16:creationId xmlns:a16="http://schemas.microsoft.com/office/drawing/2014/main" id="{96B228C0-11C7-C79D-493D-FF3AF42CAFB8}"/>
              </a:ext>
            </a:extLst>
          </p:cNvPr>
          <p:cNvPicPr>
            <a:picLocks noChangeAspect="1"/>
          </p:cNvPicPr>
          <p:nvPr/>
        </p:nvPicPr>
        <p:blipFill>
          <a:blip r:embed="rId15"/>
          <a:stretch>
            <a:fillRect/>
          </a:stretch>
        </p:blipFill>
        <p:spPr>
          <a:xfrm flipH="1">
            <a:off x="12394150" y="4451084"/>
            <a:ext cx="1662938" cy="2225939"/>
          </a:xfrm>
          <a:prstGeom prst="rect">
            <a:avLst/>
          </a:prstGeom>
        </p:spPr>
      </p:pic>
      <p:pic>
        <p:nvPicPr>
          <p:cNvPr id="37" name="ong MC">
            <a:extLst>
              <a:ext uri="{FF2B5EF4-FFF2-40B4-BE49-F238E27FC236}">
                <a16:creationId xmlns:a16="http://schemas.microsoft.com/office/drawing/2014/main" id="{DB066CDA-D7CF-ACC8-8BC3-62865B14798C}"/>
              </a:ext>
            </a:extLst>
          </p:cNvPr>
          <p:cNvPicPr>
            <a:picLocks noChangeAspect="1"/>
          </p:cNvPicPr>
          <p:nvPr/>
        </p:nvPicPr>
        <p:blipFill>
          <a:blip r:embed="rId16"/>
          <a:stretch>
            <a:fillRect/>
          </a:stretch>
        </p:blipFill>
        <p:spPr>
          <a:xfrm>
            <a:off x="1278449" y="1055927"/>
            <a:ext cx="3100085" cy="4746147"/>
          </a:xfrm>
          <a:prstGeom prst="rect">
            <a:avLst/>
          </a:prstGeom>
        </p:spPr>
      </p:pic>
      <p:sp>
        <p:nvSpPr>
          <p:cNvPr id="20" name="Down Arrow 19"/>
          <p:cNvSpPr/>
          <p:nvPr/>
        </p:nvSpPr>
        <p:spPr>
          <a:xfrm rot="3598339">
            <a:off x="4253013" y="1141751"/>
            <a:ext cx="1161297" cy="1829293"/>
          </a:xfrm>
          <a:prstGeom prst="down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p:cNvSpPr txBox="1"/>
          <p:nvPr/>
        </p:nvSpPr>
        <p:spPr>
          <a:xfrm rot="20014266">
            <a:off x="4101445" y="1666713"/>
            <a:ext cx="1608133" cy="646331"/>
          </a:xfrm>
          <a:prstGeom prst="rect">
            <a:avLst/>
          </a:prstGeom>
          <a:noFill/>
        </p:spPr>
        <p:txBody>
          <a:bodyPr wrap="none" rtlCol="0">
            <a:spAutoFit/>
          </a:bodyPr>
          <a:lstStyle/>
          <a:p>
            <a:r>
              <a:rPr lang="vi-VN" sz="3600" b="1" smtClean="0">
                <a:latin typeface="+mj-lt"/>
              </a:rPr>
              <a:t>Đáp án</a:t>
            </a:r>
            <a:endParaRPr lang="en-GB" sz="3600" b="1">
              <a:latin typeface="+mj-lt"/>
            </a:endParaRPr>
          </a:p>
        </p:txBody>
      </p:sp>
    </p:spTree>
    <p:extLst>
      <p:ext uri="{BB962C8B-B14F-4D97-AF65-F5344CB8AC3E}">
        <p14:creationId xmlns:p14="http://schemas.microsoft.com/office/powerpoint/2010/main" val="2220280128"/>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50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12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750"/>
                                        <p:tgtEl>
                                          <p:spTgt spid="7"/>
                                        </p:tgtEl>
                                      </p:cBhvr>
                                    </p:animEffect>
                                    <p:anim calcmode="lin" valueType="num">
                                      <p:cBhvr>
                                        <p:cTn id="13" dur="1750" fill="hold"/>
                                        <p:tgtEl>
                                          <p:spTgt spid="7"/>
                                        </p:tgtEl>
                                        <p:attrNameLst>
                                          <p:attrName>ppt_x</p:attrName>
                                        </p:attrNameLst>
                                      </p:cBhvr>
                                      <p:tavLst>
                                        <p:tav tm="0">
                                          <p:val>
                                            <p:strVal val="#ppt_x"/>
                                          </p:val>
                                        </p:tav>
                                        <p:tav tm="100000">
                                          <p:val>
                                            <p:strVal val="#ppt_x"/>
                                          </p:val>
                                        </p:tav>
                                      </p:tavLst>
                                    </p:anim>
                                    <p:anim calcmode="lin" valueType="num">
                                      <p:cBhvr>
                                        <p:cTn id="14" dur="1750" fill="hold"/>
                                        <p:tgtEl>
                                          <p:spTgt spid="7"/>
                                        </p:tgtEl>
                                        <p:attrNameLst>
                                          <p:attrName>ppt_y</p:attrName>
                                        </p:attrNameLst>
                                      </p:cBhvr>
                                      <p:tavLst>
                                        <p:tav tm="0">
                                          <p:val>
                                            <p:strVal val="#ppt_y-.1"/>
                                          </p:val>
                                        </p:tav>
                                        <p:tav tm="100000">
                                          <p:val>
                                            <p:strVal val="#ppt_y"/>
                                          </p:val>
                                        </p:tav>
                                      </p:tavLst>
                                    </p:anim>
                                  </p:childTnLst>
                                </p:cTn>
                              </p:par>
                              <p:par>
                                <p:cTn id="15" presetID="22" presetClass="entr" presetSubtype="4" fill="hold" nodeType="withEffect">
                                  <p:stCondLst>
                                    <p:cond delay="3250"/>
                                  </p:stCondLst>
                                  <p:childTnLst>
                                    <p:set>
                                      <p:cBhvr>
                                        <p:cTn id="16" dur="1" fill="hold">
                                          <p:stCondLst>
                                            <p:cond delay="0"/>
                                          </p:stCondLst>
                                        </p:cTn>
                                        <p:tgtEl>
                                          <p:spTgt spid="34"/>
                                        </p:tgtEl>
                                        <p:attrNameLst>
                                          <p:attrName>style.visibility</p:attrName>
                                        </p:attrNameLst>
                                      </p:cBhvr>
                                      <p:to>
                                        <p:strVal val="visible"/>
                                      </p:to>
                                    </p:set>
                                    <p:animEffect transition="in" filter="wipe(down)">
                                      <p:cBhvr>
                                        <p:cTn id="17" dur="2500"/>
                                        <p:tgtEl>
                                          <p:spTgt spid="34"/>
                                        </p:tgtEl>
                                      </p:cBhvr>
                                    </p:animEffect>
                                  </p:childTnLst>
                                </p:cTn>
                              </p:par>
                              <p:par>
                                <p:cTn id="18" presetID="22" presetClass="entr" presetSubtype="4" fill="hold" nodeType="withEffect">
                                  <p:stCondLst>
                                    <p:cond delay="3250"/>
                                  </p:stCondLst>
                                  <p:childTnLst>
                                    <p:set>
                                      <p:cBhvr>
                                        <p:cTn id="19" dur="1" fill="hold">
                                          <p:stCondLst>
                                            <p:cond delay="0"/>
                                          </p:stCondLst>
                                        </p:cTn>
                                        <p:tgtEl>
                                          <p:spTgt spid="115"/>
                                        </p:tgtEl>
                                        <p:attrNameLst>
                                          <p:attrName>style.visibility</p:attrName>
                                        </p:attrNameLst>
                                      </p:cBhvr>
                                      <p:to>
                                        <p:strVal val="visible"/>
                                      </p:to>
                                    </p:set>
                                    <p:animEffect transition="in" filter="wipe(down)">
                                      <p:cBhvr>
                                        <p:cTn id="20" dur="2500"/>
                                        <p:tgtEl>
                                          <p:spTgt spid="115"/>
                                        </p:tgtEl>
                                      </p:cBhvr>
                                    </p:animEffect>
                                  </p:childTnLst>
                                </p:cTn>
                              </p:par>
                              <p:par>
                                <p:cTn id="21" presetID="2" presetClass="entr" presetSubtype="8" fill="hold" nodeType="withEffect">
                                  <p:stCondLst>
                                    <p:cond delay="3250"/>
                                  </p:stCondLst>
                                  <p:childTnLst>
                                    <p:set>
                                      <p:cBhvr>
                                        <p:cTn id="22" dur="1" fill="hold">
                                          <p:stCondLst>
                                            <p:cond delay="0"/>
                                          </p:stCondLst>
                                        </p:cTn>
                                        <p:tgtEl>
                                          <p:spTgt spid="114"/>
                                        </p:tgtEl>
                                        <p:attrNameLst>
                                          <p:attrName>style.visibility</p:attrName>
                                        </p:attrNameLst>
                                      </p:cBhvr>
                                      <p:to>
                                        <p:strVal val="visible"/>
                                      </p:to>
                                    </p:set>
                                    <p:anim calcmode="lin" valueType="num">
                                      <p:cBhvr additive="base">
                                        <p:cTn id="23" dur="4000" fill="hold"/>
                                        <p:tgtEl>
                                          <p:spTgt spid="114"/>
                                        </p:tgtEl>
                                        <p:attrNameLst>
                                          <p:attrName>ppt_x</p:attrName>
                                        </p:attrNameLst>
                                      </p:cBhvr>
                                      <p:tavLst>
                                        <p:tav tm="0">
                                          <p:val>
                                            <p:strVal val="0-#ppt_w/2"/>
                                          </p:val>
                                        </p:tav>
                                        <p:tav tm="100000">
                                          <p:val>
                                            <p:strVal val="#ppt_x"/>
                                          </p:val>
                                        </p:tav>
                                      </p:tavLst>
                                    </p:anim>
                                    <p:anim calcmode="lin" valueType="num">
                                      <p:cBhvr additive="base">
                                        <p:cTn id="24" dur="4000" fill="hold"/>
                                        <p:tgtEl>
                                          <p:spTgt spid="1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5" restart="whenNotActive" fill="hold" evtFilter="cancelBubble" nodeType="interactiveSeq">
                <p:stCondLst>
                  <p:cond evt="onClick" delay="0">
                    <p:tgtEl>
                      <p:spTgt spid="37"/>
                    </p:tgtEl>
                  </p:cond>
                </p:stCondLst>
                <p:endSync evt="end" delay="0">
                  <p:rtn val="all"/>
                </p:endSync>
                <p:childTnLst>
                  <p:par>
                    <p:cTn id="26" fill="hold">
                      <p:stCondLst>
                        <p:cond delay="0"/>
                      </p:stCondLst>
                      <p:childTnLst>
                        <p:par>
                          <p:cTn id="27" fill="hold">
                            <p:stCondLst>
                              <p:cond delay="0"/>
                            </p:stCondLst>
                            <p:childTnLst>
                              <p:par>
                                <p:cTn id="28" presetID="26" presetClass="emph" presetSubtype="0" fill="hold" nodeType="clickEffect">
                                  <p:stCondLst>
                                    <p:cond delay="0"/>
                                  </p:stCondLst>
                                  <p:childTnLst>
                                    <p:animEffect transition="out" filter="fade">
                                      <p:cBhvr>
                                        <p:cTn id="29" dur="500" tmFilter="0, 0; .2, .5; .8, .5; 1, 0"/>
                                        <p:tgtEl>
                                          <p:spTgt spid="37"/>
                                        </p:tgtEl>
                                      </p:cBhvr>
                                    </p:animEffect>
                                    <p:animScale>
                                      <p:cBhvr>
                                        <p:cTn id="30" dur="250" autoRev="1" fill="hold"/>
                                        <p:tgtEl>
                                          <p:spTgt spid="37"/>
                                        </p:tgtEl>
                                      </p:cBhvr>
                                      <p:by x="105000" y="105000"/>
                                    </p:animScale>
                                  </p:childTnLst>
                                  <p:subTnLst>
                                    <p:audio>
                                      <p:cMediaNode>
                                        <p:cTn display="0" masterRel="sameClick">
                                          <p:stCondLst>
                                            <p:cond evt="begin" delay="0">
                                              <p:tn val="28"/>
                                            </p:cond>
                                          </p:stCondLst>
                                          <p:endCondLst>
                                            <p:cond evt="onStopAudio" delay="0">
                                              <p:tgtEl>
                                                <p:sldTgt/>
                                              </p:tgtEl>
                                            </p:cond>
                                          </p:endCondLst>
                                        </p:cTn>
                                        <p:tgtEl>
                                          <p:sndTgt r:embed="rId2" name="XUẤT HIỆN.wav"/>
                                        </p:tgtEl>
                                      </p:cMediaNode>
                                    </p:audio>
                                  </p:subTnLst>
                                </p:cTn>
                              </p:par>
                              <p:par>
                                <p:cTn id="31" presetID="47" presetClass="entr" presetSubtype="0"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1000"/>
                                        <p:tgtEl>
                                          <p:spTgt spid="36"/>
                                        </p:tgtEl>
                                      </p:cBhvr>
                                    </p:animEffect>
                                    <p:anim calcmode="lin" valueType="num">
                                      <p:cBhvr>
                                        <p:cTn id="34" dur="1000" fill="hold"/>
                                        <p:tgtEl>
                                          <p:spTgt spid="36"/>
                                        </p:tgtEl>
                                        <p:attrNameLst>
                                          <p:attrName>ppt_x</p:attrName>
                                        </p:attrNameLst>
                                      </p:cBhvr>
                                      <p:tavLst>
                                        <p:tav tm="0">
                                          <p:val>
                                            <p:strVal val="#ppt_x"/>
                                          </p:val>
                                        </p:tav>
                                        <p:tav tm="100000">
                                          <p:val>
                                            <p:strVal val="#ppt_x"/>
                                          </p:val>
                                        </p:tav>
                                      </p:tavLst>
                                    </p:anim>
                                    <p:anim calcmode="lin" valueType="num">
                                      <p:cBhvr>
                                        <p:cTn id="35"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37"/>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36" name="trả lời câu hỏi">
            <a:extLst>
              <a:ext uri="{FF2B5EF4-FFF2-40B4-BE49-F238E27FC236}">
                <a16:creationId xmlns:a16="http://schemas.microsoft.com/office/drawing/2014/main" id="{062184F5-F396-08BC-CD47-35986E4A91B3}"/>
              </a:ext>
            </a:extLst>
          </p:cNvPr>
          <p:cNvGrpSpPr/>
          <p:nvPr/>
        </p:nvGrpSpPr>
        <p:grpSpPr>
          <a:xfrm>
            <a:off x="7015980" y="6286535"/>
            <a:ext cx="5431128" cy="2030406"/>
            <a:chOff x="4677320" y="4255313"/>
            <a:chExt cx="3620752" cy="1353604"/>
          </a:xfrm>
        </p:grpSpPr>
        <p:grpSp>
          <p:nvGrpSpPr>
            <p:cNvPr id="30" name="Group 29">
              <a:extLst>
                <a:ext uri="{FF2B5EF4-FFF2-40B4-BE49-F238E27FC236}">
                  <a16:creationId xmlns:a16="http://schemas.microsoft.com/office/drawing/2014/main" id="{DF99BDA2-5D38-1F4B-865E-164D90684961}"/>
                </a:ext>
              </a:extLst>
            </p:cNvPr>
            <p:cNvGrpSpPr/>
            <p:nvPr/>
          </p:nvGrpSpPr>
          <p:grpSpPr>
            <a:xfrm>
              <a:off x="4677320" y="4255313"/>
              <a:ext cx="3620752" cy="1353604"/>
              <a:chOff x="4677320" y="4206654"/>
              <a:chExt cx="3620752" cy="1353604"/>
            </a:xfrm>
          </p:grpSpPr>
          <p:pic>
            <p:nvPicPr>
              <p:cNvPr id="72" name="Graphic 71">
                <a:extLst>
                  <a:ext uri="{FF2B5EF4-FFF2-40B4-BE49-F238E27FC236}">
                    <a16:creationId xmlns:a16="http://schemas.microsoft.com/office/drawing/2014/main" id="{035A494C-CD3A-A2F4-1D93-ACB58E77F882}"/>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flipH="1">
                <a:off x="5867400" y="4206654"/>
                <a:ext cx="47625" cy="833438"/>
              </a:xfrm>
              <a:prstGeom prst="rect">
                <a:avLst/>
              </a:prstGeom>
            </p:spPr>
          </p:pic>
          <p:pic>
            <p:nvPicPr>
              <p:cNvPr id="73" name="Graphic 72">
                <a:extLst>
                  <a:ext uri="{FF2B5EF4-FFF2-40B4-BE49-F238E27FC236}">
                    <a16:creationId xmlns:a16="http://schemas.microsoft.com/office/drawing/2014/main" id="{2937E080-707D-1741-BF60-11F5223888DC}"/>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flipH="1">
                <a:off x="6935291" y="4243289"/>
                <a:ext cx="47625" cy="833438"/>
              </a:xfrm>
              <a:prstGeom prst="rect">
                <a:avLst/>
              </a:prstGeom>
            </p:spPr>
          </p:pic>
          <p:pic>
            <p:nvPicPr>
              <p:cNvPr id="21" name="Picture 20">
                <a:extLst>
                  <a:ext uri="{FF2B5EF4-FFF2-40B4-BE49-F238E27FC236}">
                    <a16:creationId xmlns:a16="http://schemas.microsoft.com/office/drawing/2014/main" id="{AFF65733-BA6A-E895-F327-E594D9CF9A9E}"/>
                  </a:ext>
                </a:extLst>
              </p:cNvPr>
              <p:cNvPicPr>
                <a:picLocks noChangeAspect="1"/>
              </p:cNvPicPr>
              <p:nvPr/>
            </p:nvPicPr>
            <p:blipFill>
              <a:blip r:embed="rId6"/>
              <a:stretch>
                <a:fillRect/>
              </a:stretch>
            </p:blipFill>
            <p:spPr>
              <a:xfrm>
                <a:off x="4677320" y="4593196"/>
                <a:ext cx="3620752" cy="967062"/>
              </a:xfrm>
              <a:prstGeom prst="rect">
                <a:avLst/>
              </a:prstGeom>
            </p:spPr>
          </p:pic>
        </p:grpSp>
        <p:sp>
          <p:nvSpPr>
            <p:cNvPr id="31" name="TextBox 30">
              <a:extLst>
                <a:ext uri="{FF2B5EF4-FFF2-40B4-BE49-F238E27FC236}">
                  <a16:creationId xmlns:a16="http://schemas.microsoft.com/office/drawing/2014/main" id="{36AA3154-0855-F55B-A9AC-0624384D5E02}"/>
                </a:ext>
              </a:extLst>
            </p:cNvPr>
            <p:cNvSpPr txBox="1"/>
            <p:nvPr/>
          </p:nvSpPr>
          <p:spPr>
            <a:xfrm>
              <a:off x="4971807" y="4866154"/>
              <a:ext cx="3067050" cy="430887"/>
            </a:xfrm>
            <a:prstGeom prst="rect">
              <a:avLst/>
            </a:prstGeom>
            <a:noFill/>
          </p:spPr>
          <p:txBody>
            <a:bodyPr wrap="square" rtlCol="0">
              <a:spAutoFit/>
            </a:bodyPr>
            <a:lstStyle/>
            <a:p>
              <a:r>
                <a:rPr lang="vi-VN" sz="3600" b="1">
                  <a:latin typeface="Times New Roman" panose="02020603050405020304" pitchFamily="18" charset="0"/>
                  <a:cs typeface="Times New Roman" panose="02020603050405020304" pitchFamily="18" charset="0"/>
                </a:rPr>
                <a:t>A. Đeo nhạc cho mèo</a:t>
              </a:r>
              <a:endParaRPr lang="en-GB" sz="3600" b="1">
                <a:latin typeface="Times New Roman" panose="02020603050405020304" pitchFamily="18" charset="0"/>
                <a:cs typeface="Times New Roman" panose="02020603050405020304" pitchFamily="18" charset="0"/>
              </a:endParaRPr>
            </a:p>
          </p:txBody>
        </p:sp>
      </p:grpSp>
      <p:pic>
        <p:nvPicPr>
          <p:cNvPr id="7" name="tổ ong">
            <a:extLst>
              <a:ext uri="{FF2B5EF4-FFF2-40B4-BE49-F238E27FC236}">
                <a16:creationId xmlns:a16="http://schemas.microsoft.com/office/drawing/2014/main" id="{435FFB52-E381-129D-744C-E541DD0D5902}"/>
              </a:ext>
            </a:extLst>
          </p:cNvPr>
          <p:cNvPicPr>
            <a:picLocks noChangeAspect="1"/>
          </p:cNvPicPr>
          <p:nvPr/>
        </p:nvPicPr>
        <p:blipFill>
          <a:blip r:embed="rId7"/>
          <a:stretch>
            <a:fillRect/>
          </a:stretch>
        </p:blipFill>
        <p:spPr>
          <a:xfrm>
            <a:off x="15035528" y="-445383"/>
            <a:ext cx="3064892" cy="4672542"/>
          </a:xfrm>
          <a:prstGeom prst="rect">
            <a:avLst/>
          </a:prstGeom>
        </p:spPr>
      </p:pic>
      <p:grpSp>
        <p:nvGrpSpPr>
          <p:cNvPr id="35" name="Bảng câu hỏi">
            <a:extLst>
              <a:ext uri="{FF2B5EF4-FFF2-40B4-BE49-F238E27FC236}">
                <a16:creationId xmlns:a16="http://schemas.microsoft.com/office/drawing/2014/main" id="{E6CD3A29-7EE3-0A96-8CCA-BD4D81D5C7C1}"/>
              </a:ext>
            </a:extLst>
          </p:cNvPr>
          <p:cNvGrpSpPr/>
          <p:nvPr/>
        </p:nvGrpSpPr>
        <p:grpSpPr>
          <a:xfrm>
            <a:off x="5487724" y="-960840"/>
            <a:ext cx="8540549" cy="7464579"/>
            <a:chOff x="3640847" y="-673998"/>
            <a:chExt cx="5693699" cy="4976386"/>
          </a:xfrm>
        </p:grpSpPr>
        <p:grpSp>
          <p:nvGrpSpPr>
            <p:cNvPr id="25" name="Group 24">
              <a:extLst>
                <a:ext uri="{FF2B5EF4-FFF2-40B4-BE49-F238E27FC236}">
                  <a16:creationId xmlns:a16="http://schemas.microsoft.com/office/drawing/2014/main" id="{C74232FC-003E-0D07-6391-F4F9BE14D939}"/>
                </a:ext>
              </a:extLst>
            </p:cNvPr>
            <p:cNvGrpSpPr/>
            <p:nvPr/>
          </p:nvGrpSpPr>
          <p:grpSpPr>
            <a:xfrm>
              <a:off x="3640847" y="-673998"/>
              <a:ext cx="5693699" cy="4976386"/>
              <a:chOff x="10437601" y="223062"/>
              <a:chExt cx="5693699" cy="4976386"/>
            </a:xfrm>
          </p:grpSpPr>
          <p:pic>
            <p:nvPicPr>
              <p:cNvPr id="67" name="Picture 66">
                <a:extLst>
                  <a:ext uri="{FF2B5EF4-FFF2-40B4-BE49-F238E27FC236}">
                    <a16:creationId xmlns:a16="http://schemas.microsoft.com/office/drawing/2014/main" id="{E3D2159E-CB89-67A6-1D95-A12B9EAD1E64}"/>
                  </a:ext>
                </a:extLst>
              </p:cNvPr>
              <p:cNvPicPr>
                <a:picLocks noChangeAspect="1"/>
              </p:cNvPicPr>
              <p:nvPr/>
            </p:nvPicPr>
            <p:blipFill rotWithShape="1">
              <a:blip r:embed="rId8"/>
              <a:srcRect l="95915" r="-775"/>
              <a:stretch/>
            </p:blipFill>
            <p:spPr>
              <a:xfrm>
                <a:off x="14257169" y="223062"/>
                <a:ext cx="336883" cy="2170364"/>
              </a:xfrm>
              <a:prstGeom prst="rect">
                <a:avLst/>
              </a:prstGeom>
            </p:spPr>
          </p:pic>
          <p:pic>
            <p:nvPicPr>
              <p:cNvPr id="68" name="Picture 67">
                <a:extLst>
                  <a:ext uri="{FF2B5EF4-FFF2-40B4-BE49-F238E27FC236}">
                    <a16:creationId xmlns:a16="http://schemas.microsoft.com/office/drawing/2014/main" id="{453FCF51-F7C7-595E-DBD8-6820F539BF7C}"/>
                  </a:ext>
                </a:extLst>
              </p:cNvPr>
              <p:cNvPicPr>
                <a:picLocks noChangeAspect="1"/>
              </p:cNvPicPr>
              <p:nvPr/>
            </p:nvPicPr>
            <p:blipFill rotWithShape="1">
              <a:blip r:embed="rId8"/>
              <a:srcRect l="95915" r="-775"/>
              <a:stretch/>
            </p:blipFill>
            <p:spPr>
              <a:xfrm>
                <a:off x="11855117" y="301060"/>
                <a:ext cx="336883" cy="2170364"/>
              </a:xfrm>
              <a:prstGeom prst="rect">
                <a:avLst/>
              </a:prstGeom>
            </p:spPr>
          </p:pic>
          <p:pic>
            <p:nvPicPr>
              <p:cNvPr id="9" name="Picture 8">
                <a:extLst>
                  <a:ext uri="{FF2B5EF4-FFF2-40B4-BE49-F238E27FC236}">
                    <a16:creationId xmlns:a16="http://schemas.microsoft.com/office/drawing/2014/main" id="{C806E029-0825-D1D5-A38A-AF558BDEF429}"/>
                  </a:ext>
                </a:extLst>
              </p:cNvPr>
              <p:cNvPicPr>
                <a:picLocks noChangeAspect="1"/>
              </p:cNvPicPr>
              <p:nvPr/>
            </p:nvPicPr>
            <p:blipFill>
              <a:blip r:embed="rId9"/>
              <a:stretch>
                <a:fillRect/>
              </a:stretch>
            </p:blipFill>
            <p:spPr>
              <a:xfrm>
                <a:off x="10437601" y="1770448"/>
                <a:ext cx="5693699" cy="3429000"/>
              </a:xfrm>
              <a:prstGeom prst="rect">
                <a:avLst/>
              </a:prstGeom>
            </p:spPr>
          </p:pic>
        </p:grpSp>
        <p:sp>
          <p:nvSpPr>
            <p:cNvPr id="11" name="TextBox 10">
              <a:extLst>
                <a:ext uri="{FF2B5EF4-FFF2-40B4-BE49-F238E27FC236}">
                  <a16:creationId xmlns:a16="http://schemas.microsoft.com/office/drawing/2014/main" id="{5E0357EF-283A-563F-6A7B-0FDA985B1E0E}"/>
                </a:ext>
              </a:extLst>
            </p:cNvPr>
            <p:cNvSpPr txBox="1"/>
            <p:nvPr/>
          </p:nvSpPr>
          <p:spPr>
            <a:xfrm>
              <a:off x="4203008" y="1164555"/>
              <a:ext cx="4634075" cy="2646879"/>
            </a:xfrm>
            <a:prstGeom prst="rect">
              <a:avLst/>
            </a:prstGeom>
            <a:noFill/>
          </p:spPr>
          <p:txBody>
            <a:bodyPr wrap="square" rtlCol="0">
              <a:spAutoFit/>
            </a:bodyPr>
            <a:lstStyle/>
            <a:p>
              <a:r>
                <a:rPr lang="vi-VN" sz="3600" b="1">
                  <a:latin typeface="Times New Roman" panose="02020603050405020304" pitchFamily="18" charset="0"/>
                  <a:cs typeface="Times New Roman" panose="02020603050405020304" pitchFamily="18" charset="0"/>
                </a:rPr>
                <a:t>Câu 6 (Voi). </a:t>
              </a:r>
              <a:r>
                <a:rPr lang="vi-VN" sz="3600">
                  <a:latin typeface="Times New Roman" panose="02020603050405020304" pitchFamily="18" charset="0"/>
                  <a:cs typeface="Times New Roman" panose="02020603050405020304" pitchFamily="18" charset="0"/>
                </a:rPr>
                <a:t>Thành ngữ nào sau đây có ý nghĩa “</a:t>
              </a:r>
              <a:r>
                <a:rPr lang="vi-VN" sz="3600" i="1">
                  <a:latin typeface="Times New Roman" panose="02020603050405020304" pitchFamily="18" charset="0"/>
                  <a:cs typeface="Times New Roman" panose="02020603050405020304" pitchFamily="18" charset="0"/>
                </a:rPr>
                <a:t>ý tưởng viển vông, thiếu thực tế thiếu tính khả thi</a:t>
              </a:r>
              <a:r>
                <a:rPr lang="vi-VN" sz="3600">
                  <a:latin typeface="Times New Roman" panose="02020603050405020304" pitchFamily="18" charset="0"/>
                  <a:cs typeface="Times New Roman" panose="02020603050405020304" pitchFamily="18" charset="0"/>
                </a:rPr>
                <a:t>”?</a:t>
              </a:r>
              <a:endParaRPr lang="en-GB" sz="3600">
                <a:latin typeface="Times New Roman" panose="02020603050405020304" pitchFamily="18" charset="0"/>
                <a:cs typeface="Times New Roman" panose="02020603050405020304" pitchFamily="18" charset="0"/>
              </a:endParaRPr>
            </a:p>
            <a:p>
              <a:r>
                <a:rPr lang="vi-VN" sz="3600">
                  <a:latin typeface="Times New Roman" panose="02020603050405020304" pitchFamily="18" charset="0"/>
                  <a:cs typeface="Times New Roman" panose="02020603050405020304" pitchFamily="18" charset="0"/>
                </a:rPr>
                <a:t>A. Đeo nhạc cho mèo</a:t>
              </a:r>
              <a:endParaRPr lang="en-GB" sz="3600">
                <a:latin typeface="Times New Roman" panose="02020603050405020304" pitchFamily="18" charset="0"/>
                <a:cs typeface="Times New Roman" panose="02020603050405020304" pitchFamily="18" charset="0"/>
              </a:endParaRPr>
            </a:p>
            <a:p>
              <a:r>
                <a:rPr lang="vi-VN" sz="3600">
                  <a:latin typeface="Times New Roman" panose="02020603050405020304" pitchFamily="18" charset="0"/>
                  <a:cs typeface="Times New Roman" panose="02020603050405020304" pitchFamily="18" charset="0"/>
                </a:rPr>
                <a:t>B. Đẽo cày giữa đường</a:t>
              </a:r>
              <a:endParaRPr lang="en-GB" sz="3600">
                <a:latin typeface="Times New Roman" panose="02020603050405020304" pitchFamily="18" charset="0"/>
                <a:cs typeface="Times New Roman" panose="02020603050405020304" pitchFamily="18" charset="0"/>
              </a:endParaRPr>
            </a:p>
            <a:p>
              <a:r>
                <a:rPr lang="vi-VN" sz="3600">
                  <a:latin typeface="Times New Roman" panose="02020603050405020304" pitchFamily="18" charset="0"/>
                  <a:cs typeface="Times New Roman" panose="02020603050405020304" pitchFamily="18" charset="0"/>
                </a:rPr>
                <a:t>C. Ếch ngồi đáy giếng</a:t>
              </a:r>
              <a:endParaRPr lang="en-GB" sz="3600">
                <a:latin typeface="Times New Roman" panose="02020603050405020304" pitchFamily="18" charset="0"/>
                <a:cs typeface="Times New Roman" panose="02020603050405020304" pitchFamily="18" charset="0"/>
              </a:endParaRPr>
            </a:p>
            <a:p>
              <a:r>
                <a:rPr lang="vi-VN" sz="3600">
                  <a:latin typeface="Times New Roman" panose="02020603050405020304" pitchFamily="18" charset="0"/>
                  <a:cs typeface="Times New Roman" panose="02020603050405020304" pitchFamily="18" charset="0"/>
                </a:rPr>
                <a:t>D. Thầy bói xem voi</a:t>
              </a:r>
              <a:endParaRPr lang="en-GB" sz="3600">
                <a:latin typeface="Times New Roman" panose="02020603050405020304" pitchFamily="18" charset="0"/>
                <a:cs typeface="Times New Roman" panose="02020603050405020304" pitchFamily="18" charset="0"/>
              </a:endParaRPr>
            </a:p>
          </p:txBody>
        </p:sp>
      </p:grpSp>
      <p:pic>
        <p:nvPicPr>
          <p:cNvPr id="34" name="bọ cánh cứng">
            <a:extLst>
              <a:ext uri="{FF2B5EF4-FFF2-40B4-BE49-F238E27FC236}">
                <a16:creationId xmlns:a16="http://schemas.microsoft.com/office/drawing/2014/main" id="{181C9678-E45A-F9BD-0F0E-E1EDF3A20B69}"/>
              </a:ext>
            </a:extLst>
          </p:cNvPr>
          <p:cNvPicPr>
            <a:picLocks noChangeAspect="1"/>
          </p:cNvPicPr>
          <p:nvPr/>
        </p:nvPicPr>
        <p:blipFill>
          <a:blip r:embed="rId10"/>
          <a:stretch>
            <a:fillRect/>
          </a:stretch>
        </p:blipFill>
        <p:spPr>
          <a:xfrm>
            <a:off x="567300" y="6677023"/>
            <a:ext cx="2717136" cy="1952399"/>
          </a:xfrm>
          <a:prstGeom prst="rect">
            <a:avLst/>
          </a:prstGeom>
        </p:spPr>
      </p:pic>
      <p:pic>
        <p:nvPicPr>
          <p:cNvPr id="114" name="ong già">
            <a:extLst>
              <a:ext uri="{FF2B5EF4-FFF2-40B4-BE49-F238E27FC236}">
                <a16:creationId xmlns:a16="http://schemas.microsoft.com/office/drawing/2014/main" id="{00243D63-F296-7AC0-82FB-45A07466B54A}"/>
              </a:ext>
            </a:extLst>
          </p:cNvPr>
          <p:cNvPicPr>
            <a:picLocks noChangeAspect="1"/>
          </p:cNvPicPr>
          <p:nvPr/>
        </p:nvPicPr>
        <p:blipFill>
          <a:blip r:embed="rId11"/>
          <a:stretch>
            <a:fillRect/>
          </a:stretch>
        </p:blipFill>
        <p:spPr>
          <a:xfrm flipH="1">
            <a:off x="4613033" y="5629870"/>
            <a:ext cx="1808793" cy="1747737"/>
          </a:xfrm>
          <a:prstGeom prst="rect">
            <a:avLst/>
          </a:prstGeom>
        </p:spPr>
      </p:pic>
      <p:pic>
        <p:nvPicPr>
          <p:cNvPr id="115" name="kiến">
            <a:hlinkClick r:id="rId12" action="ppaction://hlinksldjump"/>
            <a:extLst>
              <a:ext uri="{FF2B5EF4-FFF2-40B4-BE49-F238E27FC236}">
                <a16:creationId xmlns:a16="http://schemas.microsoft.com/office/drawing/2014/main" id="{2F92C1C0-9180-1A4E-A892-96A875844774}"/>
              </a:ext>
            </a:extLst>
          </p:cNvPr>
          <p:cNvPicPr>
            <a:picLocks noChangeAspect="1"/>
          </p:cNvPicPr>
          <p:nvPr/>
        </p:nvPicPr>
        <p:blipFill>
          <a:blip r:embed="rId13">
            <a:extLst>
              <a:ext uri="{96DAC541-7B7A-43D3-8B79-37D633B846F1}">
                <asvg:svgBlip xmlns="" xmlns:asvg="http://schemas.microsoft.com/office/drawing/2016/SVG/main" r:embed="rId14"/>
              </a:ext>
            </a:extLst>
          </a:blip>
          <a:stretch>
            <a:fillRect/>
          </a:stretch>
        </p:blipFill>
        <p:spPr>
          <a:xfrm>
            <a:off x="16630274" y="8415374"/>
            <a:ext cx="1657727" cy="1871627"/>
          </a:xfrm>
          <a:prstGeom prst="rect">
            <a:avLst/>
          </a:prstGeom>
        </p:spPr>
      </p:pic>
      <p:pic>
        <p:nvPicPr>
          <p:cNvPr id="117" name="ong non">
            <a:extLst>
              <a:ext uri="{FF2B5EF4-FFF2-40B4-BE49-F238E27FC236}">
                <a16:creationId xmlns:a16="http://schemas.microsoft.com/office/drawing/2014/main" id="{96B228C0-11C7-C79D-493D-FF3AF42CAFB8}"/>
              </a:ext>
            </a:extLst>
          </p:cNvPr>
          <p:cNvPicPr>
            <a:picLocks noChangeAspect="1"/>
          </p:cNvPicPr>
          <p:nvPr/>
        </p:nvPicPr>
        <p:blipFill>
          <a:blip r:embed="rId15"/>
          <a:stretch>
            <a:fillRect/>
          </a:stretch>
        </p:blipFill>
        <p:spPr>
          <a:xfrm flipH="1">
            <a:off x="12394150" y="4451084"/>
            <a:ext cx="1662938" cy="2225939"/>
          </a:xfrm>
          <a:prstGeom prst="rect">
            <a:avLst/>
          </a:prstGeom>
        </p:spPr>
      </p:pic>
      <p:pic>
        <p:nvPicPr>
          <p:cNvPr id="37" name="ong MC">
            <a:extLst>
              <a:ext uri="{FF2B5EF4-FFF2-40B4-BE49-F238E27FC236}">
                <a16:creationId xmlns:a16="http://schemas.microsoft.com/office/drawing/2014/main" id="{DB066CDA-D7CF-ACC8-8BC3-62865B14798C}"/>
              </a:ext>
            </a:extLst>
          </p:cNvPr>
          <p:cNvPicPr>
            <a:picLocks noChangeAspect="1"/>
          </p:cNvPicPr>
          <p:nvPr/>
        </p:nvPicPr>
        <p:blipFill>
          <a:blip r:embed="rId16"/>
          <a:stretch>
            <a:fillRect/>
          </a:stretch>
        </p:blipFill>
        <p:spPr>
          <a:xfrm>
            <a:off x="1278449" y="1055927"/>
            <a:ext cx="3100085" cy="4746147"/>
          </a:xfrm>
          <a:prstGeom prst="rect">
            <a:avLst/>
          </a:prstGeom>
        </p:spPr>
      </p:pic>
      <p:sp>
        <p:nvSpPr>
          <p:cNvPr id="20" name="Down Arrow 19"/>
          <p:cNvSpPr/>
          <p:nvPr/>
        </p:nvSpPr>
        <p:spPr>
          <a:xfrm rot="3598339">
            <a:off x="4253013" y="1141751"/>
            <a:ext cx="1161297" cy="1829293"/>
          </a:xfrm>
          <a:prstGeom prst="down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p:cNvSpPr txBox="1"/>
          <p:nvPr/>
        </p:nvSpPr>
        <p:spPr>
          <a:xfrm rot="20014266">
            <a:off x="4101445" y="1666713"/>
            <a:ext cx="1608133" cy="646331"/>
          </a:xfrm>
          <a:prstGeom prst="rect">
            <a:avLst/>
          </a:prstGeom>
          <a:noFill/>
        </p:spPr>
        <p:txBody>
          <a:bodyPr wrap="none" rtlCol="0">
            <a:spAutoFit/>
          </a:bodyPr>
          <a:lstStyle/>
          <a:p>
            <a:r>
              <a:rPr lang="vi-VN" sz="3600" b="1" smtClean="0">
                <a:latin typeface="+mj-lt"/>
              </a:rPr>
              <a:t>Đáp án</a:t>
            </a:r>
            <a:endParaRPr lang="en-GB" sz="3600" b="1">
              <a:latin typeface="+mj-lt"/>
            </a:endParaRPr>
          </a:p>
        </p:txBody>
      </p:sp>
    </p:spTree>
    <p:extLst>
      <p:ext uri="{BB962C8B-B14F-4D97-AF65-F5344CB8AC3E}">
        <p14:creationId xmlns:p14="http://schemas.microsoft.com/office/powerpoint/2010/main" val="990975899"/>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50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12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750"/>
                                        <p:tgtEl>
                                          <p:spTgt spid="7"/>
                                        </p:tgtEl>
                                      </p:cBhvr>
                                    </p:animEffect>
                                    <p:anim calcmode="lin" valueType="num">
                                      <p:cBhvr>
                                        <p:cTn id="13" dur="1750" fill="hold"/>
                                        <p:tgtEl>
                                          <p:spTgt spid="7"/>
                                        </p:tgtEl>
                                        <p:attrNameLst>
                                          <p:attrName>ppt_x</p:attrName>
                                        </p:attrNameLst>
                                      </p:cBhvr>
                                      <p:tavLst>
                                        <p:tav tm="0">
                                          <p:val>
                                            <p:strVal val="#ppt_x"/>
                                          </p:val>
                                        </p:tav>
                                        <p:tav tm="100000">
                                          <p:val>
                                            <p:strVal val="#ppt_x"/>
                                          </p:val>
                                        </p:tav>
                                      </p:tavLst>
                                    </p:anim>
                                    <p:anim calcmode="lin" valueType="num">
                                      <p:cBhvr>
                                        <p:cTn id="14" dur="1750" fill="hold"/>
                                        <p:tgtEl>
                                          <p:spTgt spid="7"/>
                                        </p:tgtEl>
                                        <p:attrNameLst>
                                          <p:attrName>ppt_y</p:attrName>
                                        </p:attrNameLst>
                                      </p:cBhvr>
                                      <p:tavLst>
                                        <p:tav tm="0">
                                          <p:val>
                                            <p:strVal val="#ppt_y-.1"/>
                                          </p:val>
                                        </p:tav>
                                        <p:tav tm="100000">
                                          <p:val>
                                            <p:strVal val="#ppt_y"/>
                                          </p:val>
                                        </p:tav>
                                      </p:tavLst>
                                    </p:anim>
                                  </p:childTnLst>
                                </p:cTn>
                              </p:par>
                              <p:par>
                                <p:cTn id="15" presetID="22" presetClass="entr" presetSubtype="4" fill="hold" nodeType="withEffect">
                                  <p:stCondLst>
                                    <p:cond delay="3250"/>
                                  </p:stCondLst>
                                  <p:childTnLst>
                                    <p:set>
                                      <p:cBhvr>
                                        <p:cTn id="16" dur="1" fill="hold">
                                          <p:stCondLst>
                                            <p:cond delay="0"/>
                                          </p:stCondLst>
                                        </p:cTn>
                                        <p:tgtEl>
                                          <p:spTgt spid="34"/>
                                        </p:tgtEl>
                                        <p:attrNameLst>
                                          <p:attrName>style.visibility</p:attrName>
                                        </p:attrNameLst>
                                      </p:cBhvr>
                                      <p:to>
                                        <p:strVal val="visible"/>
                                      </p:to>
                                    </p:set>
                                    <p:animEffect transition="in" filter="wipe(down)">
                                      <p:cBhvr>
                                        <p:cTn id="17" dur="2500"/>
                                        <p:tgtEl>
                                          <p:spTgt spid="34"/>
                                        </p:tgtEl>
                                      </p:cBhvr>
                                    </p:animEffect>
                                  </p:childTnLst>
                                </p:cTn>
                              </p:par>
                              <p:par>
                                <p:cTn id="18" presetID="22" presetClass="entr" presetSubtype="4" fill="hold" nodeType="withEffect">
                                  <p:stCondLst>
                                    <p:cond delay="3250"/>
                                  </p:stCondLst>
                                  <p:childTnLst>
                                    <p:set>
                                      <p:cBhvr>
                                        <p:cTn id="19" dur="1" fill="hold">
                                          <p:stCondLst>
                                            <p:cond delay="0"/>
                                          </p:stCondLst>
                                        </p:cTn>
                                        <p:tgtEl>
                                          <p:spTgt spid="115"/>
                                        </p:tgtEl>
                                        <p:attrNameLst>
                                          <p:attrName>style.visibility</p:attrName>
                                        </p:attrNameLst>
                                      </p:cBhvr>
                                      <p:to>
                                        <p:strVal val="visible"/>
                                      </p:to>
                                    </p:set>
                                    <p:animEffect transition="in" filter="wipe(down)">
                                      <p:cBhvr>
                                        <p:cTn id="20" dur="2500"/>
                                        <p:tgtEl>
                                          <p:spTgt spid="115"/>
                                        </p:tgtEl>
                                      </p:cBhvr>
                                    </p:animEffect>
                                  </p:childTnLst>
                                </p:cTn>
                              </p:par>
                              <p:par>
                                <p:cTn id="21" presetID="2" presetClass="entr" presetSubtype="8" fill="hold" nodeType="withEffect">
                                  <p:stCondLst>
                                    <p:cond delay="3250"/>
                                  </p:stCondLst>
                                  <p:childTnLst>
                                    <p:set>
                                      <p:cBhvr>
                                        <p:cTn id="22" dur="1" fill="hold">
                                          <p:stCondLst>
                                            <p:cond delay="0"/>
                                          </p:stCondLst>
                                        </p:cTn>
                                        <p:tgtEl>
                                          <p:spTgt spid="114"/>
                                        </p:tgtEl>
                                        <p:attrNameLst>
                                          <p:attrName>style.visibility</p:attrName>
                                        </p:attrNameLst>
                                      </p:cBhvr>
                                      <p:to>
                                        <p:strVal val="visible"/>
                                      </p:to>
                                    </p:set>
                                    <p:anim calcmode="lin" valueType="num">
                                      <p:cBhvr additive="base">
                                        <p:cTn id="23" dur="4000" fill="hold"/>
                                        <p:tgtEl>
                                          <p:spTgt spid="114"/>
                                        </p:tgtEl>
                                        <p:attrNameLst>
                                          <p:attrName>ppt_x</p:attrName>
                                        </p:attrNameLst>
                                      </p:cBhvr>
                                      <p:tavLst>
                                        <p:tav tm="0">
                                          <p:val>
                                            <p:strVal val="0-#ppt_w/2"/>
                                          </p:val>
                                        </p:tav>
                                        <p:tav tm="100000">
                                          <p:val>
                                            <p:strVal val="#ppt_x"/>
                                          </p:val>
                                        </p:tav>
                                      </p:tavLst>
                                    </p:anim>
                                    <p:anim calcmode="lin" valueType="num">
                                      <p:cBhvr additive="base">
                                        <p:cTn id="24" dur="4000" fill="hold"/>
                                        <p:tgtEl>
                                          <p:spTgt spid="1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5" restart="whenNotActive" fill="hold" evtFilter="cancelBubble" nodeType="interactiveSeq">
                <p:stCondLst>
                  <p:cond evt="onClick" delay="0">
                    <p:tgtEl>
                      <p:spTgt spid="37"/>
                    </p:tgtEl>
                  </p:cond>
                </p:stCondLst>
                <p:endSync evt="end" delay="0">
                  <p:rtn val="all"/>
                </p:endSync>
                <p:childTnLst>
                  <p:par>
                    <p:cTn id="26" fill="hold">
                      <p:stCondLst>
                        <p:cond delay="0"/>
                      </p:stCondLst>
                      <p:childTnLst>
                        <p:par>
                          <p:cTn id="27" fill="hold">
                            <p:stCondLst>
                              <p:cond delay="0"/>
                            </p:stCondLst>
                            <p:childTnLst>
                              <p:par>
                                <p:cTn id="28" presetID="26" presetClass="emph" presetSubtype="0" fill="hold" nodeType="clickEffect">
                                  <p:stCondLst>
                                    <p:cond delay="0"/>
                                  </p:stCondLst>
                                  <p:childTnLst>
                                    <p:animEffect transition="out" filter="fade">
                                      <p:cBhvr>
                                        <p:cTn id="29" dur="500" tmFilter="0, 0; .2, .5; .8, .5; 1, 0"/>
                                        <p:tgtEl>
                                          <p:spTgt spid="37"/>
                                        </p:tgtEl>
                                      </p:cBhvr>
                                    </p:animEffect>
                                    <p:animScale>
                                      <p:cBhvr>
                                        <p:cTn id="30" dur="250" autoRev="1" fill="hold"/>
                                        <p:tgtEl>
                                          <p:spTgt spid="37"/>
                                        </p:tgtEl>
                                      </p:cBhvr>
                                      <p:by x="105000" y="105000"/>
                                    </p:animScale>
                                  </p:childTnLst>
                                  <p:subTnLst>
                                    <p:audio>
                                      <p:cMediaNode>
                                        <p:cTn display="0" masterRel="sameClick">
                                          <p:stCondLst>
                                            <p:cond evt="begin" delay="0">
                                              <p:tn val="28"/>
                                            </p:cond>
                                          </p:stCondLst>
                                          <p:endCondLst>
                                            <p:cond evt="onStopAudio" delay="0">
                                              <p:tgtEl>
                                                <p:sldTgt/>
                                              </p:tgtEl>
                                            </p:cond>
                                          </p:endCondLst>
                                        </p:cTn>
                                        <p:tgtEl>
                                          <p:sndTgt r:embed="rId2" name="XUẤT HIỆN.wav"/>
                                        </p:tgtEl>
                                      </p:cMediaNode>
                                    </p:audio>
                                  </p:subTnLst>
                                </p:cTn>
                              </p:par>
                              <p:par>
                                <p:cTn id="31" presetID="47" presetClass="entr" presetSubtype="0"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1000"/>
                                        <p:tgtEl>
                                          <p:spTgt spid="36"/>
                                        </p:tgtEl>
                                      </p:cBhvr>
                                    </p:animEffect>
                                    <p:anim calcmode="lin" valueType="num">
                                      <p:cBhvr>
                                        <p:cTn id="34" dur="1000" fill="hold"/>
                                        <p:tgtEl>
                                          <p:spTgt spid="36"/>
                                        </p:tgtEl>
                                        <p:attrNameLst>
                                          <p:attrName>ppt_x</p:attrName>
                                        </p:attrNameLst>
                                      </p:cBhvr>
                                      <p:tavLst>
                                        <p:tav tm="0">
                                          <p:val>
                                            <p:strVal val="#ppt_x"/>
                                          </p:val>
                                        </p:tav>
                                        <p:tav tm="100000">
                                          <p:val>
                                            <p:strVal val="#ppt_x"/>
                                          </p:val>
                                        </p:tav>
                                      </p:tavLst>
                                    </p:anim>
                                    <p:anim calcmode="lin" valueType="num">
                                      <p:cBhvr>
                                        <p:cTn id="35"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37"/>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36" name="trả lời câu hỏi">
            <a:extLst>
              <a:ext uri="{FF2B5EF4-FFF2-40B4-BE49-F238E27FC236}">
                <a16:creationId xmlns:a16="http://schemas.microsoft.com/office/drawing/2014/main" id="{062184F5-F396-08BC-CD47-35986E4A91B3}"/>
              </a:ext>
            </a:extLst>
          </p:cNvPr>
          <p:cNvGrpSpPr/>
          <p:nvPr/>
        </p:nvGrpSpPr>
        <p:grpSpPr>
          <a:xfrm>
            <a:off x="7015980" y="6286535"/>
            <a:ext cx="5431128" cy="2030406"/>
            <a:chOff x="4677320" y="4255313"/>
            <a:chExt cx="3620752" cy="1353604"/>
          </a:xfrm>
        </p:grpSpPr>
        <p:grpSp>
          <p:nvGrpSpPr>
            <p:cNvPr id="30" name="Group 29">
              <a:extLst>
                <a:ext uri="{FF2B5EF4-FFF2-40B4-BE49-F238E27FC236}">
                  <a16:creationId xmlns:a16="http://schemas.microsoft.com/office/drawing/2014/main" id="{DF99BDA2-5D38-1F4B-865E-164D90684961}"/>
                </a:ext>
              </a:extLst>
            </p:cNvPr>
            <p:cNvGrpSpPr/>
            <p:nvPr/>
          </p:nvGrpSpPr>
          <p:grpSpPr>
            <a:xfrm>
              <a:off x="4677320" y="4255313"/>
              <a:ext cx="3620752" cy="1353604"/>
              <a:chOff x="4677320" y="4206654"/>
              <a:chExt cx="3620752" cy="1353604"/>
            </a:xfrm>
          </p:grpSpPr>
          <p:pic>
            <p:nvPicPr>
              <p:cNvPr id="72" name="Graphic 71">
                <a:extLst>
                  <a:ext uri="{FF2B5EF4-FFF2-40B4-BE49-F238E27FC236}">
                    <a16:creationId xmlns:a16="http://schemas.microsoft.com/office/drawing/2014/main" id="{035A494C-CD3A-A2F4-1D93-ACB58E77F882}"/>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flipH="1">
                <a:off x="5867400" y="4206654"/>
                <a:ext cx="47625" cy="833438"/>
              </a:xfrm>
              <a:prstGeom prst="rect">
                <a:avLst/>
              </a:prstGeom>
            </p:spPr>
          </p:pic>
          <p:pic>
            <p:nvPicPr>
              <p:cNvPr id="73" name="Graphic 72">
                <a:extLst>
                  <a:ext uri="{FF2B5EF4-FFF2-40B4-BE49-F238E27FC236}">
                    <a16:creationId xmlns:a16="http://schemas.microsoft.com/office/drawing/2014/main" id="{2937E080-707D-1741-BF60-11F5223888DC}"/>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flipH="1">
                <a:off x="6935291" y="4243289"/>
                <a:ext cx="47625" cy="833438"/>
              </a:xfrm>
              <a:prstGeom prst="rect">
                <a:avLst/>
              </a:prstGeom>
            </p:spPr>
          </p:pic>
          <p:pic>
            <p:nvPicPr>
              <p:cNvPr id="21" name="Picture 20">
                <a:extLst>
                  <a:ext uri="{FF2B5EF4-FFF2-40B4-BE49-F238E27FC236}">
                    <a16:creationId xmlns:a16="http://schemas.microsoft.com/office/drawing/2014/main" id="{AFF65733-BA6A-E895-F327-E594D9CF9A9E}"/>
                  </a:ext>
                </a:extLst>
              </p:cNvPr>
              <p:cNvPicPr>
                <a:picLocks noChangeAspect="1"/>
              </p:cNvPicPr>
              <p:nvPr/>
            </p:nvPicPr>
            <p:blipFill>
              <a:blip r:embed="rId6"/>
              <a:stretch>
                <a:fillRect/>
              </a:stretch>
            </p:blipFill>
            <p:spPr>
              <a:xfrm>
                <a:off x="4677320" y="4593196"/>
                <a:ext cx="3620752" cy="967062"/>
              </a:xfrm>
              <a:prstGeom prst="rect">
                <a:avLst/>
              </a:prstGeom>
            </p:spPr>
          </p:pic>
        </p:grpSp>
        <p:sp>
          <p:nvSpPr>
            <p:cNvPr id="31" name="TextBox 30">
              <a:extLst>
                <a:ext uri="{FF2B5EF4-FFF2-40B4-BE49-F238E27FC236}">
                  <a16:creationId xmlns:a16="http://schemas.microsoft.com/office/drawing/2014/main" id="{36AA3154-0855-F55B-A9AC-0624384D5E02}"/>
                </a:ext>
              </a:extLst>
            </p:cNvPr>
            <p:cNvSpPr txBox="1"/>
            <p:nvPr/>
          </p:nvSpPr>
          <p:spPr>
            <a:xfrm>
              <a:off x="5075999" y="4858566"/>
              <a:ext cx="3067050" cy="471924"/>
            </a:xfrm>
            <a:prstGeom prst="rect">
              <a:avLst/>
            </a:prstGeom>
            <a:noFill/>
          </p:spPr>
          <p:txBody>
            <a:bodyPr wrap="square" rtlCol="0">
              <a:spAutoFit/>
            </a:bodyPr>
            <a:lstStyle/>
            <a:p>
              <a:r>
                <a:rPr lang="vi-VN" sz="4000" b="1">
                  <a:latin typeface="Times New Roman" panose="02020603050405020304" pitchFamily="18" charset="0"/>
                  <a:cs typeface="Times New Roman" panose="02020603050405020304" pitchFamily="18" charset="0"/>
                </a:rPr>
                <a:t>B. </a:t>
              </a:r>
              <a:r>
                <a:rPr lang="en-US" sz="4000" b="1">
                  <a:latin typeface="Times New Roman" panose="02020603050405020304" pitchFamily="18" charset="0"/>
                  <a:cs typeface="Times New Roman" panose="02020603050405020304" pitchFamily="18" charset="0"/>
                </a:rPr>
                <a:t>T</a:t>
              </a:r>
              <a:r>
                <a:rPr lang="vi-VN" sz="4000" b="1" smtClean="0">
                  <a:latin typeface="Times New Roman" panose="02020603050405020304" pitchFamily="18" charset="0"/>
                  <a:cs typeface="Times New Roman" panose="02020603050405020304" pitchFamily="18" charset="0"/>
                </a:rPr>
                <a:t>ối </a:t>
              </a:r>
              <a:r>
                <a:rPr lang="vi-VN" sz="4000" b="1">
                  <a:latin typeface="Times New Roman" panose="02020603050405020304" pitchFamily="18" charset="0"/>
                  <a:cs typeface="Times New Roman" panose="02020603050405020304" pitchFamily="18" charset="0"/>
                </a:rPr>
                <a:t>lửa tắt đèn</a:t>
              </a:r>
              <a:endParaRPr lang="en-GB" sz="4000" b="1">
                <a:latin typeface="Times New Roman" panose="02020603050405020304" pitchFamily="18" charset="0"/>
                <a:cs typeface="Times New Roman" panose="02020603050405020304" pitchFamily="18" charset="0"/>
              </a:endParaRPr>
            </a:p>
          </p:txBody>
        </p:sp>
      </p:grpSp>
      <p:pic>
        <p:nvPicPr>
          <p:cNvPr id="7" name="tổ ong">
            <a:extLst>
              <a:ext uri="{FF2B5EF4-FFF2-40B4-BE49-F238E27FC236}">
                <a16:creationId xmlns:a16="http://schemas.microsoft.com/office/drawing/2014/main" id="{435FFB52-E381-129D-744C-E541DD0D5902}"/>
              </a:ext>
            </a:extLst>
          </p:cNvPr>
          <p:cNvPicPr>
            <a:picLocks noChangeAspect="1"/>
          </p:cNvPicPr>
          <p:nvPr/>
        </p:nvPicPr>
        <p:blipFill>
          <a:blip r:embed="rId7"/>
          <a:stretch>
            <a:fillRect/>
          </a:stretch>
        </p:blipFill>
        <p:spPr>
          <a:xfrm>
            <a:off x="15035528" y="-445383"/>
            <a:ext cx="3064892" cy="4672542"/>
          </a:xfrm>
          <a:prstGeom prst="rect">
            <a:avLst/>
          </a:prstGeom>
        </p:spPr>
      </p:pic>
      <p:grpSp>
        <p:nvGrpSpPr>
          <p:cNvPr id="35" name="Bảng câu hỏi">
            <a:extLst>
              <a:ext uri="{FF2B5EF4-FFF2-40B4-BE49-F238E27FC236}">
                <a16:creationId xmlns:a16="http://schemas.microsoft.com/office/drawing/2014/main" id="{E6CD3A29-7EE3-0A96-8CCA-BD4D81D5C7C1}"/>
              </a:ext>
            </a:extLst>
          </p:cNvPr>
          <p:cNvGrpSpPr/>
          <p:nvPr/>
        </p:nvGrpSpPr>
        <p:grpSpPr>
          <a:xfrm>
            <a:off x="5487724" y="-960840"/>
            <a:ext cx="8540549" cy="7464579"/>
            <a:chOff x="3640847" y="-673998"/>
            <a:chExt cx="5693699" cy="4976386"/>
          </a:xfrm>
        </p:grpSpPr>
        <p:grpSp>
          <p:nvGrpSpPr>
            <p:cNvPr id="25" name="Group 24">
              <a:extLst>
                <a:ext uri="{FF2B5EF4-FFF2-40B4-BE49-F238E27FC236}">
                  <a16:creationId xmlns:a16="http://schemas.microsoft.com/office/drawing/2014/main" id="{C74232FC-003E-0D07-6391-F4F9BE14D939}"/>
                </a:ext>
              </a:extLst>
            </p:cNvPr>
            <p:cNvGrpSpPr/>
            <p:nvPr/>
          </p:nvGrpSpPr>
          <p:grpSpPr>
            <a:xfrm>
              <a:off x="3640847" y="-673998"/>
              <a:ext cx="5693699" cy="4976386"/>
              <a:chOff x="10437601" y="223062"/>
              <a:chExt cx="5693699" cy="4976386"/>
            </a:xfrm>
          </p:grpSpPr>
          <p:pic>
            <p:nvPicPr>
              <p:cNvPr id="67" name="Picture 66">
                <a:extLst>
                  <a:ext uri="{FF2B5EF4-FFF2-40B4-BE49-F238E27FC236}">
                    <a16:creationId xmlns:a16="http://schemas.microsoft.com/office/drawing/2014/main" id="{E3D2159E-CB89-67A6-1D95-A12B9EAD1E64}"/>
                  </a:ext>
                </a:extLst>
              </p:cNvPr>
              <p:cNvPicPr>
                <a:picLocks noChangeAspect="1"/>
              </p:cNvPicPr>
              <p:nvPr/>
            </p:nvPicPr>
            <p:blipFill rotWithShape="1">
              <a:blip r:embed="rId8"/>
              <a:srcRect l="95915" r="-775"/>
              <a:stretch/>
            </p:blipFill>
            <p:spPr>
              <a:xfrm>
                <a:off x="14257169" y="223062"/>
                <a:ext cx="336883" cy="2170364"/>
              </a:xfrm>
              <a:prstGeom prst="rect">
                <a:avLst/>
              </a:prstGeom>
            </p:spPr>
          </p:pic>
          <p:pic>
            <p:nvPicPr>
              <p:cNvPr id="68" name="Picture 67">
                <a:extLst>
                  <a:ext uri="{FF2B5EF4-FFF2-40B4-BE49-F238E27FC236}">
                    <a16:creationId xmlns:a16="http://schemas.microsoft.com/office/drawing/2014/main" id="{453FCF51-F7C7-595E-DBD8-6820F539BF7C}"/>
                  </a:ext>
                </a:extLst>
              </p:cNvPr>
              <p:cNvPicPr>
                <a:picLocks noChangeAspect="1"/>
              </p:cNvPicPr>
              <p:nvPr/>
            </p:nvPicPr>
            <p:blipFill rotWithShape="1">
              <a:blip r:embed="rId8"/>
              <a:srcRect l="95915" r="-775"/>
              <a:stretch/>
            </p:blipFill>
            <p:spPr>
              <a:xfrm>
                <a:off x="11855117" y="301060"/>
                <a:ext cx="336883" cy="2170364"/>
              </a:xfrm>
              <a:prstGeom prst="rect">
                <a:avLst/>
              </a:prstGeom>
            </p:spPr>
          </p:pic>
          <p:pic>
            <p:nvPicPr>
              <p:cNvPr id="9" name="Picture 8">
                <a:extLst>
                  <a:ext uri="{FF2B5EF4-FFF2-40B4-BE49-F238E27FC236}">
                    <a16:creationId xmlns:a16="http://schemas.microsoft.com/office/drawing/2014/main" id="{C806E029-0825-D1D5-A38A-AF558BDEF429}"/>
                  </a:ext>
                </a:extLst>
              </p:cNvPr>
              <p:cNvPicPr>
                <a:picLocks noChangeAspect="1"/>
              </p:cNvPicPr>
              <p:nvPr/>
            </p:nvPicPr>
            <p:blipFill>
              <a:blip r:embed="rId9"/>
              <a:stretch>
                <a:fillRect/>
              </a:stretch>
            </p:blipFill>
            <p:spPr>
              <a:xfrm>
                <a:off x="10437601" y="1770448"/>
                <a:ext cx="5693699" cy="3429000"/>
              </a:xfrm>
              <a:prstGeom prst="rect">
                <a:avLst/>
              </a:prstGeom>
            </p:spPr>
          </p:pic>
        </p:grpSp>
        <p:sp>
          <p:nvSpPr>
            <p:cNvPr id="11" name="TextBox 10">
              <a:extLst>
                <a:ext uri="{FF2B5EF4-FFF2-40B4-BE49-F238E27FC236}">
                  <a16:creationId xmlns:a16="http://schemas.microsoft.com/office/drawing/2014/main" id="{5E0357EF-283A-563F-6A7B-0FDA985B1E0E}"/>
                </a:ext>
              </a:extLst>
            </p:cNvPr>
            <p:cNvSpPr txBox="1"/>
            <p:nvPr/>
          </p:nvSpPr>
          <p:spPr>
            <a:xfrm>
              <a:off x="4181237" y="1210365"/>
              <a:ext cx="4634075" cy="2646879"/>
            </a:xfrm>
            <a:prstGeom prst="rect">
              <a:avLst/>
            </a:prstGeom>
            <a:noFill/>
          </p:spPr>
          <p:txBody>
            <a:bodyPr wrap="square" rtlCol="0">
              <a:spAutoFit/>
            </a:bodyPr>
            <a:lstStyle/>
            <a:p>
              <a:r>
                <a:rPr lang="vi-VN" sz="3600" b="1">
                  <a:latin typeface="Times New Roman" panose="02020603050405020304" pitchFamily="18" charset="0"/>
                  <a:cs typeface="Times New Roman" panose="02020603050405020304" pitchFamily="18" charset="0"/>
                </a:rPr>
                <a:t>Câu 7 (Tê giác):</a:t>
              </a:r>
              <a:r>
                <a:rPr lang="vi-VN" sz="3600">
                  <a:latin typeface="Times New Roman" panose="02020603050405020304" pitchFamily="18" charset="0"/>
                  <a:cs typeface="Times New Roman" panose="02020603050405020304" pitchFamily="18" charset="0"/>
                </a:rPr>
                <a:t> Tìm thành ngữ thích hợp điền vào chố trống: “</a:t>
              </a:r>
              <a:r>
                <a:rPr lang="vi-VN" sz="3600" i="1">
                  <a:latin typeface="Times New Roman" panose="02020603050405020304" pitchFamily="18" charset="0"/>
                  <a:cs typeface="Times New Roman" panose="02020603050405020304" pitchFamily="18" charset="0"/>
                </a:rPr>
                <a:t>Khi …, họ luôn giúp đỡ lẫn nhau</a:t>
              </a:r>
              <a:r>
                <a:rPr lang="vi-VN" sz="3600">
                  <a:latin typeface="Times New Roman" panose="02020603050405020304" pitchFamily="18" charset="0"/>
                  <a:cs typeface="Times New Roman" panose="02020603050405020304" pitchFamily="18" charset="0"/>
                </a:rPr>
                <a:t>”</a:t>
              </a:r>
              <a:endParaRPr lang="en-GB" sz="3600">
                <a:latin typeface="Times New Roman" panose="02020603050405020304" pitchFamily="18" charset="0"/>
                <a:cs typeface="Times New Roman" panose="02020603050405020304" pitchFamily="18" charset="0"/>
              </a:endParaRPr>
            </a:p>
            <a:p>
              <a:r>
                <a:rPr lang="vi-VN" sz="3600">
                  <a:latin typeface="Times New Roman" panose="02020603050405020304" pitchFamily="18" charset="0"/>
                  <a:cs typeface="Times New Roman" panose="02020603050405020304" pitchFamily="18" charset="0"/>
                </a:rPr>
                <a:t>A. cưỡi ngựa xem hoa</a:t>
              </a:r>
              <a:endParaRPr lang="en-GB" sz="3600">
                <a:latin typeface="Times New Roman" panose="02020603050405020304" pitchFamily="18" charset="0"/>
                <a:cs typeface="Times New Roman" panose="02020603050405020304" pitchFamily="18" charset="0"/>
              </a:endParaRPr>
            </a:p>
            <a:p>
              <a:r>
                <a:rPr lang="vi-VN" sz="3600">
                  <a:latin typeface="Times New Roman" panose="02020603050405020304" pitchFamily="18" charset="0"/>
                  <a:cs typeface="Times New Roman" panose="02020603050405020304" pitchFamily="18" charset="0"/>
                </a:rPr>
                <a:t>B. tối lửa tắt đèn</a:t>
              </a:r>
              <a:endParaRPr lang="en-GB" sz="3600">
                <a:latin typeface="Times New Roman" panose="02020603050405020304" pitchFamily="18" charset="0"/>
                <a:cs typeface="Times New Roman" panose="02020603050405020304" pitchFamily="18" charset="0"/>
              </a:endParaRPr>
            </a:p>
            <a:p>
              <a:r>
                <a:rPr lang="vi-VN" sz="3600">
                  <a:latin typeface="Times New Roman" panose="02020603050405020304" pitchFamily="18" charset="0"/>
                  <a:cs typeface="Times New Roman" panose="02020603050405020304" pitchFamily="18" charset="0"/>
                </a:rPr>
                <a:t>C. mắt nhắm mắt mở</a:t>
              </a:r>
              <a:endParaRPr lang="en-GB" sz="3600">
                <a:latin typeface="Times New Roman" panose="02020603050405020304" pitchFamily="18" charset="0"/>
                <a:cs typeface="Times New Roman" panose="02020603050405020304" pitchFamily="18" charset="0"/>
              </a:endParaRPr>
            </a:p>
            <a:p>
              <a:r>
                <a:rPr lang="vi-VN" sz="3600">
                  <a:latin typeface="Times New Roman" panose="02020603050405020304" pitchFamily="18" charset="0"/>
                  <a:cs typeface="Times New Roman" panose="02020603050405020304" pitchFamily="18" charset="0"/>
                </a:rPr>
                <a:t>D. đục nước béo cò</a:t>
              </a:r>
              <a:endParaRPr lang="en-GB" sz="3600">
                <a:latin typeface="Times New Roman" panose="02020603050405020304" pitchFamily="18" charset="0"/>
                <a:cs typeface="Times New Roman" panose="02020603050405020304" pitchFamily="18" charset="0"/>
              </a:endParaRPr>
            </a:p>
          </p:txBody>
        </p:sp>
      </p:grpSp>
      <p:pic>
        <p:nvPicPr>
          <p:cNvPr id="34" name="bọ cánh cứng">
            <a:extLst>
              <a:ext uri="{FF2B5EF4-FFF2-40B4-BE49-F238E27FC236}">
                <a16:creationId xmlns:a16="http://schemas.microsoft.com/office/drawing/2014/main" id="{181C9678-E45A-F9BD-0F0E-E1EDF3A20B69}"/>
              </a:ext>
            </a:extLst>
          </p:cNvPr>
          <p:cNvPicPr>
            <a:picLocks noChangeAspect="1"/>
          </p:cNvPicPr>
          <p:nvPr/>
        </p:nvPicPr>
        <p:blipFill>
          <a:blip r:embed="rId10"/>
          <a:stretch>
            <a:fillRect/>
          </a:stretch>
        </p:blipFill>
        <p:spPr>
          <a:xfrm>
            <a:off x="567300" y="6677023"/>
            <a:ext cx="2717136" cy="1952399"/>
          </a:xfrm>
          <a:prstGeom prst="rect">
            <a:avLst/>
          </a:prstGeom>
        </p:spPr>
      </p:pic>
      <p:pic>
        <p:nvPicPr>
          <p:cNvPr id="114" name="ong già">
            <a:extLst>
              <a:ext uri="{FF2B5EF4-FFF2-40B4-BE49-F238E27FC236}">
                <a16:creationId xmlns:a16="http://schemas.microsoft.com/office/drawing/2014/main" id="{00243D63-F296-7AC0-82FB-45A07466B54A}"/>
              </a:ext>
            </a:extLst>
          </p:cNvPr>
          <p:cNvPicPr>
            <a:picLocks noChangeAspect="1"/>
          </p:cNvPicPr>
          <p:nvPr/>
        </p:nvPicPr>
        <p:blipFill>
          <a:blip r:embed="rId11"/>
          <a:stretch>
            <a:fillRect/>
          </a:stretch>
        </p:blipFill>
        <p:spPr>
          <a:xfrm flipH="1">
            <a:off x="4802405" y="5721465"/>
            <a:ext cx="1808793" cy="1747737"/>
          </a:xfrm>
          <a:prstGeom prst="rect">
            <a:avLst/>
          </a:prstGeom>
        </p:spPr>
      </p:pic>
      <p:pic>
        <p:nvPicPr>
          <p:cNvPr id="115" name="kiến">
            <a:hlinkClick r:id="rId12" action="ppaction://hlinksldjump"/>
            <a:extLst>
              <a:ext uri="{FF2B5EF4-FFF2-40B4-BE49-F238E27FC236}">
                <a16:creationId xmlns:a16="http://schemas.microsoft.com/office/drawing/2014/main" id="{2F92C1C0-9180-1A4E-A892-96A875844774}"/>
              </a:ext>
            </a:extLst>
          </p:cNvPr>
          <p:cNvPicPr>
            <a:picLocks noChangeAspect="1"/>
          </p:cNvPicPr>
          <p:nvPr/>
        </p:nvPicPr>
        <p:blipFill>
          <a:blip r:embed="rId13">
            <a:extLst>
              <a:ext uri="{96DAC541-7B7A-43D3-8B79-37D633B846F1}">
                <asvg:svgBlip xmlns="" xmlns:asvg="http://schemas.microsoft.com/office/drawing/2016/SVG/main" r:embed="rId14"/>
              </a:ext>
            </a:extLst>
          </a:blip>
          <a:stretch>
            <a:fillRect/>
          </a:stretch>
        </p:blipFill>
        <p:spPr>
          <a:xfrm>
            <a:off x="16630274" y="8415374"/>
            <a:ext cx="1657727" cy="1871627"/>
          </a:xfrm>
          <a:prstGeom prst="rect">
            <a:avLst/>
          </a:prstGeom>
        </p:spPr>
      </p:pic>
      <p:pic>
        <p:nvPicPr>
          <p:cNvPr id="117" name="ong non">
            <a:extLst>
              <a:ext uri="{FF2B5EF4-FFF2-40B4-BE49-F238E27FC236}">
                <a16:creationId xmlns:a16="http://schemas.microsoft.com/office/drawing/2014/main" id="{96B228C0-11C7-C79D-493D-FF3AF42CAFB8}"/>
              </a:ext>
            </a:extLst>
          </p:cNvPr>
          <p:cNvPicPr>
            <a:picLocks noChangeAspect="1"/>
          </p:cNvPicPr>
          <p:nvPr/>
        </p:nvPicPr>
        <p:blipFill>
          <a:blip r:embed="rId15"/>
          <a:stretch>
            <a:fillRect/>
          </a:stretch>
        </p:blipFill>
        <p:spPr>
          <a:xfrm flipH="1">
            <a:off x="12394150" y="4451084"/>
            <a:ext cx="1662938" cy="2225939"/>
          </a:xfrm>
          <a:prstGeom prst="rect">
            <a:avLst/>
          </a:prstGeom>
        </p:spPr>
      </p:pic>
      <p:pic>
        <p:nvPicPr>
          <p:cNvPr id="37" name="ong MC">
            <a:extLst>
              <a:ext uri="{FF2B5EF4-FFF2-40B4-BE49-F238E27FC236}">
                <a16:creationId xmlns:a16="http://schemas.microsoft.com/office/drawing/2014/main" id="{DB066CDA-D7CF-ACC8-8BC3-62865B14798C}"/>
              </a:ext>
            </a:extLst>
          </p:cNvPr>
          <p:cNvPicPr>
            <a:picLocks noChangeAspect="1"/>
          </p:cNvPicPr>
          <p:nvPr/>
        </p:nvPicPr>
        <p:blipFill>
          <a:blip r:embed="rId16"/>
          <a:stretch>
            <a:fillRect/>
          </a:stretch>
        </p:blipFill>
        <p:spPr>
          <a:xfrm>
            <a:off x="1278449" y="1055927"/>
            <a:ext cx="3100085" cy="4746147"/>
          </a:xfrm>
          <a:prstGeom prst="rect">
            <a:avLst/>
          </a:prstGeom>
        </p:spPr>
      </p:pic>
      <p:sp>
        <p:nvSpPr>
          <p:cNvPr id="20" name="Down Arrow 19"/>
          <p:cNvSpPr/>
          <p:nvPr/>
        </p:nvSpPr>
        <p:spPr>
          <a:xfrm rot="3598339">
            <a:off x="4253013" y="1141751"/>
            <a:ext cx="1161297" cy="1829293"/>
          </a:xfrm>
          <a:prstGeom prst="down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p:cNvSpPr txBox="1"/>
          <p:nvPr/>
        </p:nvSpPr>
        <p:spPr>
          <a:xfrm rot="20014266">
            <a:off x="4101445" y="1666713"/>
            <a:ext cx="1608133" cy="646331"/>
          </a:xfrm>
          <a:prstGeom prst="rect">
            <a:avLst/>
          </a:prstGeom>
          <a:noFill/>
        </p:spPr>
        <p:txBody>
          <a:bodyPr wrap="none" rtlCol="0">
            <a:spAutoFit/>
          </a:bodyPr>
          <a:lstStyle/>
          <a:p>
            <a:r>
              <a:rPr lang="vi-VN" sz="3600" b="1" smtClean="0">
                <a:latin typeface="+mj-lt"/>
              </a:rPr>
              <a:t>Đáp án</a:t>
            </a:r>
            <a:endParaRPr lang="en-GB" sz="3600" b="1">
              <a:latin typeface="+mj-lt"/>
            </a:endParaRPr>
          </a:p>
        </p:txBody>
      </p:sp>
    </p:spTree>
    <p:extLst>
      <p:ext uri="{BB962C8B-B14F-4D97-AF65-F5344CB8AC3E}">
        <p14:creationId xmlns:p14="http://schemas.microsoft.com/office/powerpoint/2010/main" val="2618579594"/>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50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12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750"/>
                                        <p:tgtEl>
                                          <p:spTgt spid="7"/>
                                        </p:tgtEl>
                                      </p:cBhvr>
                                    </p:animEffect>
                                    <p:anim calcmode="lin" valueType="num">
                                      <p:cBhvr>
                                        <p:cTn id="13" dur="1750" fill="hold"/>
                                        <p:tgtEl>
                                          <p:spTgt spid="7"/>
                                        </p:tgtEl>
                                        <p:attrNameLst>
                                          <p:attrName>ppt_x</p:attrName>
                                        </p:attrNameLst>
                                      </p:cBhvr>
                                      <p:tavLst>
                                        <p:tav tm="0">
                                          <p:val>
                                            <p:strVal val="#ppt_x"/>
                                          </p:val>
                                        </p:tav>
                                        <p:tav tm="100000">
                                          <p:val>
                                            <p:strVal val="#ppt_x"/>
                                          </p:val>
                                        </p:tav>
                                      </p:tavLst>
                                    </p:anim>
                                    <p:anim calcmode="lin" valueType="num">
                                      <p:cBhvr>
                                        <p:cTn id="14" dur="1750" fill="hold"/>
                                        <p:tgtEl>
                                          <p:spTgt spid="7"/>
                                        </p:tgtEl>
                                        <p:attrNameLst>
                                          <p:attrName>ppt_y</p:attrName>
                                        </p:attrNameLst>
                                      </p:cBhvr>
                                      <p:tavLst>
                                        <p:tav tm="0">
                                          <p:val>
                                            <p:strVal val="#ppt_y-.1"/>
                                          </p:val>
                                        </p:tav>
                                        <p:tav tm="100000">
                                          <p:val>
                                            <p:strVal val="#ppt_y"/>
                                          </p:val>
                                        </p:tav>
                                      </p:tavLst>
                                    </p:anim>
                                  </p:childTnLst>
                                </p:cTn>
                              </p:par>
                              <p:par>
                                <p:cTn id="15" presetID="22" presetClass="entr" presetSubtype="4" fill="hold" nodeType="withEffect">
                                  <p:stCondLst>
                                    <p:cond delay="3250"/>
                                  </p:stCondLst>
                                  <p:childTnLst>
                                    <p:set>
                                      <p:cBhvr>
                                        <p:cTn id="16" dur="1" fill="hold">
                                          <p:stCondLst>
                                            <p:cond delay="0"/>
                                          </p:stCondLst>
                                        </p:cTn>
                                        <p:tgtEl>
                                          <p:spTgt spid="34"/>
                                        </p:tgtEl>
                                        <p:attrNameLst>
                                          <p:attrName>style.visibility</p:attrName>
                                        </p:attrNameLst>
                                      </p:cBhvr>
                                      <p:to>
                                        <p:strVal val="visible"/>
                                      </p:to>
                                    </p:set>
                                    <p:animEffect transition="in" filter="wipe(down)">
                                      <p:cBhvr>
                                        <p:cTn id="17" dur="2500"/>
                                        <p:tgtEl>
                                          <p:spTgt spid="34"/>
                                        </p:tgtEl>
                                      </p:cBhvr>
                                    </p:animEffect>
                                  </p:childTnLst>
                                </p:cTn>
                              </p:par>
                              <p:par>
                                <p:cTn id="18" presetID="22" presetClass="entr" presetSubtype="4" fill="hold" nodeType="withEffect">
                                  <p:stCondLst>
                                    <p:cond delay="3250"/>
                                  </p:stCondLst>
                                  <p:childTnLst>
                                    <p:set>
                                      <p:cBhvr>
                                        <p:cTn id="19" dur="1" fill="hold">
                                          <p:stCondLst>
                                            <p:cond delay="0"/>
                                          </p:stCondLst>
                                        </p:cTn>
                                        <p:tgtEl>
                                          <p:spTgt spid="115"/>
                                        </p:tgtEl>
                                        <p:attrNameLst>
                                          <p:attrName>style.visibility</p:attrName>
                                        </p:attrNameLst>
                                      </p:cBhvr>
                                      <p:to>
                                        <p:strVal val="visible"/>
                                      </p:to>
                                    </p:set>
                                    <p:animEffect transition="in" filter="wipe(down)">
                                      <p:cBhvr>
                                        <p:cTn id="20" dur="2500"/>
                                        <p:tgtEl>
                                          <p:spTgt spid="115"/>
                                        </p:tgtEl>
                                      </p:cBhvr>
                                    </p:animEffect>
                                  </p:childTnLst>
                                </p:cTn>
                              </p:par>
                              <p:par>
                                <p:cTn id="21" presetID="2" presetClass="entr" presetSubtype="8" fill="hold" nodeType="withEffect">
                                  <p:stCondLst>
                                    <p:cond delay="3250"/>
                                  </p:stCondLst>
                                  <p:childTnLst>
                                    <p:set>
                                      <p:cBhvr>
                                        <p:cTn id="22" dur="1" fill="hold">
                                          <p:stCondLst>
                                            <p:cond delay="0"/>
                                          </p:stCondLst>
                                        </p:cTn>
                                        <p:tgtEl>
                                          <p:spTgt spid="114"/>
                                        </p:tgtEl>
                                        <p:attrNameLst>
                                          <p:attrName>style.visibility</p:attrName>
                                        </p:attrNameLst>
                                      </p:cBhvr>
                                      <p:to>
                                        <p:strVal val="visible"/>
                                      </p:to>
                                    </p:set>
                                    <p:anim calcmode="lin" valueType="num">
                                      <p:cBhvr additive="base">
                                        <p:cTn id="23" dur="4000" fill="hold"/>
                                        <p:tgtEl>
                                          <p:spTgt spid="114"/>
                                        </p:tgtEl>
                                        <p:attrNameLst>
                                          <p:attrName>ppt_x</p:attrName>
                                        </p:attrNameLst>
                                      </p:cBhvr>
                                      <p:tavLst>
                                        <p:tav tm="0">
                                          <p:val>
                                            <p:strVal val="0-#ppt_w/2"/>
                                          </p:val>
                                        </p:tav>
                                        <p:tav tm="100000">
                                          <p:val>
                                            <p:strVal val="#ppt_x"/>
                                          </p:val>
                                        </p:tav>
                                      </p:tavLst>
                                    </p:anim>
                                    <p:anim calcmode="lin" valueType="num">
                                      <p:cBhvr additive="base">
                                        <p:cTn id="24" dur="4000" fill="hold"/>
                                        <p:tgtEl>
                                          <p:spTgt spid="1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5" restart="whenNotActive" fill="hold" evtFilter="cancelBubble" nodeType="interactiveSeq">
                <p:stCondLst>
                  <p:cond evt="onClick" delay="0">
                    <p:tgtEl>
                      <p:spTgt spid="37"/>
                    </p:tgtEl>
                  </p:cond>
                </p:stCondLst>
                <p:endSync evt="end" delay="0">
                  <p:rtn val="all"/>
                </p:endSync>
                <p:childTnLst>
                  <p:par>
                    <p:cTn id="26" fill="hold">
                      <p:stCondLst>
                        <p:cond delay="0"/>
                      </p:stCondLst>
                      <p:childTnLst>
                        <p:par>
                          <p:cTn id="27" fill="hold">
                            <p:stCondLst>
                              <p:cond delay="0"/>
                            </p:stCondLst>
                            <p:childTnLst>
                              <p:par>
                                <p:cTn id="28" presetID="26" presetClass="emph" presetSubtype="0" fill="hold" nodeType="clickEffect">
                                  <p:stCondLst>
                                    <p:cond delay="0"/>
                                  </p:stCondLst>
                                  <p:childTnLst>
                                    <p:animEffect transition="out" filter="fade">
                                      <p:cBhvr>
                                        <p:cTn id="29" dur="500" tmFilter="0, 0; .2, .5; .8, .5; 1, 0"/>
                                        <p:tgtEl>
                                          <p:spTgt spid="37"/>
                                        </p:tgtEl>
                                      </p:cBhvr>
                                    </p:animEffect>
                                    <p:animScale>
                                      <p:cBhvr>
                                        <p:cTn id="30" dur="250" autoRev="1" fill="hold"/>
                                        <p:tgtEl>
                                          <p:spTgt spid="37"/>
                                        </p:tgtEl>
                                      </p:cBhvr>
                                      <p:by x="105000" y="105000"/>
                                    </p:animScale>
                                  </p:childTnLst>
                                  <p:subTnLst>
                                    <p:audio>
                                      <p:cMediaNode>
                                        <p:cTn display="0" masterRel="sameClick">
                                          <p:stCondLst>
                                            <p:cond evt="begin" delay="0">
                                              <p:tn val="28"/>
                                            </p:cond>
                                          </p:stCondLst>
                                          <p:endCondLst>
                                            <p:cond evt="onStopAudio" delay="0">
                                              <p:tgtEl>
                                                <p:sldTgt/>
                                              </p:tgtEl>
                                            </p:cond>
                                          </p:endCondLst>
                                        </p:cTn>
                                        <p:tgtEl>
                                          <p:sndTgt r:embed="rId2" name="XUẤT HIỆN.wav"/>
                                        </p:tgtEl>
                                      </p:cMediaNode>
                                    </p:audio>
                                  </p:subTnLst>
                                </p:cTn>
                              </p:par>
                              <p:par>
                                <p:cTn id="31" presetID="47" presetClass="entr" presetSubtype="0"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1000"/>
                                        <p:tgtEl>
                                          <p:spTgt spid="36"/>
                                        </p:tgtEl>
                                      </p:cBhvr>
                                    </p:animEffect>
                                    <p:anim calcmode="lin" valueType="num">
                                      <p:cBhvr>
                                        <p:cTn id="34" dur="1000" fill="hold"/>
                                        <p:tgtEl>
                                          <p:spTgt spid="36"/>
                                        </p:tgtEl>
                                        <p:attrNameLst>
                                          <p:attrName>ppt_x</p:attrName>
                                        </p:attrNameLst>
                                      </p:cBhvr>
                                      <p:tavLst>
                                        <p:tav tm="0">
                                          <p:val>
                                            <p:strVal val="#ppt_x"/>
                                          </p:val>
                                        </p:tav>
                                        <p:tav tm="100000">
                                          <p:val>
                                            <p:strVal val="#ppt_x"/>
                                          </p:val>
                                        </p:tav>
                                      </p:tavLst>
                                    </p:anim>
                                    <p:anim calcmode="lin" valueType="num">
                                      <p:cBhvr>
                                        <p:cTn id="35"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37"/>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259881" y="-453230"/>
            <a:ext cx="20957720" cy="11782581"/>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flipH="1">
            <a:off x="3714112" y="2249387"/>
            <a:ext cx="3787770" cy="4967568"/>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3048000" y="528980"/>
            <a:ext cx="12877800" cy="9229040"/>
          </a:xfrm>
          <a:prstGeom prst="rect">
            <a:avLst/>
          </a:prstGeom>
        </p:spPr>
      </p:pic>
      <p:sp>
        <p:nvSpPr>
          <p:cNvPr id="5" name="TextBox 5"/>
          <p:cNvSpPr txBox="1"/>
          <p:nvPr/>
        </p:nvSpPr>
        <p:spPr>
          <a:xfrm>
            <a:off x="4936433" y="2249387"/>
            <a:ext cx="9442370" cy="4062651"/>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lIns="0" tIns="0" rIns="0" bIns="0" rtlCol="0" anchor="t">
            <a:spAutoFit/>
          </a:bodyPr>
          <a:lstStyle/>
          <a:p>
            <a:pPr algn="ctr"/>
            <a:r>
              <a:rPr lang="nl-NL" sz="8800" b="1">
                <a:latin typeface="Times New Roman" panose="02020603050405020304" pitchFamily="18" charset="0"/>
                <a:cs typeface="Times New Roman" panose="02020603050405020304" pitchFamily="18" charset="0"/>
              </a:rPr>
              <a:t>HOẠT ĐỘNG </a:t>
            </a:r>
            <a:r>
              <a:rPr lang="nl-NL" sz="8800" b="1" smtClean="0">
                <a:latin typeface="Times New Roman" panose="02020603050405020304" pitchFamily="18" charset="0"/>
                <a:cs typeface="Times New Roman" panose="02020603050405020304" pitchFamily="18" charset="0"/>
              </a:rPr>
              <a:t>2</a:t>
            </a:r>
          </a:p>
          <a:p>
            <a:pPr algn="ctr"/>
            <a:r>
              <a:rPr lang="nl-NL" sz="8800" b="1" smtClean="0">
                <a:latin typeface="Times New Roman" panose="02020603050405020304" pitchFamily="18" charset="0"/>
                <a:cs typeface="Times New Roman" panose="02020603050405020304" pitchFamily="18" charset="0"/>
              </a:rPr>
              <a:t> </a:t>
            </a:r>
            <a:r>
              <a:rPr lang="nl-NL" sz="8800" b="1">
                <a:latin typeface="Times New Roman" panose="02020603050405020304" pitchFamily="18" charset="0"/>
                <a:cs typeface="Times New Roman" panose="02020603050405020304" pitchFamily="18" charset="0"/>
              </a:rPr>
              <a:t>ÔN </a:t>
            </a:r>
            <a:r>
              <a:rPr lang="nl-NL" sz="8800" b="1" smtClean="0">
                <a:latin typeface="Times New Roman" panose="02020603050405020304" pitchFamily="18" charset="0"/>
                <a:cs typeface="Times New Roman" panose="02020603050405020304" pitchFamily="18" charset="0"/>
              </a:rPr>
              <a:t>TẬP</a:t>
            </a:r>
          </a:p>
          <a:p>
            <a:pPr algn="ctr"/>
            <a:r>
              <a:rPr lang="nl-NL" sz="8800" b="1" smtClean="0">
                <a:latin typeface="Times New Roman" panose="02020603050405020304" pitchFamily="18" charset="0"/>
                <a:cs typeface="Times New Roman" panose="02020603050405020304" pitchFamily="18" charset="0"/>
              </a:rPr>
              <a:t> </a:t>
            </a:r>
            <a:r>
              <a:rPr lang="nl-NL" sz="8800" b="1">
                <a:latin typeface="Times New Roman" panose="02020603050405020304" pitchFamily="18" charset="0"/>
                <a:cs typeface="Times New Roman" panose="02020603050405020304" pitchFamily="18" charset="0"/>
              </a:rPr>
              <a:t>LÍ THUYẾT</a:t>
            </a:r>
            <a:endParaRPr lang="en-GB" sz="8800">
              <a:latin typeface="Times New Roman" panose="02020603050405020304" pitchFamily="18" charset="0"/>
              <a:cs typeface="Times New Roman" panose="02020603050405020304" pitchFamily="18" charset="0"/>
            </a:endParaRPr>
          </a:p>
        </p:txBody>
      </p:sp>
      <p:pic>
        <p:nvPicPr>
          <p:cNvPr id="6" name="Picture 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13792200" y="5753100"/>
            <a:ext cx="4796226" cy="4307883"/>
          </a:xfrm>
          <a:prstGeom prst="rect">
            <a:avLst/>
          </a:prstGeom>
        </p:spPr>
      </p:pic>
      <p:pic>
        <p:nvPicPr>
          <p:cNvPr id="7" name="Picture 7"/>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295400" y="7002097"/>
            <a:ext cx="3408343" cy="3086100"/>
          </a:xfrm>
          <a:prstGeom prst="rect">
            <a:avLst/>
          </a:prstGeom>
        </p:spPr>
      </p:pic>
    </p:spTree>
    <p:extLst>
      <p:ext uri="{BB962C8B-B14F-4D97-AF65-F5344CB8AC3E}">
        <p14:creationId xmlns:p14="http://schemas.microsoft.com/office/powerpoint/2010/main" val="283047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569845" y="-629829"/>
            <a:ext cx="20957720" cy="11782581"/>
          </a:xfrm>
          <a:prstGeom prst="rect">
            <a:avLst/>
          </a:prstGeom>
        </p:spPr>
      </p:pic>
      <p:sp>
        <p:nvSpPr>
          <p:cNvPr id="3" name="AutoShape 3"/>
          <p:cNvSpPr/>
          <p:nvPr/>
        </p:nvSpPr>
        <p:spPr>
          <a:xfrm>
            <a:off x="804251" y="1610171"/>
            <a:ext cx="16230600" cy="8582184"/>
          </a:xfrm>
          <a:prstGeom prst="rect">
            <a:avLst/>
          </a:prstGeom>
          <a:solidFill>
            <a:srgbClr val="FFFBEC"/>
          </a:solidFill>
        </p:spPr>
      </p:sp>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243880" y="284787"/>
            <a:ext cx="2363891" cy="2376856"/>
          </a:xfrm>
          <a:prstGeom prst="rect">
            <a:avLst/>
          </a:prstGeom>
        </p:spPr>
      </p:pic>
      <p:pic>
        <p:nvPicPr>
          <p:cNvPr id="5" name="Picture 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5034185" y="6134100"/>
            <a:ext cx="3194581" cy="4114800"/>
          </a:xfrm>
          <a:prstGeom prst="rect">
            <a:avLst/>
          </a:prstGeom>
        </p:spPr>
      </p:pic>
      <p:pic>
        <p:nvPicPr>
          <p:cNvPr id="6" name="Picture 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804251" y="8334375"/>
            <a:ext cx="3243149" cy="2146375"/>
          </a:xfrm>
          <a:prstGeom prst="rect">
            <a:avLst/>
          </a:prstGeom>
        </p:spPr>
      </p:pic>
      <p:sp>
        <p:nvSpPr>
          <p:cNvPr id="7" name="TextBox 7"/>
          <p:cNvSpPr txBox="1"/>
          <p:nvPr/>
        </p:nvSpPr>
        <p:spPr>
          <a:xfrm>
            <a:off x="3772771" y="2113934"/>
            <a:ext cx="12458238" cy="1354217"/>
          </a:xfrm>
          <a:prstGeom prst="rect">
            <a:avLst/>
          </a:prstGeom>
        </p:spPr>
        <p:txBody>
          <a:bodyPr wrap="square" lIns="0" tIns="0" rIns="0" bIns="0" rtlCol="0" anchor="t">
            <a:spAutoFit/>
          </a:bodyPr>
          <a:lstStyle/>
          <a:p>
            <a:r>
              <a:rPr lang="vi-VN" sz="8800" b="1">
                <a:latin typeface="Times New Roman" panose="02020603050405020304" pitchFamily="18" charset="0"/>
                <a:cs typeface="Times New Roman" panose="02020603050405020304" pitchFamily="18" charset="0"/>
              </a:rPr>
              <a:t>I. ÔN TẬP LÍ THUYẾT </a:t>
            </a:r>
            <a:endParaRPr lang="en-GB" sz="8800">
              <a:latin typeface="Times New Roman" panose="02020603050405020304" pitchFamily="18" charset="0"/>
              <a:cs typeface="Times New Roman" panose="02020603050405020304" pitchFamily="18" charset="0"/>
            </a:endParaRPr>
          </a:p>
        </p:txBody>
      </p:sp>
      <p:pic>
        <p:nvPicPr>
          <p:cNvPr id="8" name="Picture 8"/>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2508546">
            <a:off x="15273693" y="1600941"/>
            <a:ext cx="1359132" cy="543653"/>
          </a:xfrm>
          <a:prstGeom prst="rect">
            <a:avLst/>
          </a:prstGeom>
        </p:spPr>
      </p:pic>
      <p:pic>
        <p:nvPicPr>
          <p:cNvPr id="9" name="Picture 9"/>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1743005">
            <a:off x="16254275" y="4623355"/>
            <a:ext cx="1405308" cy="459919"/>
          </a:xfrm>
          <a:prstGeom prst="rect">
            <a:avLst/>
          </a:prstGeom>
        </p:spPr>
      </p:pic>
      <p:pic>
        <p:nvPicPr>
          <p:cNvPr id="10" name="Picture 10"/>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1600756" y="3926932"/>
            <a:ext cx="1023193" cy="768325"/>
          </a:xfrm>
          <a:prstGeom prst="rect">
            <a:avLst/>
          </a:prstGeom>
        </p:spPr>
      </p:pic>
      <p:pic>
        <p:nvPicPr>
          <p:cNvPr id="11" name="Picture 11"/>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577563" y="5995908"/>
            <a:ext cx="1023193" cy="1023193"/>
          </a:xfrm>
          <a:prstGeom prst="rect">
            <a:avLst/>
          </a:prstGeom>
        </p:spPr>
      </p:pic>
      <p:pic>
        <p:nvPicPr>
          <p:cNvPr id="12" name="Picture 12"/>
          <p:cNvPicPr>
            <a:picLocks noChangeAspect="1"/>
          </p:cNvPicPr>
          <p:nvPr/>
        </p:nvPicPr>
        <p:blipFill>
          <a:blip r:embed="rId18"/>
          <a:srcRect/>
          <a:stretch>
            <a:fillRect/>
          </a:stretch>
        </p:blipFill>
        <p:spPr>
          <a:xfrm rot="-2054655">
            <a:off x="16812736" y="2837681"/>
            <a:ext cx="626794" cy="626794"/>
          </a:xfrm>
          <a:prstGeom prst="rect">
            <a:avLst/>
          </a:prstGeom>
        </p:spPr>
      </p:pic>
      <p:sp>
        <p:nvSpPr>
          <p:cNvPr id="13" name="TextBox 13"/>
          <p:cNvSpPr txBox="1"/>
          <p:nvPr/>
        </p:nvSpPr>
        <p:spPr>
          <a:xfrm>
            <a:off x="5899166" y="4167356"/>
            <a:ext cx="10551139" cy="1107996"/>
          </a:xfrm>
          <a:prstGeom prst="rect">
            <a:avLst/>
          </a:prstGeom>
        </p:spPr>
        <p:txBody>
          <a:bodyPr lIns="0" tIns="0" rIns="0" bIns="0" rtlCol="0" anchor="t">
            <a:spAutoFit/>
          </a:bodyPr>
          <a:lstStyle/>
          <a:p>
            <a:r>
              <a:rPr lang="de-DE" sz="7200" b="1">
                <a:latin typeface="Times New Roman" panose="02020603050405020304" pitchFamily="18" charset="0"/>
                <a:cs typeface="Times New Roman" panose="02020603050405020304" pitchFamily="18" charset="0"/>
              </a:rPr>
              <a:t>1. Từ Hán Việt</a:t>
            </a:r>
            <a:endParaRPr lang="en-GB" sz="7200">
              <a:latin typeface="Times New Roman" panose="02020603050405020304" pitchFamily="18" charset="0"/>
              <a:cs typeface="Times New Roman" panose="02020603050405020304" pitchFamily="18" charset="0"/>
            </a:endParaRPr>
          </a:p>
        </p:txBody>
      </p:sp>
      <p:sp>
        <p:nvSpPr>
          <p:cNvPr id="14" name="Rectangle 13"/>
          <p:cNvSpPr/>
          <p:nvPr/>
        </p:nvSpPr>
        <p:spPr>
          <a:xfrm>
            <a:off x="7205955" y="6126480"/>
            <a:ext cx="2826415" cy="1200329"/>
          </a:xfrm>
          <a:prstGeom prst="rect">
            <a:avLst/>
          </a:prstGeom>
        </p:spPr>
        <p:txBody>
          <a:bodyPr wrap="none">
            <a:spAutoFit/>
          </a:bodyPr>
          <a:lstStyle/>
          <a:p>
            <a:r>
              <a:rPr lang="de-DE" sz="7200" b="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*Ví dụ</a:t>
            </a:r>
            <a:endParaRPr lang="en-GB" sz="96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446489" y="-687026"/>
            <a:ext cx="20957720" cy="11782581"/>
          </a:xfrm>
          <a:prstGeom prst="rect">
            <a:avLst/>
          </a:prstGeom>
        </p:spPr>
      </p:pic>
      <p:sp>
        <p:nvSpPr>
          <p:cNvPr id="6" name="AutoShape 6"/>
          <p:cNvSpPr/>
          <p:nvPr/>
        </p:nvSpPr>
        <p:spPr>
          <a:xfrm>
            <a:off x="491902" y="676124"/>
            <a:ext cx="16328415" cy="8916587"/>
          </a:xfrm>
          <a:prstGeom prst="rect">
            <a:avLst/>
          </a:prstGeom>
          <a:solidFill>
            <a:srgbClr val="DB9463"/>
          </a:solidFill>
        </p:spPr>
      </p:sp>
      <p:sp>
        <p:nvSpPr>
          <p:cNvPr id="7" name="AutoShape 7"/>
          <p:cNvSpPr/>
          <p:nvPr/>
        </p:nvSpPr>
        <p:spPr>
          <a:xfrm>
            <a:off x="805442" y="1067629"/>
            <a:ext cx="16453858" cy="8467932"/>
          </a:xfrm>
          <a:prstGeom prst="rect">
            <a:avLst/>
          </a:prstGeom>
          <a:solidFill>
            <a:srgbClr val="FFFBEC"/>
          </a:solidFill>
        </p:spPr>
      </p:sp>
      <p:sp>
        <p:nvSpPr>
          <p:cNvPr id="8" name="TextBox 8"/>
          <p:cNvSpPr txBox="1"/>
          <p:nvPr/>
        </p:nvSpPr>
        <p:spPr>
          <a:xfrm>
            <a:off x="2492879" y="1760856"/>
            <a:ext cx="13116306" cy="7237879"/>
          </a:xfrm>
          <a:prstGeom prst="rect">
            <a:avLst/>
          </a:prstGeom>
        </p:spPr>
        <p:txBody>
          <a:bodyPr wrap="square" lIns="0" tIns="0" rIns="0" bIns="0" rtlCol="0" anchor="t">
            <a:spAutoFit/>
          </a:bodyPr>
          <a:lstStyle/>
          <a:p>
            <a:pPr algn="just" fontAlgn="base"/>
            <a:r>
              <a:rPr lang="vi-VN" sz="4800" i="1">
                <a:latin typeface="Times New Roman" panose="02020603050405020304" pitchFamily="18" charset="0"/>
                <a:cs typeface="Times New Roman" panose="02020603050405020304" pitchFamily="18" charset="0"/>
              </a:rPr>
              <a:t>Huống chi ta cùng các ngươi sinh phải thời loạn lạc</a:t>
            </a:r>
            <a:r>
              <a:rPr lang="nl-NL" sz="4800" i="1">
                <a:latin typeface="Times New Roman" panose="02020603050405020304" pitchFamily="18" charset="0"/>
                <a:cs typeface="Times New Roman" panose="02020603050405020304" pitchFamily="18" charset="0"/>
              </a:rPr>
              <a:t>,</a:t>
            </a:r>
            <a:r>
              <a:rPr lang="vi-VN" sz="4800" i="1">
                <a:latin typeface="Times New Roman" panose="02020603050405020304" pitchFamily="18" charset="0"/>
                <a:cs typeface="Times New Roman" panose="02020603050405020304" pitchFamily="18" charset="0"/>
              </a:rPr>
              <a:t> lớn gặp buổi gian nan</a:t>
            </a:r>
            <a:r>
              <a:rPr lang="nl-NL" sz="4800" i="1">
                <a:latin typeface="Times New Roman" panose="02020603050405020304" pitchFamily="18" charset="0"/>
                <a:cs typeface="Times New Roman" panose="02020603050405020304" pitchFamily="18" charset="0"/>
              </a:rPr>
              <a:t>.</a:t>
            </a:r>
            <a:r>
              <a:rPr lang="vi-VN" sz="4800" i="1">
                <a:latin typeface="Times New Roman" panose="02020603050405020304" pitchFamily="18" charset="0"/>
                <a:cs typeface="Times New Roman" panose="02020603050405020304" pitchFamily="18" charset="0"/>
              </a:rPr>
              <a:t> Ngó thấy sứ giặc đi lại nghênh ngang ngoài đường, uốn lưỡi cú diều mả sỉ mắng triều đình, đem thân dê chó mà bắt nạt tể phụ, thác mệnh Hốt Tất Liệt mà đòi ngọc lụa, để thỏa lòng tham khôn cùng, giả hiệu Vân Nam Vương mà thu bạc vàng, để vét của kho có hạn. Thật khác nào như đem thịt mà nuôi hổ đói, sao cho khỏi tai vạ về sau. </a:t>
            </a:r>
            <a:endParaRPr lang="en-GB" sz="4800">
              <a:latin typeface="Times New Roman" panose="02020603050405020304" pitchFamily="18" charset="0"/>
              <a:cs typeface="Times New Roman" panose="02020603050405020304" pitchFamily="18" charset="0"/>
            </a:endParaRPr>
          </a:p>
          <a:p>
            <a:pPr algn="just" fontAlgn="base"/>
            <a:r>
              <a:rPr lang="vi-VN" sz="4800">
                <a:latin typeface="Times New Roman" panose="02020603050405020304" pitchFamily="18" charset="0"/>
                <a:cs typeface="Times New Roman" panose="02020603050405020304" pitchFamily="18" charset="0"/>
              </a:rPr>
              <a:t>                 (Trần Quốc Tuấn, Hịch tướng sĩ) </a:t>
            </a:r>
            <a:endParaRPr lang="en-GB" sz="4800">
              <a:latin typeface="Times New Roman" panose="02020603050405020304" pitchFamily="18" charset="0"/>
              <a:cs typeface="Times New Roman" panose="02020603050405020304" pitchFamily="18" charset="0"/>
            </a:endParaRPr>
          </a:p>
          <a:p>
            <a:pPr algn="ctr">
              <a:lnSpc>
                <a:spcPts val="4582"/>
              </a:lnSpc>
            </a:pPr>
            <a:r>
              <a:rPr lang="en-US" sz="2695" smtClean="0">
                <a:solidFill>
                  <a:srgbClr val="253140"/>
                </a:solidFill>
                <a:latin typeface="Nunito"/>
              </a:rPr>
              <a:t>.</a:t>
            </a:r>
            <a:endParaRPr lang="en-US" sz="2695">
              <a:solidFill>
                <a:srgbClr val="253140"/>
              </a:solidFill>
              <a:latin typeface="Nunito"/>
            </a:endParaRPr>
          </a:p>
        </p:txBody>
      </p:sp>
      <p:pic>
        <p:nvPicPr>
          <p:cNvPr id="10" name="Picture 10"/>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1180489" flipH="1" flipV="1">
            <a:off x="446357" y="3281243"/>
            <a:ext cx="1164686" cy="1231880"/>
          </a:xfrm>
          <a:prstGeom prst="rect">
            <a:avLst/>
          </a:prstGeom>
        </p:spPr>
      </p:pic>
      <p:pic>
        <p:nvPicPr>
          <p:cNvPr id="11" name="Picture 11"/>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5745034" y="7494528"/>
            <a:ext cx="2375145" cy="2464773"/>
          </a:xfrm>
          <a:prstGeom prst="rect">
            <a:avLst/>
          </a:prstGeom>
        </p:spPr>
      </p:pic>
      <p:pic>
        <p:nvPicPr>
          <p:cNvPr id="12" name="Picture 12"/>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254836" y="-131926"/>
            <a:ext cx="1837699" cy="3148706"/>
          </a:xfrm>
          <a:prstGeom prst="rect">
            <a:avLst/>
          </a:prstGeom>
        </p:spPr>
      </p:pic>
      <p:pic>
        <p:nvPicPr>
          <p:cNvPr id="13" name="Picture 13"/>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5031521" y="1067629"/>
            <a:ext cx="1386454" cy="1386454"/>
          </a:xfrm>
          <a:prstGeom prst="rect">
            <a:avLst/>
          </a:prstGeom>
        </p:spPr>
      </p:pic>
      <p:pic>
        <p:nvPicPr>
          <p:cNvPr id="14" name="Picture 14"/>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5473122">
            <a:off x="15842820" y="756022"/>
            <a:ext cx="2179574" cy="1636662"/>
          </a:xfrm>
          <a:prstGeom prst="rect">
            <a:avLst/>
          </a:prstGeom>
        </p:spPr>
      </p:pic>
      <p:pic>
        <p:nvPicPr>
          <p:cNvPr id="15" name="Picture 15"/>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16310385" y="2490896"/>
            <a:ext cx="622221" cy="630243"/>
          </a:xfrm>
          <a:prstGeom prst="rect">
            <a:avLst/>
          </a:prstGeom>
        </p:spPr>
      </p:pic>
    </p:spTree>
    <p:extLst>
      <p:ext uri="{BB962C8B-B14F-4D97-AF65-F5344CB8AC3E}">
        <p14:creationId xmlns:p14="http://schemas.microsoft.com/office/powerpoint/2010/main" val="102689396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435110" y="-946891"/>
            <a:ext cx="20957720" cy="11782581"/>
          </a:xfrm>
          <a:prstGeom prst="rect">
            <a:avLst/>
          </a:prstGeom>
        </p:spPr>
      </p:pic>
      <p:grpSp>
        <p:nvGrpSpPr>
          <p:cNvPr id="3" name="Group 3"/>
          <p:cNvGrpSpPr/>
          <p:nvPr/>
        </p:nvGrpSpPr>
        <p:grpSpPr>
          <a:xfrm>
            <a:off x="2886962" y="1775909"/>
            <a:ext cx="13453962" cy="7068257"/>
            <a:chOff x="0" y="0"/>
            <a:chExt cx="5490351" cy="2884445"/>
          </a:xfrm>
        </p:grpSpPr>
        <p:sp>
          <p:nvSpPr>
            <p:cNvPr id="4" name="Freeform 4"/>
            <p:cNvSpPr/>
            <p:nvPr/>
          </p:nvSpPr>
          <p:spPr>
            <a:xfrm>
              <a:off x="0" y="0"/>
              <a:ext cx="5490351" cy="2884445"/>
            </a:xfrm>
            <a:custGeom>
              <a:avLst/>
              <a:gdLst/>
              <a:ahLst/>
              <a:cxnLst/>
              <a:rect l="l" t="t" r="r" b="b"/>
              <a:pathLst>
                <a:path w="5490351" h="2884445">
                  <a:moveTo>
                    <a:pt x="5365891" y="2884445"/>
                  </a:moveTo>
                  <a:lnTo>
                    <a:pt x="124460" y="2884445"/>
                  </a:lnTo>
                  <a:cubicBezTo>
                    <a:pt x="55880" y="2884445"/>
                    <a:pt x="0" y="2828565"/>
                    <a:pt x="0" y="2759985"/>
                  </a:cubicBezTo>
                  <a:lnTo>
                    <a:pt x="0" y="124460"/>
                  </a:lnTo>
                  <a:cubicBezTo>
                    <a:pt x="0" y="55880"/>
                    <a:pt x="55880" y="0"/>
                    <a:pt x="124460" y="0"/>
                  </a:cubicBezTo>
                  <a:lnTo>
                    <a:pt x="5365891" y="0"/>
                  </a:lnTo>
                  <a:cubicBezTo>
                    <a:pt x="5434471" y="0"/>
                    <a:pt x="5490351" y="55880"/>
                    <a:pt x="5490351" y="124460"/>
                  </a:cubicBezTo>
                  <a:lnTo>
                    <a:pt x="5490351" y="2759985"/>
                  </a:lnTo>
                  <a:cubicBezTo>
                    <a:pt x="5490351" y="2828565"/>
                    <a:pt x="5434471" y="2884445"/>
                    <a:pt x="5365891" y="2884445"/>
                  </a:cubicBezTo>
                  <a:close/>
                </a:path>
              </a:pathLst>
            </a:custGeom>
            <a:solidFill>
              <a:srgbClr val="DB9463"/>
            </a:solidFill>
          </p:spPr>
        </p:sp>
      </p:grpSp>
      <p:grpSp>
        <p:nvGrpSpPr>
          <p:cNvPr id="5" name="Group 5"/>
          <p:cNvGrpSpPr/>
          <p:nvPr/>
        </p:nvGrpSpPr>
        <p:grpSpPr>
          <a:xfrm rot="-10800000">
            <a:off x="9043750" y="1146668"/>
            <a:ext cx="6484124" cy="782571"/>
            <a:chOff x="0" y="0"/>
            <a:chExt cx="50256911" cy="6065520"/>
          </a:xfrm>
        </p:grpSpPr>
        <p:sp>
          <p:nvSpPr>
            <p:cNvPr id="6" name="Freeform 6"/>
            <p:cNvSpPr/>
            <p:nvPr/>
          </p:nvSpPr>
          <p:spPr>
            <a:xfrm>
              <a:off x="-50800" y="0"/>
              <a:ext cx="50358511" cy="6066790"/>
            </a:xfrm>
            <a:custGeom>
              <a:avLst/>
              <a:gdLst/>
              <a:ahLst/>
              <a:cxnLst/>
              <a:rect l="l" t="t" r="r" b="b"/>
              <a:pathLst>
                <a:path w="50358511" h="6066790">
                  <a:moveTo>
                    <a:pt x="1692910" y="0"/>
                  </a:moveTo>
                  <a:lnTo>
                    <a:pt x="1692910" y="6065520"/>
                  </a:lnTo>
                  <a:cubicBezTo>
                    <a:pt x="1710690" y="6066790"/>
                    <a:pt x="1728470" y="6066790"/>
                    <a:pt x="1746250" y="6066790"/>
                  </a:cubicBezTo>
                  <a:lnTo>
                    <a:pt x="48602100" y="6066790"/>
                  </a:lnTo>
                  <a:lnTo>
                    <a:pt x="48602100" y="0"/>
                  </a:lnTo>
                  <a:lnTo>
                    <a:pt x="1692910" y="0"/>
                  </a:lnTo>
                  <a:close/>
                  <a:moveTo>
                    <a:pt x="49059300" y="0"/>
                  </a:moveTo>
                  <a:lnTo>
                    <a:pt x="48602100" y="0"/>
                  </a:lnTo>
                  <a:lnTo>
                    <a:pt x="48602100" y="6065520"/>
                  </a:lnTo>
                  <a:lnTo>
                    <a:pt x="48612261" y="6065520"/>
                  </a:lnTo>
                  <a:cubicBezTo>
                    <a:pt x="49351400" y="6065520"/>
                    <a:pt x="50000371" y="5462270"/>
                    <a:pt x="50053711" y="4725670"/>
                  </a:cubicBezTo>
                  <a:lnTo>
                    <a:pt x="50303900" y="1338580"/>
                  </a:lnTo>
                  <a:cubicBezTo>
                    <a:pt x="50358511" y="603250"/>
                    <a:pt x="49798443" y="0"/>
                    <a:pt x="49059300" y="0"/>
                  </a:cubicBezTo>
                  <a:close/>
                  <a:moveTo>
                    <a:pt x="1299210" y="0"/>
                  </a:moveTo>
                  <a:cubicBezTo>
                    <a:pt x="560070" y="0"/>
                    <a:pt x="0" y="603250"/>
                    <a:pt x="54610" y="1339850"/>
                  </a:cubicBezTo>
                  <a:lnTo>
                    <a:pt x="304800" y="4726940"/>
                  </a:lnTo>
                  <a:cubicBezTo>
                    <a:pt x="358140" y="5445760"/>
                    <a:pt x="977900" y="6037580"/>
                    <a:pt x="1694180" y="6065520"/>
                  </a:cubicBezTo>
                  <a:lnTo>
                    <a:pt x="1694180" y="0"/>
                  </a:lnTo>
                  <a:lnTo>
                    <a:pt x="1299210" y="0"/>
                  </a:lnTo>
                  <a:close/>
                </a:path>
              </a:pathLst>
            </a:custGeom>
            <a:solidFill>
              <a:srgbClr val="DB9463"/>
            </a:solidFill>
          </p:spPr>
        </p:sp>
      </p:grpSp>
      <p:grpSp>
        <p:nvGrpSpPr>
          <p:cNvPr id="7" name="Group 7"/>
          <p:cNvGrpSpPr/>
          <p:nvPr/>
        </p:nvGrpSpPr>
        <p:grpSpPr>
          <a:xfrm>
            <a:off x="2624826" y="1962554"/>
            <a:ext cx="13453962" cy="7084312"/>
            <a:chOff x="0" y="0"/>
            <a:chExt cx="5490351" cy="2890997"/>
          </a:xfrm>
        </p:grpSpPr>
        <p:sp>
          <p:nvSpPr>
            <p:cNvPr id="8" name="Freeform 8"/>
            <p:cNvSpPr/>
            <p:nvPr/>
          </p:nvSpPr>
          <p:spPr>
            <a:xfrm>
              <a:off x="0" y="0"/>
              <a:ext cx="5490351" cy="2890997"/>
            </a:xfrm>
            <a:custGeom>
              <a:avLst/>
              <a:gdLst/>
              <a:ahLst/>
              <a:cxnLst/>
              <a:rect l="l" t="t" r="r" b="b"/>
              <a:pathLst>
                <a:path w="5490351" h="2890997">
                  <a:moveTo>
                    <a:pt x="5365891" y="2890997"/>
                  </a:moveTo>
                  <a:lnTo>
                    <a:pt x="124460" y="2890997"/>
                  </a:lnTo>
                  <a:cubicBezTo>
                    <a:pt x="55880" y="2890997"/>
                    <a:pt x="0" y="2835117"/>
                    <a:pt x="0" y="2766537"/>
                  </a:cubicBezTo>
                  <a:lnTo>
                    <a:pt x="0" y="124460"/>
                  </a:lnTo>
                  <a:cubicBezTo>
                    <a:pt x="0" y="55880"/>
                    <a:pt x="55880" y="0"/>
                    <a:pt x="124460" y="0"/>
                  </a:cubicBezTo>
                  <a:lnTo>
                    <a:pt x="5365891" y="0"/>
                  </a:lnTo>
                  <a:cubicBezTo>
                    <a:pt x="5434471" y="0"/>
                    <a:pt x="5490351" y="55880"/>
                    <a:pt x="5490351" y="124460"/>
                  </a:cubicBezTo>
                  <a:lnTo>
                    <a:pt x="5490351" y="2766537"/>
                  </a:lnTo>
                  <a:cubicBezTo>
                    <a:pt x="5490351" y="2835117"/>
                    <a:pt x="5434471" y="2890997"/>
                    <a:pt x="5365891" y="2890997"/>
                  </a:cubicBezTo>
                  <a:close/>
                </a:path>
              </a:pathLst>
            </a:custGeom>
            <a:solidFill>
              <a:srgbClr val="51604D"/>
            </a:solidFill>
          </p:spPr>
        </p:sp>
      </p:grpSp>
      <p:grpSp>
        <p:nvGrpSpPr>
          <p:cNvPr id="9" name="Group 9"/>
          <p:cNvGrpSpPr/>
          <p:nvPr/>
        </p:nvGrpSpPr>
        <p:grpSpPr>
          <a:xfrm rot="-10800000">
            <a:off x="9043750" y="1491619"/>
            <a:ext cx="6484124" cy="782571"/>
            <a:chOff x="0" y="0"/>
            <a:chExt cx="50256911" cy="6065520"/>
          </a:xfrm>
        </p:grpSpPr>
        <p:sp>
          <p:nvSpPr>
            <p:cNvPr id="10" name="Freeform 10"/>
            <p:cNvSpPr/>
            <p:nvPr/>
          </p:nvSpPr>
          <p:spPr>
            <a:xfrm>
              <a:off x="-50800" y="0"/>
              <a:ext cx="50358511" cy="6066790"/>
            </a:xfrm>
            <a:custGeom>
              <a:avLst/>
              <a:gdLst/>
              <a:ahLst/>
              <a:cxnLst/>
              <a:rect l="l" t="t" r="r" b="b"/>
              <a:pathLst>
                <a:path w="50358511" h="6066790">
                  <a:moveTo>
                    <a:pt x="1692910" y="0"/>
                  </a:moveTo>
                  <a:lnTo>
                    <a:pt x="1692910" y="6065520"/>
                  </a:lnTo>
                  <a:cubicBezTo>
                    <a:pt x="1710690" y="6066790"/>
                    <a:pt x="1728470" y="6066790"/>
                    <a:pt x="1746250" y="6066790"/>
                  </a:cubicBezTo>
                  <a:lnTo>
                    <a:pt x="48602100" y="6066790"/>
                  </a:lnTo>
                  <a:lnTo>
                    <a:pt x="48602100" y="0"/>
                  </a:lnTo>
                  <a:lnTo>
                    <a:pt x="1692910" y="0"/>
                  </a:lnTo>
                  <a:close/>
                  <a:moveTo>
                    <a:pt x="49059300" y="0"/>
                  </a:moveTo>
                  <a:lnTo>
                    <a:pt x="48602100" y="0"/>
                  </a:lnTo>
                  <a:lnTo>
                    <a:pt x="48602100" y="6065520"/>
                  </a:lnTo>
                  <a:lnTo>
                    <a:pt x="48612261" y="6065520"/>
                  </a:lnTo>
                  <a:cubicBezTo>
                    <a:pt x="49351400" y="6065520"/>
                    <a:pt x="50000371" y="5462270"/>
                    <a:pt x="50053711" y="4725670"/>
                  </a:cubicBezTo>
                  <a:lnTo>
                    <a:pt x="50303900" y="1338580"/>
                  </a:lnTo>
                  <a:cubicBezTo>
                    <a:pt x="50358511" y="603250"/>
                    <a:pt x="49798443" y="0"/>
                    <a:pt x="49059300" y="0"/>
                  </a:cubicBezTo>
                  <a:close/>
                  <a:moveTo>
                    <a:pt x="1299210" y="0"/>
                  </a:moveTo>
                  <a:cubicBezTo>
                    <a:pt x="560070" y="0"/>
                    <a:pt x="0" y="603250"/>
                    <a:pt x="54610" y="1339850"/>
                  </a:cubicBezTo>
                  <a:lnTo>
                    <a:pt x="304800" y="4726940"/>
                  </a:lnTo>
                  <a:cubicBezTo>
                    <a:pt x="358140" y="5445760"/>
                    <a:pt x="977900" y="6037580"/>
                    <a:pt x="1694180" y="6065520"/>
                  </a:cubicBezTo>
                  <a:lnTo>
                    <a:pt x="1694180" y="0"/>
                  </a:lnTo>
                  <a:lnTo>
                    <a:pt x="1299210" y="0"/>
                  </a:lnTo>
                  <a:close/>
                </a:path>
              </a:pathLst>
            </a:custGeom>
            <a:solidFill>
              <a:srgbClr val="51604D"/>
            </a:solidFill>
          </p:spPr>
        </p:sp>
      </p:grpSp>
      <p:grpSp>
        <p:nvGrpSpPr>
          <p:cNvPr id="11" name="Group 11"/>
          <p:cNvGrpSpPr/>
          <p:nvPr/>
        </p:nvGrpSpPr>
        <p:grpSpPr>
          <a:xfrm>
            <a:off x="647823" y="502829"/>
            <a:ext cx="6694219" cy="2242468"/>
            <a:chOff x="0" y="0"/>
            <a:chExt cx="2264464" cy="758563"/>
          </a:xfrm>
        </p:grpSpPr>
        <p:sp>
          <p:nvSpPr>
            <p:cNvPr id="12" name="Freeform 12"/>
            <p:cNvSpPr/>
            <p:nvPr/>
          </p:nvSpPr>
          <p:spPr>
            <a:xfrm>
              <a:off x="0" y="0"/>
              <a:ext cx="2264464" cy="758563"/>
            </a:xfrm>
            <a:custGeom>
              <a:avLst/>
              <a:gdLst/>
              <a:ahLst/>
              <a:cxnLst/>
              <a:rect l="l" t="t" r="r" b="b"/>
              <a:pathLst>
                <a:path w="2264464" h="758563">
                  <a:moveTo>
                    <a:pt x="2140004" y="758563"/>
                  </a:moveTo>
                  <a:lnTo>
                    <a:pt x="124460" y="758563"/>
                  </a:lnTo>
                  <a:cubicBezTo>
                    <a:pt x="55880" y="758563"/>
                    <a:pt x="0" y="702683"/>
                    <a:pt x="0" y="634103"/>
                  </a:cubicBezTo>
                  <a:lnTo>
                    <a:pt x="0" y="124460"/>
                  </a:lnTo>
                  <a:cubicBezTo>
                    <a:pt x="0" y="55880"/>
                    <a:pt x="55880" y="0"/>
                    <a:pt x="124460" y="0"/>
                  </a:cubicBezTo>
                  <a:lnTo>
                    <a:pt x="2140004" y="0"/>
                  </a:lnTo>
                  <a:cubicBezTo>
                    <a:pt x="2208584" y="0"/>
                    <a:pt x="2264464" y="55880"/>
                    <a:pt x="2264464" y="124460"/>
                  </a:cubicBezTo>
                  <a:lnTo>
                    <a:pt x="2264464" y="634103"/>
                  </a:lnTo>
                  <a:cubicBezTo>
                    <a:pt x="2264464" y="702683"/>
                    <a:pt x="2208584" y="758563"/>
                    <a:pt x="2140004" y="758563"/>
                  </a:cubicBezTo>
                  <a:close/>
                </a:path>
              </a:pathLst>
            </a:custGeom>
            <a:solidFill>
              <a:srgbClr val="FFFBEC"/>
            </a:solidFill>
          </p:spPr>
        </p:sp>
      </p:grpSp>
      <p:pic>
        <p:nvPicPr>
          <p:cNvPr id="14" name="Picture 1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3558035" y="7111483"/>
            <a:ext cx="4280721" cy="3175517"/>
          </a:xfrm>
          <a:prstGeom prst="rect">
            <a:avLst/>
          </a:prstGeom>
        </p:spPr>
      </p:pic>
      <p:sp>
        <p:nvSpPr>
          <p:cNvPr id="15" name="TextBox 15"/>
          <p:cNvSpPr txBox="1"/>
          <p:nvPr/>
        </p:nvSpPr>
        <p:spPr>
          <a:xfrm>
            <a:off x="591120" y="992899"/>
            <a:ext cx="6564760" cy="1436291"/>
          </a:xfrm>
          <a:prstGeom prst="rect">
            <a:avLst/>
          </a:prstGeom>
        </p:spPr>
        <p:txBody>
          <a:bodyPr wrap="square" lIns="0" tIns="0" rIns="0" bIns="0" rtlCol="0" anchor="t">
            <a:spAutoFit/>
          </a:bodyPr>
          <a:lstStyle/>
          <a:p>
            <a:pPr algn="ctr">
              <a:lnSpc>
                <a:spcPts val="5640"/>
              </a:lnSpc>
            </a:pPr>
            <a:r>
              <a:rPr lang="vi-VN" sz="4800" i="1"/>
              <a:t> </a:t>
            </a:r>
            <a:r>
              <a:rPr lang="en-US" sz="6000" b="1">
                <a:latin typeface="Times New Roman" panose="02020603050405020304" pitchFamily="18" charset="0"/>
                <a:cs typeface="Times New Roman" panose="02020603050405020304" pitchFamily="18" charset="0"/>
              </a:rPr>
              <a:t>PHIẾU HỌC TẬP SỐ 01</a:t>
            </a:r>
            <a:endParaRPr lang="en-US" sz="5400" spc="70">
              <a:solidFill>
                <a:srgbClr val="51604D"/>
              </a:solidFill>
              <a:latin typeface="Times New Roman" panose="02020603050405020304" pitchFamily="18" charset="0"/>
              <a:cs typeface="Times New Roman" panose="02020603050405020304" pitchFamily="18" charset="0"/>
            </a:endParaRPr>
          </a:p>
        </p:txBody>
      </p:sp>
      <p:pic>
        <p:nvPicPr>
          <p:cNvPr id="16" name="Picture 1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2099885" y="7111483"/>
            <a:ext cx="1674403" cy="2449260"/>
          </a:xfrm>
          <a:prstGeom prst="rect">
            <a:avLst/>
          </a:prstGeom>
        </p:spPr>
      </p:pic>
      <p:pic>
        <p:nvPicPr>
          <p:cNvPr id="17" name="Picture 17"/>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909638">
            <a:off x="14122219" y="1491619"/>
            <a:ext cx="2811309" cy="1354540"/>
          </a:xfrm>
          <a:prstGeom prst="rect">
            <a:avLst/>
          </a:prstGeom>
        </p:spPr>
      </p:pic>
      <p:pic>
        <p:nvPicPr>
          <p:cNvPr id="18" name="Picture 18"/>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979173">
            <a:off x="175463" y="2760176"/>
            <a:ext cx="1706473" cy="682589"/>
          </a:xfrm>
          <a:prstGeom prst="rect">
            <a:avLst/>
          </a:prstGeom>
        </p:spPr>
      </p:pic>
      <p:pic>
        <p:nvPicPr>
          <p:cNvPr id="19" name="Picture 19"/>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8711316">
            <a:off x="15157066" y="4700471"/>
            <a:ext cx="1693251" cy="1271477"/>
          </a:xfrm>
          <a:prstGeom prst="rect">
            <a:avLst/>
          </a:prstGeom>
        </p:spPr>
      </p:pic>
      <p:pic>
        <p:nvPicPr>
          <p:cNvPr id="20" name="Picture 20"/>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15470373" y="4330927"/>
            <a:ext cx="456046" cy="461925"/>
          </a:xfrm>
          <a:prstGeom prst="rect">
            <a:avLst/>
          </a:prstGeom>
        </p:spPr>
      </p:pic>
      <p:pic>
        <p:nvPicPr>
          <p:cNvPr id="21" name="Picture 21"/>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16340924" y="5504710"/>
            <a:ext cx="456046" cy="461925"/>
          </a:xfrm>
          <a:prstGeom prst="rect">
            <a:avLst/>
          </a:prstGeom>
        </p:spPr>
      </p:pic>
      <p:pic>
        <p:nvPicPr>
          <p:cNvPr id="22" name="Picture 22"/>
          <p:cNvPicPr>
            <a:picLocks noChangeAspect="1"/>
          </p:cNvPicPr>
          <p:nvPr/>
        </p:nvPicPr>
        <p:blipFill>
          <a:blip r:embed="rId18"/>
          <a:srcRect/>
          <a:stretch>
            <a:fillRect/>
          </a:stretch>
        </p:blipFill>
        <p:spPr>
          <a:xfrm>
            <a:off x="8514108" y="1537953"/>
            <a:ext cx="529642" cy="1563518"/>
          </a:xfrm>
          <a:prstGeom prst="rect">
            <a:avLst/>
          </a:prstGeom>
        </p:spPr>
      </p:pic>
      <p:graphicFrame>
        <p:nvGraphicFramePr>
          <p:cNvPr id="23" name="Table 22"/>
          <p:cNvGraphicFramePr>
            <a:graphicFrameLocks noGrp="1"/>
          </p:cNvGraphicFramePr>
          <p:nvPr>
            <p:extLst>
              <p:ext uri="{D42A27DB-BD31-4B8C-83A1-F6EECF244321}">
                <p14:modId xmlns:p14="http://schemas.microsoft.com/office/powerpoint/2010/main" val="368760044"/>
              </p:ext>
            </p:extLst>
          </p:nvPr>
        </p:nvGraphicFramePr>
        <p:xfrm>
          <a:off x="3804768" y="2878706"/>
          <a:ext cx="10604632" cy="6169236"/>
        </p:xfrm>
        <a:graphic>
          <a:graphicData uri="http://schemas.openxmlformats.org/drawingml/2006/table">
            <a:tbl>
              <a:tblPr firstRow="1" firstCol="1" bandRow="1"/>
              <a:tblGrid>
                <a:gridCol w="1866185">
                  <a:extLst>
                    <a:ext uri="{9D8B030D-6E8A-4147-A177-3AD203B41FA5}">
                      <a16:colId xmlns:a16="http://schemas.microsoft.com/office/drawing/2014/main" val="20000"/>
                    </a:ext>
                  </a:extLst>
                </a:gridCol>
                <a:gridCol w="4267200">
                  <a:extLst>
                    <a:ext uri="{9D8B030D-6E8A-4147-A177-3AD203B41FA5}">
                      <a16:colId xmlns:a16="http://schemas.microsoft.com/office/drawing/2014/main" val="20001"/>
                    </a:ext>
                  </a:extLst>
                </a:gridCol>
                <a:gridCol w="4471247">
                  <a:extLst>
                    <a:ext uri="{9D8B030D-6E8A-4147-A177-3AD203B41FA5}">
                      <a16:colId xmlns:a16="http://schemas.microsoft.com/office/drawing/2014/main" val="20002"/>
                    </a:ext>
                  </a:extLst>
                </a:gridCol>
              </a:tblGrid>
              <a:tr h="1962996">
                <a:tc>
                  <a:txBody>
                    <a:bodyPr/>
                    <a:lstStyle/>
                    <a:p>
                      <a:pPr algn="ctr">
                        <a:lnSpc>
                          <a:spcPct val="115000"/>
                        </a:lnSpc>
                        <a:spcAft>
                          <a:spcPts val="0"/>
                        </a:spcAft>
                      </a:pPr>
                      <a:r>
                        <a:rPr lang="de-DE"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STT</a:t>
                      </a:r>
                      <a:endParaRPr lang="en-GB"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relaxedInset"/>
                      <a:lightRig rig="flood" dir="t"/>
                    </a:cell3D>
                  </a:tcPr>
                </a:tc>
                <a:tc>
                  <a:txBody>
                    <a:bodyPr/>
                    <a:lstStyle/>
                    <a:p>
                      <a:pPr algn="ctr">
                        <a:lnSpc>
                          <a:spcPct val="115000"/>
                        </a:lnSpc>
                        <a:spcAft>
                          <a:spcPts val="0"/>
                        </a:spcAft>
                      </a:pPr>
                      <a:r>
                        <a:rPr lang="de-DE"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Từ Hán Việt</a:t>
                      </a:r>
                      <a:endParaRPr lang="en-GB"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relaxedInset"/>
                      <a:lightRig rig="flood" dir="t"/>
                    </a:cell3D>
                  </a:tcPr>
                </a:tc>
                <a:tc>
                  <a:txBody>
                    <a:bodyPr/>
                    <a:lstStyle/>
                    <a:p>
                      <a:pPr algn="ctr">
                        <a:lnSpc>
                          <a:spcPct val="115000"/>
                        </a:lnSpc>
                        <a:spcAft>
                          <a:spcPts val="0"/>
                        </a:spcAft>
                      </a:pPr>
                      <a:r>
                        <a:rPr lang="vi-VN" sz="4800" b="1">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Giải nghĩa</a:t>
                      </a:r>
                      <a:endParaRPr lang="en-GB"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relaxedInset"/>
                      <a:lightRig rig="flood" dir="t"/>
                    </a:cell3D>
                  </a:tcPr>
                </a:tc>
                <a:extLst>
                  <a:ext uri="{0D108BD9-81ED-4DB2-BD59-A6C34878D82A}">
                    <a16:rowId xmlns:a16="http://schemas.microsoft.com/office/drawing/2014/main" val="10000"/>
                  </a:ext>
                </a:extLst>
              </a:tr>
              <a:tr h="654332">
                <a:tc>
                  <a:txBody>
                    <a:bodyPr/>
                    <a:lstStyle/>
                    <a:p>
                      <a:pPr algn="ctr">
                        <a:lnSpc>
                          <a:spcPct val="115000"/>
                        </a:lnSpc>
                        <a:spcAft>
                          <a:spcPts val="0"/>
                        </a:spcAft>
                      </a:pPr>
                      <a:r>
                        <a:rPr lang="de-DE"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n-GB"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relaxedInset"/>
                      <a:lightRig rig="flood" dir="t"/>
                    </a:cell3D>
                  </a:tcPr>
                </a:tc>
                <a:tc>
                  <a:txBody>
                    <a:bodyPr/>
                    <a:lstStyle/>
                    <a:p>
                      <a:pPr algn="ctr">
                        <a:lnSpc>
                          <a:spcPct val="115000"/>
                        </a:lnSpc>
                        <a:spcAft>
                          <a:spcPts val="0"/>
                        </a:spcAft>
                      </a:pPr>
                      <a:r>
                        <a:rPr lang="de-DE"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relaxedInset"/>
                      <a:lightRig rig="flood" dir="t"/>
                    </a:cell3D>
                  </a:tcPr>
                </a:tc>
                <a:tc>
                  <a:txBody>
                    <a:bodyPr/>
                    <a:lstStyle/>
                    <a:p>
                      <a:pPr algn="ctr">
                        <a:lnSpc>
                          <a:spcPct val="115000"/>
                        </a:lnSpc>
                        <a:spcAft>
                          <a:spcPts val="0"/>
                        </a:spcAft>
                      </a:pPr>
                      <a:r>
                        <a:rPr lang="de-DE"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relaxedInset"/>
                      <a:lightRig rig="flood" dir="t"/>
                    </a:cell3D>
                  </a:tcPr>
                </a:tc>
                <a:extLst>
                  <a:ext uri="{0D108BD9-81ED-4DB2-BD59-A6C34878D82A}">
                    <a16:rowId xmlns:a16="http://schemas.microsoft.com/office/drawing/2014/main" val="10001"/>
                  </a:ext>
                </a:extLst>
              </a:tr>
              <a:tr h="654332">
                <a:tc>
                  <a:txBody>
                    <a:bodyPr/>
                    <a:lstStyle/>
                    <a:p>
                      <a:pPr algn="ctr">
                        <a:lnSpc>
                          <a:spcPct val="115000"/>
                        </a:lnSpc>
                        <a:spcAft>
                          <a:spcPts val="0"/>
                        </a:spcAft>
                      </a:pPr>
                      <a:r>
                        <a:rPr lang="de-DE"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GB"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relaxedInset"/>
                      <a:lightRig rig="flood" dir="t"/>
                    </a:cell3D>
                  </a:tcPr>
                </a:tc>
                <a:tc>
                  <a:txBody>
                    <a:bodyPr/>
                    <a:lstStyle/>
                    <a:p>
                      <a:pPr algn="ctr">
                        <a:lnSpc>
                          <a:spcPct val="115000"/>
                        </a:lnSpc>
                        <a:spcAft>
                          <a:spcPts val="0"/>
                        </a:spcAft>
                      </a:pPr>
                      <a:r>
                        <a:rPr lang="de-DE"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relaxedInset"/>
                      <a:lightRig rig="flood" dir="t"/>
                    </a:cell3D>
                  </a:tcPr>
                </a:tc>
                <a:tc>
                  <a:txBody>
                    <a:bodyPr/>
                    <a:lstStyle/>
                    <a:p>
                      <a:pPr algn="ctr">
                        <a:lnSpc>
                          <a:spcPct val="115000"/>
                        </a:lnSpc>
                        <a:spcAft>
                          <a:spcPts val="0"/>
                        </a:spcAft>
                      </a:pPr>
                      <a:r>
                        <a:rPr lang="de-DE"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relaxedInset"/>
                      <a:lightRig rig="flood" dir="t"/>
                    </a:cell3D>
                  </a:tcPr>
                </a:tc>
                <a:extLst>
                  <a:ext uri="{0D108BD9-81ED-4DB2-BD59-A6C34878D82A}">
                    <a16:rowId xmlns:a16="http://schemas.microsoft.com/office/drawing/2014/main" val="10002"/>
                  </a:ext>
                </a:extLst>
              </a:tr>
              <a:tr h="654332">
                <a:tc>
                  <a:txBody>
                    <a:bodyPr/>
                    <a:lstStyle/>
                    <a:p>
                      <a:pPr algn="ctr">
                        <a:lnSpc>
                          <a:spcPct val="115000"/>
                        </a:lnSpc>
                        <a:spcAft>
                          <a:spcPts val="0"/>
                        </a:spcAft>
                      </a:pPr>
                      <a:r>
                        <a:rPr lang="de-DE"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n-GB"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relaxedInset"/>
                      <a:lightRig rig="flood" dir="t"/>
                    </a:cell3D>
                  </a:tcPr>
                </a:tc>
                <a:tc>
                  <a:txBody>
                    <a:bodyPr/>
                    <a:lstStyle/>
                    <a:p>
                      <a:pPr algn="ctr">
                        <a:lnSpc>
                          <a:spcPct val="115000"/>
                        </a:lnSpc>
                        <a:spcAft>
                          <a:spcPts val="0"/>
                        </a:spcAft>
                      </a:pPr>
                      <a:r>
                        <a:rPr lang="de-DE" sz="4800" b="1"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relaxedInset"/>
                      <a:lightRig rig="flood" dir="t"/>
                    </a:cell3D>
                  </a:tcPr>
                </a:tc>
                <a:tc>
                  <a:txBody>
                    <a:bodyPr/>
                    <a:lstStyle/>
                    <a:p>
                      <a:pPr algn="ctr">
                        <a:lnSpc>
                          <a:spcPct val="115000"/>
                        </a:lnSpc>
                        <a:spcAft>
                          <a:spcPts val="0"/>
                        </a:spcAft>
                      </a:pPr>
                      <a:r>
                        <a:rPr lang="de-DE"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relaxedInset"/>
                      <a:lightRig rig="flood" dir="t"/>
                    </a:cell3D>
                  </a:tcPr>
                </a:tc>
                <a:extLst>
                  <a:ext uri="{0D108BD9-81ED-4DB2-BD59-A6C34878D82A}">
                    <a16:rowId xmlns:a16="http://schemas.microsoft.com/office/drawing/2014/main" val="10003"/>
                  </a:ext>
                </a:extLst>
              </a:tr>
              <a:tr h="654332">
                <a:tc>
                  <a:txBody>
                    <a:bodyPr/>
                    <a:lstStyle/>
                    <a:p>
                      <a:pPr algn="ctr">
                        <a:lnSpc>
                          <a:spcPct val="115000"/>
                        </a:lnSpc>
                        <a:spcAft>
                          <a:spcPts val="0"/>
                        </a:spcAft>
                      </a:pPr>
                      <a:r>
                        <a:rPr lang="de-DE"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4</a:t>
                      </a:r>
                      <a:endParaRPr lang="en-GB"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relaxedInset"/>
                      <a:lightRig rig="flood" dir="t"/>
                    </a:cell3D>
                  </a:tcPr>
                </a:tc>
                <a:tc>
                  <a:txBody>
                    <a:bodyPr/>
                    <a:lstStyle/>
                    <a:p>
                      <a:pPr algn="ctr">
                        <a:lnSpc>
                          <a:spcPct val="115000"/>
                        </a:lnSpc>
                        <a:spcAft>
                          <a:spcPts val="0"/>
                        </a:spcAft>
                      </a:pPr>
                      <a:r>
                        <a:rPr lang="de-DE"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relaxedInset"/>
                      <a:lightRig rig="flood" dir="t"/>
                    </a:cell3D>
                  </a:tcPr>
                </a:tc>
                <a:tc>
                  <a:txBody>
                    <a:bodyPr/>
                    <a:lstStyle/>
                    <a:p>
                      <a:pPr algn="ctr">
                        <a:lnSpc>
                          <a:spcPct val="115000"/>
                        </a:lnSpc>
                        <a:spcAft>
                          <a:spcPts val="0"/>
                        </a:spcAft>
                      </a:pPr>
                      <a:r>
                        <a:rPr lang="de-DE"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relaxedInset"/>
                      <a:lightRig rig="flood" dir="t"/>
                    </a:cell3D>
                  </a:tcPr>
                </a:tc>
                <a:extLst>
                  <a:ext uri="{0D108BD9-81ED-4DB2-BD59-A6C34878D82A}">
                    <a16:rowId xmlns:a16="http://schemas.microsoft.com/office/drawing/2014/main" val="10004"/>
                  </a:ext>
                </a:extLst>
              </a:tr>
              <a:tr h="654332">
                <a:tc>
                  <a:txBody>
                    <a:bodyPr/>
                    <a:lstStyle/>
                    <a:p>
                      <a:pPr algn="ctr">
                        <a:lnSpc>
                          <a:spcPct val="115000"/>
                        </a:lnSpc>
                        <a:spcAft>
                          <a:spcPts val="0"/>
                        </a:spcAft>
                      </a:pPr>
                      <a:r>
                        <a:rPr lang="de-DE"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5</a:t>
                      </a:r>
                      <a:endParaRPr lang="en-GB"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relaxedInset"/>
                      <a:lightRig rig="flood" dir="t"/>
                    </a:cell3D>
                  </a:tcPr>
                </a:tc>
                <a:tc>
                  <a:txBody>
                    <a:bodyPr/>
                    <a:lstStyle/>
                    <a:p>
                      <a:pPr algn="ctr">
                        <a:lnSpc>
                          <a:spcPct val="115000"/>
                        </a:lnSpc>
                        <a:spcAft>
                          <a:spcPts val="0"/>
                        </a:spcAft>
                      </a:pPr>
                      <a:r>
                        <a:rPr lang="de-DE"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relaxedInset"/>
                      <a:lightRig rig="flood" dir="t"/>
                    </a:cell3D>
                  </a:tcPr>
                </a:tc>
                <a:tc>
                  <a:txBody>
                    <a:bodyPr/>
                    <a:lstStyle/>
                    <a:p>
                      <a:pPr algn="ctr">
                        <a:lnSpc>
                          <a:spcPct val="115000"/>
                        </a:lnSpc>
                        <a:spcAft>
                          <a:spcPts val="0"/>
                        </a:spcAft>
                      </a:pPr>
                      <a:r>
                        <a:rPr lang="de-DE"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relaxedInset"/>
                      <a:lightRig rig="flood" dir="t"/>
                    </a:cell3D>
                  </a:tcPr>
                </a:tc>
                <a:extLst>
                  <a:ext uri="{0D108BD9-81ED-4DB2-BD59-A6C34878D82A}">
                    <a16:rowId xmlns:a16="http://schemas.microsoft.com/office/drawing/2014/main" val="10005"/>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569845" y="-629829"/>
            <a:ext cx="20957720" cy="11782581"/>
          </a:xfrm>
          <a:prstGeom prst="rect">
            <a:avLst/>
          </a:prstGeom>
        </p:spPr>
      </p:pic>
      <p:sp>
        <p:nvSpPr>
          <p:cNvPr id="3" name="AutoShape 3"/>
          <p:cNvSpPr/>
          <p:nvPr/>
        </p:nvSpPr>
        <p:spPr>
          <a:xfrm>
            <a:off x="804251" y="1610171"/>
            <a:ext cx="16230600" cy="8582184"/>
          </a:xfrm>
          <a:prstGeom prst="rect">
            <a:avLst/>
          </a:prstGeom>
          <a:solidFill>
            <a:srgbClr val="FFFBEC"/>
          </a:solidFill>
        </p:spPr>
      </p:sp>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209568" y="298003"/>
            <a:ext cx="2363891" cy="2376856"/>
          </a:xfrm>
          <a:prstGeom prst="rect">
            <a:avLst/>
          </a:prstGeom>
        </p:spPr>
      </p:pic>
      <p:pic>
        <p:nvPicPr>
          <p:cNvPr id="5" name="Picture 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6956929" y="6802147"/>
            <a:ext cx="3194581" cy="4114800"/>
          </a:xfrm>
          <a:prstGeom prst="rect">
            <a:avLst/>
          </a:prstGeom>
        </p:spPr>
      </p:pic>
      <p:pic>
        <p:nvPicPr>
          <p:cNvPr id="6" name="Picture 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484116" y="9129138"/>
            <a:ext cx="3243149" cy="2146375"/>
          </a:xfrm>
          <a:prstGeom prst="rect">
            <a:avLst/>
          </a:prstGeom>
        </p:spPr>
      </p:pic>
      <p:pic>
        <p:nvPicPr>
          <p:cNvPr id="8" name="Picture 8"/>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2508546">
            <a:off x="15273693" y="1600941"/>
            <a:ext cx="1359132" cy="543653"/>
          </a:xfrm>
          <a:prstGeom prst="rect">
            <a:avLst/>
          </a:prstGeom>
        </p:spPr>
      </p:pic>
      <p:pic>
        <p:nvPicPr>
          <p:cNvPr id="9" name="Picture 9"/>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1743005">
            <a:off x="16254275" y="4623355"/>
            <a:ext cx="1405308" cy="459919"/>
          </a:xfrm>
          <a:prstGeom prst="rect">
            <a:avLst/>
          </a:prstGeom>
        </p:spPr>
      </p:pic>
      <p:pic>
        <p:nvPicPr>
          <p:cNvPr id="10" name="Picture 10"/>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294774" y="2076791"/>
            <a:ext cx="1023193" cy="768325"/>
          </a:xfrm>
          <a:prstGeom prst="rect">
            <a:avLst/>
          </a:prstGeom>
        </p:spPr>
      </p:pic>
      <p:pic>
        <p:nvPicPr>
          <p:cNvPr id="11" name="Picture 11"/>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163830" y="5979547"/>
            <a:ext cx="1023193" cy="1023193"/>
          </a:xfrm>
          <a:prstGeom prst="rect">
            <a:avLst/>
          </a:prstGeom>
        </p:spPr>
      </p:pic>
      <p:pic>
        <p:nvPicPr>
          <p:cNvPr id="12" name="Picture 12"/>
          <p:cNvPicPr>
            <a:picLocks noChangeAspect="1"/>
          </p:cNvPicPr>
          <p:nvPr/>
        </p:nvPicPr>
        <p:blipFill>
          <a:blip r:embed="rId18"/>
          <a:srcRect/>
          <a:stretch>
            <a:fillRect/>
          </a:stretch>
        </p:blipFill>
        <p:spPr>
          <a:xfrm rot="-2054655">
            <a:off x="16812736" y="2837681"/>
            <a:ext cx="626794" cy="626794"/>
          </a:xfrm>
          <a:prstGeom prst="rect">
            <a:avLst/>
          </a:prstGeom>
        </p:spPr>
      </p:pic>
      <p:graphicFrame>
        <p:nvGraphicFramePr>
          <p:cNvPr id="15" name="Table 14"/>
          <p:cNvGraphicFramePr>
            <a:graphicFrameLocks noGrp="1"/>
          </p:cNvGraphicFramePr>
          <p:nvPr>
            <p:extLst>
              <p:ext uri="{D42A27DB-BD31-4B8C-83A1-F6EECF244321}">
                <p14:modId xmlns:p14="http://schemas.microsoft.com/office/powerpoint/2010/main" val="832287427"/>
              </p:ext>
            </p:extLst>
          </p:nvPr>
        </p:nvGraphicFramePr>
        <p:xfrm>
          <a:off x="2171452" y="2049577"/>
          <a:ext cx="14442329" cy="7488725"/>
        </p:xfrm>
        <a:graphic>
          <a:graphicData uri="http://schemas.openxmlformats.org/drawingml/2006/table">
            <a:tbl>
              <a:tblPr firstRow="1" firstCol="1" bandRow="1"/>
              <a:tblGrid>
                <a:gridCol w="1248561">
                  <a:extLst>
                    <a:ext uri="{9D8B030D-6E8A-4147-A177-3AD203B41FA5}">
                      <a16:colId xmlns:a16="http://schemas.microsoft.com/office/drawing/2014/main" val="20000"/>
                    </a:ext>
                  </a:extLst>
                </a:gridCol>
                <a:gridCol w="3214824">
                  <a:extLst>
                    <a:ext uri="{9D8B030D-6E8A-4147-A177-3AD203B41FA5}">
                      <a16:colId xmlns:a16="http://schemas.microsoft.com/office/drawing/2014/main" val="20001"/>
                    </a:ext>
                  </a:extLst>
                </a:gridCol>
                <a:gridCol w="9978944">
                  <a:extLst>
                    <a:ext uri="{9D8B030D-6E8A-4147-A177-3AD203B41FA5}">
                      <a16:colId xmlns:a16="http://schemas.microsoft.com/office/drawing/2014/main" val="20002"/>
                    </a:ext>
                  </a:extLst>
                </a:gridCol>
              </a:tblGrid>
              <a:tr h="1148443">
                <a:tc>
                  <a:txBody>
                    <a:bodyPr/>
                    <a:lstStyle/>
                    <a:p>
                      <a:pPr algn="ctr">
                        <a:lnSpc>
                          <a:spcPct val="115000"/>
                        </a:lnSpc>
                        <a:spcAft>
                          <a:spcPts val="0"/>
                        </a:spcAft>
                      </a:pPr>
                      <a:r>
                        <a:rPr lang="de-DE"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STT</a:t>
                      </a:r>
                      <a:endParaRPr lang="en-GB" sz="36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873" marR="648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ross"/>
                      <a:lightRig rig="flood" dir="t"/>
                    </a:cell3D>
                  </a:tcPr>
                </a:tc>
                <a:tc>
                  <a:txBody>
                    <a:bodyPr/>
                    <a:lstStyle/>
                    <a:p>
                      <a:pPr algn="ctr">
                        <a:lnSpc>
                          <a:spcPct val="115000"/>
                        </a:lnSpc>
                        <a:spcAft>
                          <a:spcPts val="0"/>
                        </a:spcAft>
                      </a:pPr>
                      <a:r>
                        <a:rPr lang="de-DE"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Từ Hán Việt</a:t>
                      </a:r>
                      <a:endParaRPr lang="en-GB" sz="36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873" marR="648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ross"/>
                      <a:lightRig rig="flood" dir="t"/>
                    </a:cell3D>
                  </a:tcPr>
                </a:tc>
                <a:tc>
                  <a:txBody>
                    <a:bodyPr/>
                    <a:lstStyle/>
                    <a:p>
                      <a:pPr algn="ctr">
                        <a:lnSpc>
                          <a:spcPct val="115000"/>
                        </a:lnSpc>
                        <a:spcAft>
                          <a:spcPts val="0"/>
                        </a:spcAft>
                      </a:pPr>
                      <a:r>
                        <a:rPr lang="vi-VN" sz="4000" b="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Giải nghĩa</a:t>
                      </a:r>
                      <a:endParaRPr lang="en-GB" sz="36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873" marR="648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ross"/>
                      <a:lightRig rig="flood" dir="t"/>
                    </a:cell3D>
                  </a:tcPr>
                </a:tc>
                <a:extLst>
                  <a:ext uri="{0D108BD9-81ED-4DB2-BD59-A6C34878D82A}">
                    <a16:rowId xmlns:a16="http://schemas.microsoft.com/office/drawing/2014/main" val="10000"/>
                  </a:ext>
                </a:extLst>
              </a:tr>
              <a:tr h="1148443">
                <a:tc>
                  <a:txBody>
                    <a:bodyPr/>
                    <a:lstStyle/>
                    <a:p>
                      <a:pPr algn="ctr">
                        <a:lnSpc>
                          <a:spcPct val="115000"/>
                        </a:lnSpc>
                        <a:spcAft>
                          <a:spcPts val="0"/>
                        </a:spcAft>
                      </a:pPr>
                      <a:r>
                        <a:rPr lang="de-DE"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873" marR="648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ross"/>
                      <a:lightRig rig="flood" dir="t"/>
                    </a:cell3D>
                  </a:tcPr>
                </a:tc>
                <a:tc>
                  <a:txBody>
                    <a:bodyPr/>
                    <a:lstStyle/>
                    <a:p>
                      <a:pPr algn="ctr">
                        <a:lnSpc>
                          <a:spcPct val="115000"/>
                        </a:lnSpc>
                        <a:spcAft>
                          <a:spcPts val="0"/>
                        </a:spcAft>
                      </a:pPr>
                      <a:r>
                        <a:rPr lang="vi-VN" sz="40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loạn lạc</a:t>
                      </a:r>
                      <a:endParaRPr lang="en-GB" sz="36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873" marR="648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ross"/>
                      <a:lightRig rig="flood" dir="t"/>
                    </a:cell3D>
                  </a:tcPr>
                </a:tc>
                <a:tc>
                  <a:txBody>
                    <a:bodyPr/>
                    <a:lstStyle/>
                    <a:p>
                      <a:pPr algn="just">
                        <a:lnSpc>
                          <a:spcPct val="115000"/>
                        </a:lnSpc>
                        <a:spcAft>
                          <a:spcPts val="0"/>
                        </a:spcAft>
                      </a:pPr>
                      <a:r>
                        <a:rPr lang="de-DE"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a:t>
                      </a: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ình trạng xã hội lộn xộn, không có trật tự, an ninh do có loạn</a:t>
                      </a:r>
                      <a:r>
                        <a:rPr lang="de-DE"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873" marR="648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ross"/>
                      <a:lightRig rig="flood" dir="t"/>
                    </a:cell3D>
                  </a:tcPr>
                </a:tc>
                <a:extLst>
                  <a:ext uri="{0D108BD9-81ED-4DB2-BD59-A6C34878D82A}">
                    <a16:rowId xmlns:a16="http://schemas.microsoft.com/office/drawing/2014/main" val="10001"/>
                  </a:ext>
                </a:extLst>
              </a:tr>
              <a:tr h="731962">
                <a:tc>
                  <a:txBody>
                    <a:bodyPr/>
                    <a:lstStyle/>
                    <a:p>
                      <a:pPr algn="ctr">
                        <a:lnSpc>
                          <a:spcPct val="115000"/>
                        </a:lnSpc>
                        <a:spcAft>
                          <a:spcPts val="0"/>
                        </a:spcAft>
                      </a:pPr>
                      <a:r>
                        <a:rPr lang="de-DE"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873" marR="648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ross"/>
                      <a:lightRig rig="flood" dir="t"/>
                    </a:cell3D>
                  </a:tcPr>
                </a:tc>
                <a:tc>
                  <a:txBody>
                    <a:bodyPr/>
                    <a:lstStyle/>
                    <a:p>
                      <a:pPr algn="ctr">
                        <a:lnSpc>
                          <a:spcPct val="115000"/>
                        </a:lnSpc>
                        <a:spcAft>
                          <a:spcPts val="0"/>
                        </a:spcAft>
                      </a:pPr>
                      <a:r>
                        <a:rPr lang="vi-VN" sz="40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gian nan</a:t>
                      </a:r>
                      <a:endParaRPr lang="en-GB" sz="36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873" marR="648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ross"/>
                      <a:lightRig rig="flood" dir="t"/>
                    </a:cell3D>
                  </a:tcPr>
                </a:tc>
                <a:tc>
                  <a:txBody>
                    <a:bodyPr/>
                    <a:lstStyle/>
                    <a:p>
                      <a:pPr algn="just">
                        <a:lnSpc>
                          <a:spcPct val="115000"/>
                        </a:lnSpc>
                        <a:spcAft>
                          <a:spcPts val="0"/>
                        </a:spcAft>
                      </a:pPr>
                      <a:r>
                        <a:rPr lang="de-DE"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a:t>
                      </a: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ó nhiểu khó khăn, gian khổ phải vượt qua</a:t>
                      </a:r>
                      <a:r>
                        <a:rPr lang="de-DE"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873" marR="648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ross"/>
                      <a:lightRig rig="flood" dir="t"/>
                    </a:cell3D>
                  </a:tcPr>
                </a:tc>
                <a:extLst>
                  <a:ext uri="{0D108BD9-81ED-4DB2-BD59-A6C34878D82A}">
                    <a16:rowId xmlns:a16="http://schemas.microsoft.com/office/drawing/2014/main" val="10002"/>
                  </a:ext>
                </a:extLst>
              </a:tr>
              <a:tr h="1981200">
                <a:tc>
                  <a:txBody>
                    <a:bodyPr/>
                    <a:lstStyle/>
                    <a:p>
                      <a:pPr algn="ctr">
                        <a:lnSpc>
                          <a:spcPct val="115000"/>
                        </a:lnSpc>
                        <a:spcAft>
                          <a:spcPts val="0"/>
                        </a:spcAft>
                      </a:pPr>
                      <a:r>
                        <a:rPr lang="de-DE"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873" marR="648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ross"/>
                      <a:lightRig rig="flood" dir="t"/>
                    </a:cell3D>
                  </a:tcPr>
                </a:tc>
                <a:tc>
                  <a:txBody>
                    <a:bodyPr/>
                    <a:lstStyle/>
                    <a:p>
                      <a:pPr algn="ctr">
                        <a:lnSpc>
                          <a:spcPct val="115000"/>
                        </a:lnSpc>
                        <a:spcAft>
                          <a:spcPts val="0"/>
                        </a:spcAft>
                      </a:pPr>
                      <a:r>
                        <a:rPr lang="de-DE" sz="40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triều đình</a:t>
                      </a:r>
                      <a:endParaRPr lang="en-GB" sz="36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873" marR="648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ross"/>
                      <a:lightRig rig="flood" dir="t"/>
                    </a:cell3D>
                  </a:tcPr>
                </a:tc>
                <a:tc>
                  <a:txBody>
                    <a:bodyPr/>
                    <a:lstStyle/>
                    <a:p>
                      <a:pPr algn="just">
                        <a:lnSpc>
                          <a:spcPct val="115000"/>
                        </a:lnSpc>
                        <a:spcAft>
                          <a:spcPts val="0"/>
                        </a:spcAft>
                      </a:pPr>
                      <a:r>
                        <a:rPr lang="de-DE"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a:t>
                      </a: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ơi các quan vào chầu vua và bàn việc nước; thường dùng để chỉ cơ quan trung ương của nhà nước quân chủ, do vua trực tiếp đứng đầu</a:t>
                      </a:r>
                      <a:r>
                        <a:rPr lang="de-DE"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873" marR="648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ross"/>
                      <a:lightRig rig="flood" dir="t"/>
                    </a:cell3D>
                  </a:tcPr>
                </a:tc>
                <a:extLst>
                  <a:ext uri="{0D108BD9-81ED-4DB2-BD59-A6C34878D82A}">
                    <a16:rowId xmlns:a16="http://schemas.microsoft.com/office/drawing/2014/main" val="10003"/>
                  </a:ext>
                </a:extLst>
              </a:tr>
              <a:tr h="1295400">
                <a:tc>
                  <a:txBody>
                    <a:bodyPr/>
                    <a:lstStyle/>
                    <a:p>
                      <a:pPr algn="ctr">
                        <a:lnSpc>
                          <a:spcPct val="115000"/>
                        </a:lnSpc>
                        <a:spcAft>
                          <a:spcPts val="0"/>
                        </a:spcAft>
                      </a:pPr>
                      <a:r>
                        <a:rPr lang="de-DE"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873" marR="648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ross"/>
                      <a:lightRig rig="flood" dir="t"/>
                    </a:cell3D>
                  </a:tcPr>
                </a:tc>
                <a:tc>
                  <a:txBody>
                    <a:bodyPr/>
                    <a:lstStyle/>
                    <a:p>
                      <a:pPr algn="ctr">
                        <a:lnSpc>
                          <a:spcPct val="115000"/>
                        </a:lnSpc>
                        <a:spcAft>
                          <a:spcPts val="0"/>
                        </a:spcAft>
                      </a:pPr>
                      <a:r>
                        <a:rPr lang="vi-VN" sz="40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tể phụ</a:t>
                      </a:r>
                      <a:endParaRPr lang="en-GB" sz="36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873" marR="648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ross"/>
                      <a:lightRig rig="flood" dir="t"/>
                    </a:cell3D>
                  </a:tcPr>
                </a:tc>
                <a:tc>
                  <a:txBody>
                    <a:bodyPr/>
                    <a:lstStyle/>
                    <a:p>
                      <a:pPr algn="just">
                        <a:lnSpc>
                          <a:spcPct val="115000"/>
                        </a:lnSpc>
                        <a:spcAft>
                          <a:spcPts val="0"/>
                        </a:spcAft>
                      </a:pPr>
                      <a:r>
                        <a:rPr lang="de-DE"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a:t>
                      </a: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hức quan hàng đầu triều đình giúp vua trị nước, thông thường chỉ Tể tướng</a:t>
                      </a:r>
                      <a:r>
                        <a:rPr lang="de-DE"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873" marR="648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ross"/>
                      <a:lightRig rig="flood" dir="t"/>
                    </a:cell3D>
                  </a:tcPr>
                </a:tc>
                <a:extLst>
                  <a:ext uri="{0D108BD9-81ED-4DB2-BD59-A6C34878D82A}">
                    <a16:rowId xmlns:a16="http://schemas.microsoft.com/office/drawing/2014/main" val="10004"/>
                  </a:ext>
                </a:extLst>
              </a:tr>
              <a:tr h="382814">
                <a:tc>
                  <a:txBody>
                    <a:bodyPr/>
                    <a:lstStyle/>
                    <a:p>
                      <a:pPr algn="ctr">
                        <a:lnSpc>
                          <a:spcPct val="115000"/>
                        </a:lnSpc>
                        <a:spcAft>
                          <a:spcPts val="0"/>
                        </a:spcAft>
                      </a:pPr>
                      <a:r>
                        <a:rPr lang="de-DE"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873" marR="648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ross"/>
                      <a:lightRig rig="flood" dir="t"/>
                    </a:cell3D>
                  </a:tcPr>
                </a:tc>
                <a:tc>
                  <a:txBody>
                    <a:bodyPr/>
                    <a:lstStyle/>
                    <a:p>
                      <a:pPr algn="ctr">
                        <a:lnSpc>
                          <a:spcPct val="115000"/>
                        </a:lnSpc>
                        <a:spcAft>
                          <a:spcPts val="0"/>
                        </a:spcAft>
                      </a:pPr>
                      <a:r>
                        <a:rPr lang="vi-VN" sz="40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thác mệnh</a:t>
                      </a:r>
                      <a:endParaRPr lang="en-GB" sz="36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873" marR="648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ross"/>
                      <a:lightRig rig="flood" dir="t"/>
                    </a:cell3D>
                  </a:tcPr>
                </a:tc>
                <a:tc>
                  <a:txBody>
                    <a:bodyPr/>
                    <a:lstStyle/>
                    <a:p>
                      <a:pPr algn="just">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a:t>
                      </a: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ượn nhờ mệnh lệnh</a:t>
                      </a: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873" marR="648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ross"/>
                      <a:lightRig rig="flood" dir="t"/>
                    </a:cell3D>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760007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334860" y="-859851"/>
            <a:ext cx="20957720" cy="11782581"/>
          </a:xfrm>
          <a:prstGeom prst="rect">
            <a:avLst/>
          </a:prstGeom>
        </p:spPr>
      </p:pic>
      <p:sp>
        <p:nvSpPr>
          <p:cNvPr id="3" name="AutoShape 3"/>
          <p:cNvSpPr/>
          <p:nvPr/>
        </p:nvSpPr>
        <p:spPr>
          <a:xfrm rot="548643">
            <a:off x="8347718" y="705804"/>
            <a:ext cx="6195444" cy="3663502"/>
          </a:xfrm>
          <a:prstGeom prst="rect">
            <a:avLst/>
          </a:prstGeom>
          <a:solidFill>
            <a:srgbClr val="F8C578"/>
          </a:solidFill>
        </p:spPr>
      </p:sp>
      <p:sp>
        <p:nvSpPr>
          <p:cNvPr id="4" name="AutoShape 4"/>
          <p:cNvSpPr/>
          <p:nvPr/>
        </p:nvSpPr>
        <p:spPr>
          <a:xfrm>
            <a:off x="1028700" y="2224364"/>
            <a:ext cx="6003379" cy="6036528"/>
          </a:xfrm>
          <a:prstGeom prst="rect">
            <a:avLst/>
          </a:prstGeom>
          <a:solidFill>
            <a:srgbClr val="DB9703"/>
          </a:solidFill>
        </p:spPr>
      </p:sp>
      <p:grpSp>
        <p:nvGrpSpPr>
          <p:cNvPr id="5" name="Group 5"/>
          <p:cNvGrpSpPr/>
          <p:nvPr/>
        </p:nvGrpSpPr>
        <p:grpSpPr>
          <a:xfrm rot="5400000">
            <a:off x="-1429608" y="5745433"/>
            <a:ext cx="4350458" cy="680459"/>
            <a:chOff x="0" y="0"/>
            <a:chExt cx="38779425" cy="6065520"/>
          </a:xfrm>
        </p:grpSpPr>
        <p:sp>
          <p:nvSpPr>
            <p:cNvPr id="6" name="Freeform 6"/>
            <p:cNvSpPr/>
            <p:nvPr/>
          </p:nvSpPr>
          <p:spPr>
            <a:xfrm>
              <a:off x="-50800" y="0"/>
              <a:ext cx="38881025" cy="6066790"/>
            </a:xfrm>
            <a:custGeom>
              <a:avLst/>
              <a:gdLst/>
              <a:ahLst/>
              <a:cxnLst/>
              <a:rect l="l" t="t" r="r" b="b"/>
              <a:pathLst>
                <a:path w="38881025" h="6066790">
                  <a:moveTo>
                    <a:pt x="1692910" y="0"/>
                  </a:moveTo>
                  <a:lnTo>
                    <a:pt x="1692910" y="6065520"/>
                  </a:lnTo>
                  <a:cubicBezTo>
                    <a:pt x="1710690" y="6066790"/>
                    <a:pt x="1728470" y="6066790"/>
                    <a:pt x="1746250" y="6066790"/>
                  </a:cubicBezTo>
                  <a:lnTo>
                    <a:pt x="37124615" y="6066790"/>
                  </a:lnTo>
                  <a:lnTo>
                    <a:pt x="37124615" y="0"/>
                  </a:lnTo>
                  <a:lnTo>
                    <a:pt x="1692910" y="0"/>
                  </a:lnTo>
                  <a:close/>
                  <a:moveTo>
                    <a:pt x="37581815" y="0"/>
                  </a:moveTo>
                  <a:lnTo>
                    <a:pt x="37124615" y="0"/>
                  </a:lnTo>
                  <a:lnTo>
                    <a:pt x="37124615" y="6065520"/>
                  </a:lnTo>
                  <a:lnTo>
                    <a:pt x="37134775" y="6065520"/>
                  </a:lnTo>
                  <a:cubicBezTo>
                    <a:pt x="37873915" y="6065520"/>
                    <a:pt x="38522886" y="5462270"/>
                    <a:pt x="38576225" y="4725670"/>
                  </a:cubicBezTo>
                  <a:lnTo>
                    <a:pt x="38826415" y="1338580"/>
                  </a:lnTo>
                  <a:cubicBezTo>
                    <a:pt x="38881025" y="603250"/>
                    <a:pt x="38320954" y="0"/>
                    <a:pt x="37581815" y="0"/>
                  </a:cubicBezTo>
                  <a:close/>
                  <a:moveTo>
                    <a:pt x="1299210" y="0"/>
                  </a:moveTo>
                  <a:cubicBezTo>
                    <a:pt x="560070" y="0"/>
                    <a:pt x="0" y="603250"/>
                    <a:pt x="54610" y="1339850"/>
                  </a:cubicBezTo>
                  <a:lnTo>
                    <a:pt x="304800" y="4726940"/>
                  </a:lnTo>
                  <a:cubicBezTo>
                    <a:pt x="358140" y="5445760"/>
                    <a:pt x="977900" y="6037580"/>
                    <a:pt x="1694180" y="6065520"/>
                  </a:cubicBezTo>
                  <a:lnTo>
                    <a:pt x="1694180" y="0"/>
                  </a:lnTo>
                  <a:lnTo>
                    <a:pt x="1299210" y="0"/>
                  </a:lnTo>
                  <a:close/>
                </a:path>
              </a:pathLst>
            </a:custGeom>
            <a:solidFill>
              <a:srgbClr val="DB9703"/>
            </a:solidFill>
          </p:spPr>
        </p:sp>
      </p:grpSp>
      <p:sp>
        <p:nvSpPr>
          <p:cNvPr id="7" name="AutoShape 7"/>
          <p:cNvSpPr/>
          <p:nvPr/>
        </p:nvSpPr>
        <p:spPr>
          <a:xfrm>
            <a:off x="8891292" y="641902"/>
            <a:ext cx="8538511" cy="4594646"/>
          </a:xfrm>
          <a:prstGeom prst="rect">
            <a:avLst/>
          </a:prstGeom>
          <a:solidFill>
            <a:srgbClr val="FFFBEC"/>
          </a:solidFill>
        </p:spPr>
      </p:sp>
      <p:sp>
        <p:nvSpPr>
          <p:cNvPr id="9" name="AutoShape 9"/>
          <p:cNvSpPr/>
          <p:nvPr/>
        </p:nvSpPr>
        <p:spPr>
          <a:xfrm rot="548643">
            <a:off x="8347718" y="5654388"/>
            <a:ext cx="6195444" cy="3663502"/>
          </a:xfrm>
          <a:prstGeom prst="rect">
            <a:avLst/>
          </a:prstGeom>
          <a:solidFill>
            <a:srgbClr val="F8C578"/>
          </a:solidFill>
        </p:spPr>
      </p:sp>
      <p:sp>
        <p:nvSpPr>
          <p:cNvPr id="10" name="AutoShape 10"/>
          <p:cNvSpPr/>
          <p:nvPr/>
        </p:nvSpPr>
        <p:spPr>
          <a:xfrm>
            <a:off x="8891293" y="5590486"/>
            <a:ext cx="8538510" cy="4244055"/>
          </a:xfrm>
          <a:prstGeom prst="rect">
            <a:avLst/>
          </a:prstGeom>
          <a:solidFill>
            <a:srgbClr val="FFFBEC"/>
          </a:solidFill>
        </p:spPr>
      </p:sp>
      <p:sp>
        <p:nvSpPr>
          <p:cNvPr id="11" name="TextBox 11"/>
          <p:cNvSpPr txBox="1"/>
          <p:nvPr/>
        </p:nvSpPr>
        <p:spPr>
          <a:xfrm>
            <a:off x="8994264" y="878910"/>
            <a:ext cx="8278247" cy="4185761"/>
          </a:xfrm>
          <a:prstGeom prst="rect">
            <a:avLst/>
          </a:prstGeom>
        </p:spPr>
        <p:txBody>
          <a:bodyPr wrap="square" lIns="0" tIns="0" rIns="0" bIns="0" rtlCol="0" anchor="t">
            <a:spAutoFit/>
          </a:bodyPr>
          <a:lstStyle/>
          <a:p>
            <a:pPr algn="just"/>
            <a:r>
              <a:rPr lang="de-DE" sz="3400">
                <a:latin typeface="Times New Roman" panose="02020603050405020304" pitchFamily="18" charset="0"/>
                <a:cs typeface="Times New Roman" panose="02020603050405020304" pitchFamily="18" charset="0"/>
              </a:rPr>
              <a:t>- </a:t>
            </a:r>
            <a:r>
              <a:rPr lang="vi-VN" sz="3400">
                <a:latin typeface="Times New Roman" panose="02020603050405020304" pitchFamily="18" charset="0"/>
                <a:cs typeface="Times New Roman" panose="02020603050405020304" pitchFamily="18" charset="0"/>
              </a:rPr>
              <a:t>Yếu tố Hán Việt là yếu tố gốc Hán được đọc bằng âm đọc Hán Việt và sử dụng trong tiếng Việt. </a:t>
            </a:r>
            <a:endParaRPr lang="en-GB" sz="3400">
              <a:latin typeface="Times New Roman" panose="02020603050405020304" pitchFamily="18" charset="0"/>
              <a:cs typeface="Times New Roman" panose="02020603050405020304" pitchFamily="18" charset="0"/>
            </a:endParaRPr>
          </a:p>
          <a:p>
            <a:pPr algn="just"/>
            <a:r>
              <a:rPr lang="de-DE" sz="3400">
                <a:latin typeface="Times New Roman" panose="02020603050405020304" pitchFamily="18" charset="0"/>
                <a:cs typeface="Times New Roman" panose="02020603050405020304" pitchFamily="18" charset="0"/>
              </a:rPr>
              <a:t>+ </a:t>
            </a:r>
            <a:r>
              <a:rPr lang="vi-VN" sz="3400">
                <a:latin typeface="Times New Roman" panose="02020603050405020304" pitchFamily="18" charset="0"/>
                <a:cs typeface="Times New Roman" panose="02020603050405020304" pitchFamily="18" charset="0"/>
              </a:rPr>
              <a:t>Một số yếu tố Hán Việt có thể dùng độc lập như đơn vị từ trong tiếng Việt. </a:t>
            </a:r>
            <a:endParaRPr lang="en-GB" sz="3400">
              <a:latin typeface="Times New Roman" panose="02020603050405020304" pitchFamily="18" charset="0"/>
              <a:cs typeface="Times New Roman" panose="02020603050405020304" pitchFamily="18" charset="0"/>
            </a:endParaRPr>
          </a:p>
          <a:p>
            <a:pPr algn="just"/>
            <a:r>
              <a:rPr lang="de-DE" sz="3400">
                <a:latin typeface="Times New Roman" panose="02020603050405020304" pitchFamily="18" charset="0"/>
                <a:cs typeface="Times New Roman" panose="02020603050405020304" pitchFamily="18" charset="0"/>
              </a:rPr>
              <a:t>+ </a:t>
            </a:r>
            <a:r>
              <a:rPr lang="vi-VN" sz="3400">
                <a:latin typeface="Times New Roman" panose="02020603050405020304" pitchFamily="18" charset="0"/>
                <a:cs typeface="Times New Roman" panose="02020603050405020304" pitchFamily="18" charset="0"/>
              </a:rPr>
              <a:t>Một số yếu tố Hán Việt không thể dùng độc lập như đơn vị từ trong tiếng Việt, mà chỉ có thể kết hợp với các yếu tố khác để tạo thành từ. </a:t>
            </a:r>
            <a:endParaRPr lang="en-GB" sz="3400">
              <a:latin typeface="Times New Roman" panose="02020603050405020304" pitchFamily="18" charset="0"/>
              <a:cs typeface="Times New Roman" panose="02020603050405020304" pitchFamily="18" charset="0"/>
            </a:endParaRPr>
          </a:p>
        </p:txBody>
      </p:sp>
      <p:sp>
        <p:nvSpPr>
          <p:cNvPr id="12" name="TextBox 12"/>
          <p:cNvSpPr txBox="1"/>
          <p:nvPr/>
        </p:nvSpPr>
        <p:spPr>
          <a:xfrm>
            <a:off x="8990635" y="6476823"/>
            <a:ext cx="8013920" cy="2462213"/>
          </a:xfrm>
          <a:prstGeom prst="rect">
            <a:avLst/>
          </a:prstGeom>
        </p:spPr>
        <p:txBody>
          <a:bodyPr wrap="square" lIns="0" tIns="0" rIns="0" bIns="0" rtlCol="0" anchor="t">
            <a:spAutoFit/>
          </a:bodyPr>
          <a:lstStyle/>
          <a:p>
            <a:pPr lvl="0" algn="just"/>
            <a:r>
              <a:rPr lang="vi-VN" sz="4000">
                <a:latin typeface="Times New Roman" panose="02020603050405020304" pitchFamily="18" charset="0"/>
                <a:cs typeface="Times New Roman" panose="02020603050405020304" pitchFamily="18" charset="0"/>
              </a:rPr>
              <a:t>- Từ Hán Việt là từ trong tiếng Việt được cấu thành từ các yếu tố Hán Việt. Mỗi tiếng của từ thuộc nhóm này có tên gọi tương ứng là yếu tố Hán Việt.</a:t>
            </a:r>
            <a:endParaRPr lang="en-US" sz="3600">
              <a:solidFill>
                <a:srgbClr val="253140"/>
              </a:solidFill>
              <a:latin typeface="Times New Roman" panose="02020603050405020304" pitchFamily="18" charset="0"/>
              <a:cs typeface="Times New Roman" panose="02020603050405020304" pitchFamily="18" charset="0"/>
            </a:endParaRPr>
          </a:p>
        </p:txBody>
      </p:sp>
      <p:pic>
        <p:nvPicPr>
          <p:cNvPr id="13" name="Picture 1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4490858" y="6566987"/>
            <a:ext cx="3729733" cy="3566981"/>
          </a:xfrm>
          <a:prstGeom prst="rect">
            <a:avLst/>
          </a:prstGeom>
        </p:spPr>
      </p:pic>
      <p:pic>
        <p:nvPicPr>
          <p:cNvPr id="14" name="Picture 1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5965997" y="1977566"/>
            <a:ext cx="1412502" cy="1412502"/>
          </a:xfrm>
          <a:prstGeom prst="rect">
            <a:avLst/>
          </a:prstGeom>
        </p:spPr>
      </p:pic>
      <p:pic>
        <p:nvPicPr>
          <p:cNvPr id="15" name="Picture 15"/>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237237">
            <a:off x="4296598" y="903492"/>
            <a:ext cx="1324314" cy="250416"/>
          </a:xfrm>
          <a:prstGeom prst="rect">
            <a:avLst/>
          </a:prstGeom>
        </p:spPr>
      </p:pic>
      <p:pic>
        <p:nvPicPr>
          <p:cNvPr id="16" name="Picture 16"/>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7715888">
            <a:off x="7332500" y="3872727"/>
            <a:ext cx="891982" cy="715207"/>
          </a:xfrm>
          <a:prstGeom prst="rect">
            <a:avLst/>
          </a:prstGeom>
        </p:spPr>
      </p:pic>
      <p:pic>
        <p:nvPicPr>
          <p:cNvPr id="17" name="Picture 17"/>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9709942" y="4084139"/>
            <a:ext cx="622221" cy="630243"/>
          </a:xfrm>
          <a:prstGeom prst="rect">
            <a:avLst/>
          </a:prstGeom>
        </p:spPr>
      </p:pic>
      <p:pic>
        <p:nvPicPr>
          <p:cNvPr id="18" name="Picture 18"/>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1115127">
            <a:off x="9791270" y="4270986"/>
            <a:ext cx="955198" cy="955198"/>
          </a:xfrm>
          <a:prstGeom prst="rect">
            <a:avLst/>
          </a:prstGeom>
        </p:spPr>
      </p:pic>
      <p:pic>
        <p:nvPicPr>
          <p:cNvPr id="19" name="Picture 19"/>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16368929" y="9576648"/>
            <a:ext cx="1780741" cy="336722"/>
          </a:xfrm>
          <a:prstGeom prst="rect">
            <a:avLst/>
          </a:prstGeom>
        </p:spPr>
      </p:pic>
      <p:pic>
        <p:nvPicPr>
          <p:cNvPr id="20" name="Picture 20"/>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a:off x="17151779" y="8795618"/>
            <a:ext cx="781031" cy="781031"/>
          </a:xfrm>
          <a:prstGeom prst="rect">
            <a:avLst/>
          </a:prstGeom>
        </p:spPr>
      </p:pic>
      <p:pic>
        <p:nvPicPr>
          <p:cNvPr id="21" name="Picture 21"/>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a:off x="667900" y="1792599"/>
            <a:ext cx="835900" cy="1213048"/>
          </a:xfrm>
          <a:prstGeom prst="rect">
            <a:avLst/>
          </a:prstGeom>
        </p:spPr>
      </p:pic>
      <p:pic>
        <p:nvPicPr>
          <p:cNvPr id="22" name="Picture 22"/>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xmlns="" r:embed="rId23"/>
              </a:ext>
            </a:extLst>
          </a:blip>
          <a:srcRect/>
          <a:stretch>
            <a:fillRect/>
          </a:stretch>
        </p:blipFill>
        <p:spPr>
          <a:xfrm>
            <a:off x="1661911" y="2399123"/>
            <a:ext cx="613606" cy="845823"/>
          </a:xfrm>
          <a:prstGeom prst="rect">
            <a:avLst/>
          </a:prstGeom>
        </p:spPr>
      </p:pic>
      <p:sp>
        <p:nvSpPr>
          <p:cNvPr id="23" name="Rectangle 22"/>
          <p:cNvSpPr/>
          <p:nvPr/>
        </p:nvSpPr>
        <p:spPr>
          <a:xfrm>
            <a:off x="1627850" y="3891738"/>
            <a:ext cx="4416526" cy="1446550"/>
          </a:xfrm>
          <a:prstGeom prst="rect">
            <a:avLst/>
          </a:prstGeom>
          <a:no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wrap="square" lIns="91440" tIns="45720" rIns="91440" bIns="45720">
            <a:spAutoFit/>
          </a:bodyPr>
          <a:lstStyle/>
          <a:p>
            <a:pPr algn="ctr"/>
            <a:r>
              <a:rPr lang="de-DE" sz="8800" b="1" cap="none" spc="0" smtClean="0">
                <a:ln/>
                <a:solidFill>
                  <a:schemeClr val="bg1"/>
                </a:solidFill>
                <a:effectLst>
                  <a:outerShdw blurRad="38100" dist="19050" dir="2700000" algn="tl" rotWithShape="0">
                    <a:schemeClr val="dk1">
                      <a:lumMod val="50000"/>
                      <a:alpha val="40000"/>
                    </a:schemeClr>
                  </a:outerShdw>
                </a:effectLst>
              </a:rPr>
              <a:t>Kết </a:t>
            </a:r>
            <a:r>
              <a:rPr lang="de-DE" sz="8800" b="1" cap="none" spc="0">
                <a:ln/>
                <a:solidFill>
                  <a:schemeClr val="bg1"/>
                </a:solidFill>
                <a:effectLst>
                  <a:outerShdw blurRad="38100" dist="19050" dir="2700000" algn="tl" rotWithShape="0">
                    <a:schemeClr val="dk1">
                      <a:lumMod val="50000"/>
                      <a:alpha val="40000"/>
                    </a:schemeClr>
                  </a:outerShdw>
                </a:effectLst>
              </a:rPr>
              <a:t>luận</a:t>
            </a:r>
            <a:endParaRPr lang="en-GB" sz="8800" b="1" cap="none" spc="0">
              <a:ln/>
              <a:solidFill>
                <a:schemeClr val="bg1"/>
              </a:solidFill>
              <a:effectLst>
                <a:outerShdw blurRad="38100" dist="19050" dir="2700000" algn="tl" rotWithShape="0">
                  <a:schemeClr val="dk1">
                    <a:lumMod val="50000"/>
                    <a:alpha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inVertical)">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136519" y="-747790"/>
            <a:ext cx="20957720" cy="11782581"/>
          </a:xfrm>
          <a:prstGeom prst="rect">
            <a:avLst/>
          </a:prstGeom>
        </p:spPr>
      </p:pic>
      <p:sp>
        <p:nvSpPr>
          <p:cNvPr id="3" name="AutoShape 3"/>
          <p:cNvSpPr/>
          <p:nvPr/>
        </p:nvSpPr>
        <p:spPr>
          <a:xfrm>
            <a:off x="7303137" y="1292908"/>
            <a:ext cx="5063084" cy="4084283"/>
          </a:xfrm>
          <a:prstGeom prst="rect">
            <a:avLst/>
          </a:prstGeom>
          <a:solidFill>
            <a:srgbClr val="FFFBEC"/>
          </a:solidFill>
        </p:spPr>
      </p:sp>
      <p:sp>
        <p:nvSpPr>
          <p:cNvPr id="4" name="TextBox 4"/>
          <p:cNvSpPr txBox="1"/>
          <p:nvPr/>
        </p:nvSpPr>
        <p:spPr>
          <a:xfrm>
            <a:off x="7984625" y="2132783"/>
            <a:ext cx="3700108" cy="2359620"/>
          </a:xfrm>
          <a:prstGeom prst="rect">
            <a:avLst/>
          </a:prstGeom>
        </p:spPr>
        <p:txBody>
          <a:bodyPr lIns="0" tIns="0" rIns="0" bIns="0" rtlCol="0" anchor="t">
            <a:spAutoFit/>
          </a:bodyPr>
          <a:lstStyle/>
          <a:p>
            <a:pPr algn="just">
              <a:lnSpc>
                <a:spcPts val="4590"/>
              </a:lnSpc>
            </a:pPr>
            <a:r>
              <a:rPr lang="nl-NL" sz="3200" i="1">
                <a:latin typeface="Times New Roman" panose="02020603050405020304" pitchFamily="18" charset="0"/>
                <a:cs typeface="Times New Roman" panose="02020603050405020304" pitchFamily="18" charset="0"/>
              </a:rPr>
              <a:t>Khái niệm: L</a:t>
            </a:r>
            <a:r>
              <a:rPr lang="en-US" sz="3200" i="1">
                <a:latin typeface="Times New Roman" panose="02020603050405020304" pitchFamily="18" charset="0"/>
                <a:cs typeface="Times New Roman" panose="02020603050405020304" pitchFamily="18" charset="0"/>
              </a:rPr>
              <a:t>à loại cụm từ có cấu tạo cố định, biểu thị một ý nghĩa hoàn chỉnh.</a:t>
            </a:r>
            <a:endParaRPr lang="en-US" sz="2800">
              <a:solidFill>
                <a:srgbClr val="253140"/>
              </a:solidFill>
              <a:latin typeface="Times New Roman" panose="02020603050405020304" pitchFamily="18" charset="0"/>
              <a:cs typeface="Times New Roman" panose="02020603050405020304" pitchFamily="18" charset="0"/>
            </a:endParaRPr>
          </a:p>
        </p:txBody>
      </p:sp>
      <p:sp>
        <p:nvSpPr>
          <p:cNvPr id="5" name="AutoShape 5"/>
          <p:cNvSpPr/>
          <p:nvPr/>
        </p:nvSpPr>
        <p:spPr>
          <a:xfrm>
            <a:off x="12760662" y="1292908"/>
            <a:ext cx="5679737" cy="4084283"/>
          </a:xfrm>
          <a:prstGeom prst="rect">
            <a:avLst/>
          </a:prstGeom>
          <a:solidFill>
            <a:srgbClr val="FFFBEC"/>
          </a:solidFill>
        </p:spPr>
      </p:sp>
      <p:sp>
        <p:nvSpPr>
          <p:cNvPr id="6" name="TextBox 6"/>
          <p:cNvSpPr txBox="1"/>
          <p:nvPr/>
        </p:nvSpPr>
        <p:spPr>
          <a:xfrm>
            <a:off x="12934592" y="1552499"/>
            <a:ext cx="5142582" cy="3539430"/>
          </a:xfrm>
          <a:prstGeom prst="rect">
            <a:avLst/>
          </a:prstGeom>
        </p:spPr>
        <p:txBody>
          <a:bodyPr wrap="square" lIns="0" tIns="0" rIns="0" bIns="0" rtlCol="0" anchor="t">
            <a:spAutoFit/>
          </a:bodyPr>
          <a:lstStyle/>
          <a:p>
            <a:pPr algn="just">
              <a:lnSpc>
                <a:spcPts val="4590"/>
              </a:lnSpc>
            </a:pPr>
            <a:r>
              <a:rPr lang="vi-VN" sz="3200" i="1" smtClean="0">
                <a:latin typeface="Times New Roman" panose="02020603050405020304" pitchFamily="18" charset="0"/>
                <a:cs typeface="Times New Roman" panose="02020603050405020304" pitchFamily="18" charset="0"/>
              </a:rPr>
              <a:t>Nguồ</a:t>
            </a:r>
            <a:r>
              <a:rPr lang="en-US" sz="3200" i="1" smtClean="0">
                <a:latin typeface="Times New Roman" panose="02020603050405020304" pitchFamily="18" charset="0"/>
                <a:cs typeface="Times New Roman" panose="02020603050405020304" pitchFamily="18" charset="0"/>
              </a:rPr>
              <a:t>n </a:t>
            </a:r>
            <a:r>
              <a:rPr lang="en-US" sz="3200" i="1">
                <a:latin typeface="Times New Roman" panose="02020603050405020304" pitchFamily="18" charset="0"/>
                <a:cs typeface="Times New Roman" panose="02020603050405020304" pitchFamily="18" charset="0"/>
              </a:rPr>
              <a:t>gốc nghĩa của thành ngữ: có thể bắt nguồn trực tiếp từ nghĩa đen của các từ tạo nên nó nhưng thông thường qua một số phép chuyển nghĩa như ẩn dụ, so sánh...</a:t>
            </a:r>
            <a:endParaRPr lang="en-US" sz="2800">
              <a:solidFill>
                <a:srgbClr val="253140"/>
              </a:solidFill>
              <a:latin typeface="Times New Roman" panose="02020603050405020304" pitchFamily="18" charset="0"/>
              <a:cs typeface="Times New Roman" panose="02020603050405020304" pitchFamily="18" charset="0"/>
            </a:endParaRPr>
          </a:p>
        </p:txBody>
      </p:sp>
      <p:sp>
        <p:nvSpPr>
          <p:cNvPr id="7" name="AutoShape 7"/>
          <p:cNvSpPr/>
          <p:nvPr/>
        </p:nvSpPr>
        <p:spPr>
          <a:xfrm>
            <a:off x="7303137" y="5928431"/>
            <a:ext cx="5063084" cy="4084283"/>
          </a:xfrm>
          <a:prstGeom prst="rect">
            <a:avLst/>
          </a:prstGeom>
          <a:solidFill>
            <a:srgbClr val="FFFBEC"/>
          </a:solidFill>
        </p:spPr>
      </p:sp>
      <p:sp>
        <p:nvSpPr>
          <p:cNvPr id="8" name="TextBox 8"/>
          <p:cNvSpPr txBox="1"/>
          <p:nvPr/>
        </p:nvSpPr>
        <p:spPr>
          <a:xfrm>
            <a:off x="8104712" y="6399089"/>
            <a:ext cx="3706999" cy="3539430"/>
          </a:xfrm>
          <a:prstGeom prst="rect">
            <a:avLst/>
          </a:prstGeom>
        </p:spPr>
        <p:txBody>
          <a:bodyPr wrap="square" lIns="0" tIns="0" rIns="0" bIns="0" rtlCol="0" anchor="t">
            <a:spAutoFit/>
          </a:bodyPr>
          <a:lstStyle/>
          <a:p>
            <a:pPr algn="just">
              <a:lnSpc>
                <a:spcPts val="4590"/>
              </a:lnSpc>
            </a:pPr>
            <a:r>
              <a:rPr lang="en-US" sz="3200" i="1">
                <a:latin typeface="Times New Roman" panose="02020603050405020304" pitchFamily="18" charset="0"/>
                <a:cs typeface="Times New Roman" panose="02020603050405020304" pitchFamily="18" charset="0"/>
              </a:rPr>
              <a:t>Chức năng ngữ pháp: Thành ngữ có thể làm chủ ngữ, vị ngữ trong câu hay làm phụ ngữ trong cụm danh từ, cụm động từ...</a:t>
            </a:r>
            <a:endParaRPr lang="en-US" sz="2800">
              <a:solidFill>
                <a:srgbClr val="253140"/>
              </a:solidFill>
              <a:latin typeface="Times New Roman" panose="02020603050405020304" pitchFamily="18" charset="0"/>
              <a:cs typeface="Times New Roman" panose="02020603050405020304" pitchFamily="18" charset="0"/>
            </a:endParaRPr>
          </a:p>
        </p:txBody>
      </p:sp>
      <p:sp>
        <p:nvSpPr>
          <p:cNvPr id="9" name="AutoShape 9"/>
          <p:cNvSpPr/>
          <p:nvPr/>
        </p:nvSpPr>
        <p:spPr>
          <a:xfrm>
            <a:off x="12760663" y="5928431"/>
            <a:ext cx="5063084" cy="4084283"/>
          </a:xfrm>
          <a:prstGeom prst="rect">
            <a:avLst/>
          </a:prstGeom>
          <a:solidFill>
            <a:srgbClr val="FFFBEC"/>
          </a:solidFill>
        </p:spPr>
      </p:sp>
      <p:sp>
        <p:nvSpPr>
          <p:cNvPr id="10" name="TextBox 10"/>
          <p:cNvSpPr txBox="1"/>
          <p:nvPr/>
        </p:nvSpPr>
        <p:spPr>
          <a:xfrm>
            <a:off x="13523114" y="6768306"/>
            <a:ext cx="3700108" cy="2359620"/>
          </a:xfrm>
          <a:prstGeom prst="rect">
            <a:avLst/>
          </a:prstGeom>
        </p:spPr>
        <p:txBody>
          <a:bodyPr lIns="0" tIns="0" rIns="0" bIns="0" rtlCol="0" anchor="t">
            <a:spAutoFit/>
          </a:bodyPr>
          <a:lstStyle/>
          <a:p>
            <a:pPr algn="just">
              <a:lnSpc>
                <a:spcPts val="4590"/>
              </a:lnSpc>
            </a:pPr>
            <a:r>
              <a:rPr lang="en-US" sz="3200" i="1">
                <a:latin typeface="Times New Roman" panose="02020603050405020304" pitchFamily="18" charset="0"/>
                <a:cs typeface="Times New Roman" panose="02020603050405020304" pitchFamily="18" charset="0"/>
              </a:rPr>
              <a:t>Đặc điểm: Thành ngữ ngắn gọn, hàm súc, có tính hình tượng, tính biểu cảm cao.</a:t>
            </a:r>
            <a:endParaRPr lang="en-US" sz="2800">
              <a:solidFill>
                <a:srgbClr val="253140"/>
              </a:solidFill>
              <a:latin typeface="Times New Roman" panose="02020603050405020304" pitchFamily="18" charset="0"/>
              <a:cs typeface="Times New Roman" panose="02020603050405020304" pitchFamily="18" charset="0"/>
            </a:endParaRPr>
          </a:p>
        </p:txBody>
      </p:sp>
      <p:sp>
        <p:nvSpPr>
          <p:cNvPr id="11" name="AutoShape 11"/>
          <p:cNvSpPr/>
          <p:nvPr/>
        </p:nvSpPr>
        <p:spPr>
          <a:xfrm rot="-5400000">
            <a:off x="2045777" y="-147470"/>
            <a:ext cx="3512819" cy="5865158"/>
          </a:xfrm>
          <a:prstGeom prst="rect">
            <a:avLst/>
          </a:prstGeom>
          <a:solidFill>
            <a:srgbClr val="51604D"/>
          </a:solidFill>
        </p:spPr>
      </p:sp>
      <p:sp>
        <p:nvSpPr>
          <p:cNvPr id="12" name="TextBox 12"/>
          <p:cNvSpPr txBox="1"/>
          <p:nvPr/>
        </p:nvSpPr>
        <p:spPr>
          <a:xfrm>
            <a:off x="1364576" y="1388804"/>
            <a:ext cx="4875221" cy="1661993"/>
          </a:xfrm>
          <a:prstGeom prst="rect">
            <a:avLst/>
          </a:prstGeom>
        </p:spPr>
        <p:txBody>
          <a:bodyPr lIns="0" tIns="0" rIns="0" bIns="0" rtlCol="0" anchor="t">
            <a:spAutoFit/>
          </a:bodyPr>
          <a:lstStyle/>
          <a:p>
            <a:pPr algn="ctr"/>
            <a:r>
              <a:rPr lang="nl-NL" sz="5400" b="1">
                <a:solidFill>
                  <a:schemeClr val="bg1"/>
                </a:solidFill>
                <a:latin typeface="Times New Roman" panose="02020603050405020304" pitchFamily="18" charset="0"/>
                <a:cs typeface="Times New Roman" panose="02020603050405020304" pitchFamily="18" charset="0"/>
              </a:rPr>
              <a:t>2. Thành ngữ- tục ngữ</a:t>
            </a:r>
            <a:endParaRPr lang="en-GB" sz="5400">
              <a:solidFill>
                <a:schemeClr val="bg1"/>
              </a:solidFill>
              <a:latin typeface="Times New Roman" panose="02020603050405020304" pitchFamily="18" charset="0"/>
              <a:cs typeface="Times New Roman" panose="02020603050405020304" pitchFamily="18" charset="0"/>
            </a:endParaRPr>
          </a:p>
        </p:txBody>
      </p:sp>
      <p:pic>
        <p:nvPicPr>
          <p:cNvPr id="13" name="Picture 13"/>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9342342" y="797870"/>
            <a:ext cx="984675" cy="990076"/>
          </a:xfrm>
          <a:prstGeom prst="rect">
            <a:avLst/>
          </a:prstGeom>
        </p:spPr>
      </p:pic>
      <p:pic>
        <p:nvPicPr>
          <p:cNvPr id="14" name="Picture 14"/>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7241365" y="604829"/>
            <a:ext cx="984675" cy="990076"/>
          </a:xfrm>
          <a:prstGeom prst="rect">
            <a:avLst/>
          </a:prstGeom>
        </p:spPr>
      </p:pic>
      <p:pic>
        <p:nvPicPr>
          <p:cNvPr id="15" name="Picture 15"/>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7209803" y="5433393"/>
            <a:ext cx="984675" cy="990076"/>
          </a:xfrm>
          <a:prstGeom prst="rect">
            <a:avLst/>
          </a:prstGeom>
        </p:spPr>
      </p:pic>
      <p:pic>
        <p:nvPicPr>
          <p:cNvPr id="16" name="Picture 16"/>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4799868" y="5433393"/>
            <a:ext cx="984675" cy="990076"/>
          </a:xfrm>
          <a:prstGeom prst="rect">
            <a:avLst/>
          </a:prstGeom>
        </p:spPr>
      </p:pic>
      <p:pic>
        <p:nvPicPr>
          <p:cNvPr id="17" name="Picture 1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869608" y="5741664"/>
            <a:ext cx="5865158" cy="4084283"/>
          </a:xfrm>
          <a:prstGeom prst="rect">
            <a:avLst/>
          </a:prstGeom>
        </p:spPr>
      </p:pic>
      <p:sp>
        <p:nvSpPr>
          <p:cNvPr id="18" name="Rectangle 17"/>
          <p:cNvSpPr/>
          <p:nvPr/>
        </p:nvSpPr>
        <p:spPr>
          <a:xfrm>
            <a:off x="1607346" y="3230465"/>
            <a:ext cx="4120039" cy="923330"/>
          </a:xfrm>
          <a:prstGeom prst="rect">
            <a:avLst/>
          </a:prstGeom>
        </p:spPr>
        <p:txBody>
          <a:bodyPr wrap="none">
            <a:spAutoFit/>
          </a:bodyPr>
          <a:lstStyle/>
          <a:p>
            <a:r>
              <a:rPr lang="en-US" sz="5400" b="1">
                <a:solidFill>
                  <a:schemeClr val="bg1"/>
                </a:solidFill>
                <a:latin typeface="Times New Roman" panose="02020603050405020304" pitchFamily="18" charset="0"/>
                <a:ea typeface="Calibri" panose="020F0502020204030204" pitchFamily="34" charset="0"/>
                <a:cs typeface="Times New Roman" panose="02020603050405020304" pitchFamily="18" charset="0"/>
              </a:rPr>
              <a:t>a.</a:t>
            </a:r>
            <a:r>
              <a:rPr lang="en-US" sz="5400" b="1" i="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Thành ngữ</a:t>
            </a:r>
            <a:endParaRPr lang="en-GB" sz="540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84993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inVertical)">
                                      <p:cBhvr>
                                        <p:cTn id="21" dur="500"/>
                                        <p:tgtEl>
                                          <p:spTgt spid="4"/>
                                        </p:tgtEl>
                                      </p:cBhvr>
                                    </p:animEffect>
                                  </p:childTnLst>
                                </p:cTn>
                              </p:par>
                              <p:par>
                                <p:cTn id="22" presetID="16" presetClass="entr" presetSubtype="21"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barn(inVertical)">
                                      <p:cBhvr>
                                        <p:cTn id="24" dur="500"/>
                                        <p:tgtEl>
                                          <p:spTgt spid="3"/>
                                        </p:tgtEl>
                                      </p:cBhvr>
                                    </p:animEffect>
                                  </p:childTnLst>
                                </p:cTn>
                              </p:par>
                              <p:par>
                                <p:cTn id="25" presetID="16" presetClass="entr" presetSubtype="21"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arn(inVertic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par>
                                <p:cTn id="33" presetID="22" presetClass="entr" presetSubtype="4"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down)">
                                      <p:cBhvr>
                                        <p:cTn id="35" dur="500"/>
                                        <p:tgtEl>
                                          <p:spTgt spid="5"/>
                                        </p:tgtEl>
                                      </p:cBhvr>
                                    </p:animEffect>
                                  </p:childTnLst>
                                </p:cTn>
                              </p:par>
                              <p:par>
                                <p:cTn id="36" presetID="22" presetClass="entr" presetSubtype="4" fill="hold"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down)">
                                      <p:cBhvr>
                                        <p:cTn id="38" dur="5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6" presetClass="entr" presetSubtype="16" fill="hold"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circle(in)">
                                      <p:cBhvr>
                                        <p:cTn id="43" dur="2000"/>
                                        <p:tgtEl>
                                          <p:spTgt spid="15"/>
                                        </p:tgtEl>
                                      </p:cBhvr>
                                    </p:animEffect>
                                  </p:childTnLst>
                                </p:cTn>
                              </p:par>
                              <p:par>
                                <p:cTn id="44" presetID="6" presetClass="entr" presetSubtype="16" fill="hold" grpId="0"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circle(in)">
                                      <p:cBhvr>
                                        <p:cTn id="46" dur="2000"/>
                                        <p:tgtEl>
                                          <p:spTgt spid="8"/>
                                        </p:tgtEl>
                                      </p:cBhvr>
                                    </p:animEffect>
                                  </p:childTnLst>
                                </p:cTn>
                              </p:par>
                              <p:par>
                                <p:cTn id="47" presetID="6" presetClass="entr" presetSubtype="16" fill="hold" nodeType="with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circle(in)">
                                      <p:cBhvr>
                                        <p:cTn id="49" dur="2000"/>
                                        <p:tgtEl>
                                          <p:spTgt spid="7"/>
                                        </p:tgtEl>
                                      </p:cBhvr>
                                    </p:animEffect>
                                  </p:childTnLst>
                                </p:cTn>
                              </p:par>
                            </p:childTnLst>
                          </p:cTn>
                        </p:par>
                      </p:childTnLst>
                    </p:cTn>
                  </p:par>
                  <p:par>
                    <p:cTn id="50" fill="hold">
                      <p:stCondLst>
                        <p:cond delay="indefinite"/>
                      </p:stCondLst>
                      <p:childTnLst>
                        <p:par>
                          <p:cTn id="51" fill="hold">
                            <p:stCondLst>
                              <p:cond delay="0"/>
                            </p:stCondLst>
                            <p:childTnLst>
                              <p:par>
                                <p:cTn id="52" presetID="6" presetClass="entr" presetSubtype="16" fill="hold" nodeType="click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circle(in)">
                                      <p:cBhvr>
                                        <p:cTn id="54" dur="2000"/>
                                        <p:tgtEl>
                                          <p:spTgt spid="16"/>
                                        </p:tgtEl>
                                      </p:cBhvr>
                                    </p:animEffect>
                                  </p:childTnLst>
                                </p:cTn>
                              </p:par>
                              <p:par>
                                <p:cTn id="55" presetID="6" presetClass="entr" presetSubtype="16"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circle(in)">
                                      <p:cBhvr>
                                        <p:cTn id="57" dur="2000"/>
                                        <p:tgtEl>
                                          <p:spTgt spid="10"/>
                                        </p:tgtEl>
                                      </p:cBhvr>
                                    </p:animEffect>
                                  </p:childTnLst>
                                </p:cTn>
                              </p:par>
                              <p:par>
                                <p:cTn id="58" presetID="6" presetClass="entr" presetSubtype="16" fill="hold" nodeType="withEffect">
                                  <p:stCondLst>
                                    <p:cond delay="0"/>
                                  </p:stCondLst>
                                  <p:childTnLst>
                                    <p:set>
                                      <p:cBhvr>
                                        <p:cTn id="59" dur="1" fill="hold">
                                          <p:stCondLst>
                                            <p:cond delay="0"/>
                                          </p:stCondLst>
                                        </p:cTn>
                                        <p:tgtEl>
                                          <p:spTgt spid="9"/>
                                        </p:tgtEl>
                                        <p:attrNameLst>
                                          <p:attrName>style.visibility</p:attrName>
                                        </p:attrNameLst>
                                      </p:cBhvr>
                                      <p:to>
                                        <p:strVal val="visible"/>
                                      </p:to>
                                    </p:set>
                                    <p:animEffect transition="in" filter="circle(in)">
                                      <p:cBhvr>
                                        <p:cTn id="60"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10" grpId="0"/>
      <p:bldP spid="12"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259881" y="-453230"/>
            <a:ext cx="20957720" cy="11782581"/>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flipH="1">
            <a:off x="3714112" y="2249387"/>
            <a:ext cx="3787770" cy="4967568"/>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4419600" y="528980"/>
            <a:ext cx="10058400" cy="9229040"/>
          </a:xfrm>
          <a:prstGeom prst="rect">
            <a:avLst/>
          </a:prstGeom>
        </p:spPr>
      </p:pic>
      <p:sp>
        <p:nvSpPr>
          <p:cNvPr id="5" name="TextBox 5"/>
          <p:cNvSpPr txBox="1"/>
          <p:nvPr/>
        </p:nvSpPr>
        <p:spPr>
          <a:xfrm>
            <a:off x="6178629" y="2748164"/>
            <a:ext cx="7002733" cy="2708434"/>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lIns="0" tIns="0" rIns="0" bIns="0" rtlCol="0" anchor="t">
            <a:spAutoFit/>
          </a:bodyPr>
          <a:lstStyle/>
          <a:p>
            <a:pPr algn="ctr"/>
            <a:r>
              <a:rPr lang="nl-NL" sz="8800" b="1"/>
              <a:t>HOẠT ĐỘNG </a:t>
            </a:r>
            <a:r>
              <a:rPr lang="vi-VN" sz="8800" b="1" smtClean="0"/>
              <a:t>1 </a:t>
            </a:r>
            <a:r>
              <a:rPr lang="nl-NL" sz="8800" b="1"/>
              <a:t>KHỞI ĐỘNG</a:t>
            </a:r>
            <a:endParaRPr lang="en-GB" sz="8800" b="1"/>
          </a:p>
        </p:txBody>
      </p:sp>
      <p:pic>
        <p:nvPicPr>
          <p:cNvPr id="6" name="Picture 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12475875" y="5653192"/>
            <a:ext cx="4796226" cy="4307883"/>
          </a:xfrm>
          <a:prstGeom prst="rect">
            <a:avLst/>
          </a:prstGeom>
        </p:spPr>
      </p:pic>
      <p:pic>
        <p:nvPicPr>
          <p:cNvPr id="7" name="Picture 7"/>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3714112" y="7200900"/>
            <a:ext cx="3408343" cy="30861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492549" y="-776773"/>
            <a:ext cx="20957720" cy="11782581"/>
          </a:xfrm>
          <a:prstGeom prst="rect">
            <a:avLst/>
          </a:prstGeom>
        </p:spPr>
      </p:pic>
      <p:sp>
        <p:nvSpPr>
          <p:cNvPr id="3" name="AutoShape 3"/>
          <p:cNvSpPr/>
          <p:nvPr/>
        </p:nvSpPr>
        <p:spPr>
          <a:xfrm>
            <a:off x="1028700" y="1055305"/>
            <a:ext cx="6695950" cy="9950504"/>
          </a:xfrm>
          <a:prstGeom prst="rect">
            <a:avLst/>
          </a:prstGeom>
          <a:solidFill>
            <a:srgbClr val="FFFBEC"/>
          </a:solidFill>
        </p:spPr>
      </p:sp>
      <p:sp>
        <p:nvSpPr>
          <p:cNvPr id="4" name="AutoShape 4"/>
          <p:cNvSpPr/>
          <p:nvPr/>
        </p:nvSpPr>
        <p:spPr>
          <a:xfrm>
            <a:off x="1953381" y="5375172"/>
            <a:ext cx="5332380" cy="4202950"/>
          </a:xfrm>
          <a:prstGeom prst="rect">
            <a:avLst/>
          </a:prstGeom>
          <a:solidFill>
            <a:srgbClr val="FFA835"/>
          </a:solidFill>
        </p:spPr>
      </p:sp>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3538025" y="212055"/>
            <a:ext cx="1677300" cy="1686499"/>
          </a:xfrm>
          <a:prstGeom prst="rect">
            <a:avLst/>
          </a:prstGeom>
        </p:spPr>
      </p:pic>
      <p:sp>
        <p:nvSpPr>
          <p:cNvPr id="8" name="AutoShape 8"/>
          <p:cNvSpPr/>
          <p:nvPr/>
        </p:nvSpPr>
        <p:spPr>
          <a:xfrm>
            <a:off x="9584278" y="781199"/>
            <a:ext cx="8119034" cy="8229600"/>
          </a:xfrm>
          <a:prstGeom prst="rect">
            <a:avLst/>
          </a:prstGeom>
          <a:solidFill>
            <a:srgbClr val="DB9463"/>
          </a:solidFill>
        </p:spPr>
      </p:sp>
      <p:sp>
        <p:nvSpPr>
          <p:cNvPr id="9" name="AutoShape 9"/>
          <p:cNvSpPr/>
          <p:nvPr/>
        </p:nvSpPr>
        <p:spPr>
          <a:xfrm>
            <a:off x="8519315" y="1028700"/>
            <a:ext cx="8739985" cy="8229600"/>
          </a:xfrm>
          <a:prstGeom prst="rect">
            <a:avLst/>
          </a:prstGeom>
          <a:solidFill>
            <a:srgbClr val="FFFBEC"/>
          </a:solidFill>
        </p:spPr>
      </p:sp>
      <p:pic>
        <p:nvPicPr>
          <p:cNvPr id="10" name="Picture 10"/>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4067540">
            <a:off x="15886602" y="659946"/>
            <a:ext cx="1164686" cy="1231880"/>
          </a:xfrm>
          <a:prstGeom prst="rect">
            <a:avLst/>
          </a:prstGeom>
        </p:spPr>
      </p:pic>
      <p:pic>
        <p:nvPicPr>
          <p:cNvPr id="11" name="Picture 11"/>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1043646">
            <a:off x="7965840" y="8060560"/>
            <a:ext cx="1279821" cy="2461194"/>
          </a:xfrm>
          <a:prstGeom prst="rect">
            <a:avLst/>
          </a:prstGeom>
        </p:spPr>
      </p:pic>
      <p:pic>
        <p:nvPicPr>
          <p:cNvPr id="12" name="Picture 12"/>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a:off x="16704859" y="8070618"/>
            <a:ext cx="2373885" cy="2127864"/>
          </a:xfrm>
          <a:prstGeom prst="rect">
            <a:avLst/>
          </a:prstGeom>
        </p:spPr>
      </p:pic>
      <p:pic>
        <p:nvPicPr>
          <p:cNvPr id="13" name="Picture 13"/>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a:off x="9941896" y="625105"/>
            <a:ext cx="1301562" cy="1301562"/>
          </a:xfrm>
          <a:prstGeom prst="rect">
            <a:avLst/>
          </a:prstGeom>
        </p:spPr>
      </p:pic>
      <p:pic>
        <p:nvPicPr>
          <p:cNvPr id="14" name="Picture 14"/>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a:stretch>
            <a:fillRect/>
          </a:stretch>
        </p:blipFill>
        <p:spPr>
          <a:xfrm rot="-10354560">
            <a:off x="6763780" y="878258"/>
            <a:ext cx="1355146" cy="1086581"/>
          </a:xfrm>
          <a:prstGeom prst="rect">
            <a:avLst/>
          </a:prstGeom>
        </p:spPr>
      </p:pic>
      <p:pic>
        <p:nvPicPr>
          <p:cNvPr id="15" name="Picture 15"/>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xmlns="" r:embed="rId18"/>
              </a:ext>
            </a:extLst>
          </a:blip>
          <a:srcRect/>
          <a:stretch>
            <a:fillRect/>
          </a:stretch>
        </p:blipFill>
        <p:spPr>
          <a:xfrm rot="-8462104">
            <a:off x="7379996" y="2995622"/>
            <a:ext cx="709214" cy="550608"/>
          </a:xfrm>
          <a:prstGeom prst="rect">
            <a:avLst/>
          </a:prstGeom>
        </p:spPr>
      </p:pic>
      <p:sp>
        <p:nvSpPr>
          <p:cNvPr id="16" name="TextBox 16"/>
          <p:cNvSpPr txBox="1"/>
          <p:nvPr/>
        </p:nvSpPr>
        <p:spPr>
          <a:xfrm>
            <a:off x="1290390" y="2047835"/>
            <a:ext cx="6382609" cy="2334806"/>
          </a:xfrm>
          <a:prstGeom prst="rect">
            <a:avLst/>
          </a:prstGeom>
        </p:spPr>
        <p:txBody>
          <a:bodyPr lIns="0" tIns="0" rIns="0" bIns="0" rtlCol="0" anchor="t">
            <a:spAutoFit/>
          </a:bodyPr>
          <a:lstStyle/>
          <a:p>
            <a:pPr algn="ctr">
              <a:lnSpc>
                <a:spcPts val="9600"/>
              </a:lnSpc>
            </a:pPr>
            <a:r>
              <a:rPr lang="en-US" sz="6000" b="1">
                <a:latin typeface="Times New Roman" panose="02020603050405020304" pitchFamily="18" charset="0"/>
                <a:cs typeface="Times New Roman" panose="02020603050405020304" pitchFamily="18" charset="0"/>
              </a:rPr>
              <a:t>b.</a:t>
            </a:r>
            <a:r>
              <a:rPr lang="en-US" sz="6000" b="1" i="1">
                <a:latin typeface="Times New Roman" panose="02020603050405020304" pitchFamily="18" charset="0"/>
                <a:cs typeface="Times New Roman" panose="02020603050405020304" pitchFamily="18" charset="0"/>
              </a:rPr>
              <a:t> Phân biệt thành ngữ và tục ngữ</a:t>
            </a:r>
            <a:endParaRPr lang="en-US" sz="6000" spc="120">
              <a:solidFill>
                <a:srgbClr val="253140"/>
              </a:solidFill>
              <a:latin typeface="Times New Roman" panose="02020603050405020304" pitchFamily="18" charset="0"/>
              <a:cs typeface="Times New Roman" panose="02020603050405020304" pitchFamily="18" charset="0"/>
            </a:endParaRPr>
          </a:p>
        </p:txBody>
      </p:sp>
      <p:pic>
        <p:nvPicPr>
          <p:cNvPr id="18" name="Picture 17"/>
          <p:cNvPicPr>
            <a:picLocks noChangeAspect="1"/>
          </p:cNvPicPr>
          <p:nvPr/>
        </p:nvPicPr>
        <p:blipFill>
          <a:blip r:embed="rId19"/>
          <a:stretch>
            <a:fillRect/>
          </a:stretch>
        </p:blipFill>
        <p:spPr>
          <a:xfrm>
            <a:off x="1953380" y="5888646"/>
            <a:ext cx="4980819" cy="4286250"/>
          </a:xfrm>
          <a:prstGeom prst="rect">
            <a:avLst/>
          </a:prstGeom>
        </p:spPr>
      </p:pic>
      <p:sp>
        <p:nvSpPr>
          <p:cNvPr id="19" name="Rectangle 18"/>
          <p:cNvSpPr/>
          <p:nvPr/>
        </p:nvSpPr>
        <p:spPr>
          <a:xfrm>
            <a:off x="10817066" y="1631864"/>
            <a:ext cx="4861524" cy="743473"/>
          </a:xfrm>
          <a:prstGeom prst="rect">
            <a:avLst/>
          </a:prstGeom>
        </p:spPr>
        <p:txBody>
          <a:bodyPr wrap="none">
            <a:spAutoFit/>
          </a:bodyPr>
          <a:lstStyle/>
          <a:p>
            <a:pPr algn="ctr">
              <a:lnSpc>
                <a:spcPct val="115000"/>
              </a:lnSpc>
              <a:spcAft>
                <a:spcPts val="0"/>
              </a:spcAft>
            </a:pPr>
            <a:r>
              <a:rPr lang="en-US" sz="4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PHIẾU HỌC TẬP 02</a:t>
            </a:r>
            <a:endParaRPr lang="en-GB" sz="4000">
              <a:effectLst/>
              <a:latin typeface="Times New Roman" panose="02020603050405020304" pitchFamily="18" charset="0"/>
              <a:ea typeface="Times New Roman" panose="02020603050405020304" pitchFamily="18" charset="0"/>
            </a:endParaRPr>
          </a:p>
        </p:txBody>
      </p:sp>
      <p:graphicFrame>
        <p:nvGraphicFramePr>
          <p:cNvPr id="20" name="Table 19"/>
          <p:cNvGraphicFramePr>
            <a:graphicFrameLocks noGrp="1"/>
          </p:cNvGraphicFramePr>
          <p:nvPr>
            <p:extLst>
              <p:ext uri="{D42A27DB-BD31-4B8C-83A1-F6EECF244321}">
                <p14:modId xmlns:p14="http://schemas.microsoft.com/office/powerpoint/2010/main" val="4264531385"/>
              </p:ext>
            </p:extLst>
          </p:nvPr>
        </p:nvGraphicFramePr>
        <p:xfrm>
          <a:off x="8936265" y="2902464"/>
          <a:ext cx="8073390" cy="5972364"/>
        </p:xfrm>
        <a:graphic>
          <a:graphicData uri="http://schemas.openxmlformats.org/drawingml/2006/table">
            <a:tbl>
              <a:tblPr firstRow="1" firstCol="1" bandRow="1"/>
              <a:tblGrid>
                <a:gridCol w="2171546">
                  <a:extLst>
                    <a:ext uri="{9D8B030D-6E8A-4147-A177-3AD203B41FA5}">
                      <a16:colId xmlns:a16="http://schemas.microsoft.com/office/drawing/2014/main" val="20000"/>
                    </a:ext>
                  </a:extLst>
                </a:gridCol>
                <a:gridCol w="2893849">
                  <a:extLst>
                    <a:ext uri="{9D8B030D-6E8A-4147-A177-3AD203B41FA5}">
                      <a16:colId xmlns:a16="http://schemas.microsoft.com/office/drawing/2014/main" val="20001"/>
                    </a:ext>
                  </a:extLst>
                </a:gridCol>
                <a:gridCol w="3007995">
                  <a:extLst>
                    <a:ext uri="{9D8B030D-6E8A-4147-A177-3AD203B41FA5}">
                      <a16:colId xmlns:a16="http://schemas.microsoft.com/office/drawing/2014/main" val="20002"/>
                    </a:ext>
                  </a:extLst>
                </a:gridCol>
              </a:tblGrid>
              <a:tr h="714564">
                <a:tc rowSpan="2">
                  <a:txBody>
                    <a:bodyPr/>
                    <a:lstStyle/>
                    <a:p>
                      <a:pPr algn="just">
                        <a:lnSpc>
                          <a:spcPct val="115000"/>
                        </a:lnSpc>
                        <a:spcAft>
                          <a:spcPts val="0"/>
                        </a:spcAft>
                      </a:pPr>
                      <a:r>
                        <a:rPr lang="de-DE" sz="4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just">
                        <a:lnSpc>
                          <a:spcPct val="115000"/>
                        </a:lnSpc>
                        <a:spcAft>
                          <a:spcPts val="0"/>
                        </a:spcAft>
                      </a:pPr>
                      <a:r>
                        <a:rPr lang="de-DE" sz="4000" b="1" smtClean="0">
                          <a:effectLst/>
                          <a:latin typeface="Times New Roman" panose="02020603050405020304" pitchFamily="18" charset="0"/>
                          <a:ea typeface="Times New Roman" panose="02020603050405020304" pitchFamily="18" charset="0"/>
                          <a:cs typeface="Times New Roman" panose="02020603050405020304" pitchFamily="18" charset="0"/>
                        </a:rPr>
                        <a:t>Đặc </a:t>
                      </a:r>
                      <a:r>
                        <a:rPr lang="de-DE" sz="4000" b="1">
                          <a:effectLst/>
                          <a:latin typeface="Times New Roman" panose="02020603050405020304" pitchFamily="18" charset="0"/>
                          <a:ea typeface="Times New Roman" panose="02020603050405020304" pitchFamily="18" charset="0"/>
                          <a:cs typeface="Times New Roman" panose="02020603050405020304" pitchFamily="18" charset="0"/>
                        </a:rPr>
                        <a:t>điểm của tục ngữ, thành </a:t>
                      </a:r>
                      <a:r>
                        <a:rPr lang="de-DE" sz="4000" b="1" smtClean="0">
                          <a:effectLst/>
                          <a:latin typeface="Times New Roman" panose="02020603050405020304" pitchFamily="18" charset="0"/>
                          <a:ea typeface="Times New Roman" panose="02020603050405020304" pitchFamily="18" charset="0"/>
                          <a:cs typeface="Times New Roman" panose="02020603050405020304" pitchFamily="18" charset="0"/>
                        </a:rPr>
                        <a:t>ngữ</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0"/>
                  </a:ext>
                </a:extLst>
              </a:tr>
              <a:tr h="361950">
                <a:tc vMerge="1">
                  <a:txBody>
                    <a:bodyPr/>
                    <a:lstStyle/>
                    <a:p>
                      <a:endParaRPr lang="en-GB"/>
                    </a:p>
                  </a:txBody>
                  <a:tcPr/>
                </a:tc>
                <a:tc>
                  <a:txBody>
                    <a:bodyPr/>
                    <a:lstStyle/>
                    <a:p>
                      <a:pPr algn="just">
                        <a:lnSpc>
                          <a:spcPct val="115000"/>
                        </a:lnSpc>
                        <a:spcAft>
                          <a:spcPts val="0"/>
                        </a:spcAft>
                      </a:pPr>
                      <a:r>
                        <a:rPr lang="de-DE" sz="4000">
                          <a:effectLst/>
                          <a:latin typeface="Times New Roman" panose="02020603050405020304" pitchFamily="18" charset="0"/>
                          <a:ea typeface="Times New Roman" panose="02020603050405020304" pitchFamily="18" charset="0"/>
                          <a:cs typeface="Times New Roman" panose="02020603050405020304" pitchFamily="18" charset="0"/>
                        </a:rPr>
                        <a:t>Tục ngữ</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de-DE" sz="4000">
                          <a:effectLst/>
                          <a:latin typeface="Times New Roman" panose="02020603050405020304" pitchFamily="18" charset="0"/>
                          <a:ea typeface="Times New Roman" panose="02020603050405020304" pitchFamily="18" charset="0"/>
                          <a:cs typeface="Times New Roman" panose="02020603050405020304" pitchFamily="18" charset="0"/>
                        </a:rPr>
                        <a:t>Thành ngữ</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779526">
                <a:tc>
                  <a:txBody>
                    <a:bodyPr/>
                    <a:lstStyle/>
                    <a:p>
                      <a:pPr algn="just">
                        <a:lnSpc>
                          <a:spcPct val="115000"/>
                        </a:lnSpc>
                        <a:spcAft>
                          <a:spcPts val="0"/>
                        </a:spcAft>
                      </a:pPr>
                      <a:r>
                        <a:rPr lang="de-DE" sz="4000">
                          <a:effectLst/>
                          <a:latin typeface="Times New Roman" panose="02020603050405020304" pitchFamily="18" charset="0"/>
                          <a:ea typeface="Times New Roman" panose="02020603050405020304" pitchFamily="18" charset="0"/>
                          <a:cs typeface="Times New Roman" panose="02020603050405020304" pitchFamily="18" charset="0"/>
                        </a:rPr>
                        <a:t>Ví dụ</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de-DE" sz="40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de-DE" sz="40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just">
                        <a:lnSpc>
                          <a:spcPct val="115000"/>
                        </a:lnSpc>
                        <a:spcAft>
                          <a:spcPts val="0"/>
                        </a:spcAft>
                      </a:pPr>
                      <a:r>
                        <a:rPr lang="de-DE" sz="4000">
                          <a:effectLst/>
                          <a:latin typeface="Times New Roman" panose="02020603050405020304" pitchFamily="18" charset="0"/>
                          <a:ea typeface="Times New Roman" panose="02020603050405020304" pitchFamily="18" charset="0"/>
                          <a:cs typeface="Times New Roman" panose="02020603050405020304" pitchFamily="18" charset="0"/>
                        </a:rPr>
                        <a:t>Hình thức</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de-DE" sz="40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de-DE" sz="40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687638">
                <a:tc>
                  <a:txBody>
                    <a:bodyPr/>
                    <a:lstStyle/>
                    <a:p>
                      <a:pPr algn="just">
                        <a:lnSpc>
                          <a:spcPct val="115000"/>
                        </a:lnSpc>
                        <a:spcAft>
                          <a:spcPts val="0"/>
                        </a:spcAft>
                      </a:pPr>
                      <a:r>
                        <a:rPr lang="de-DE" sz="4000">
                          <a:effectLst/>
                          <a:latin typeface="Times New Roman" panose="02020603050405020304" pitchFamily="18" charset="0"/>
                          <a:ea typeface="Times New Roman" panose="02020603050405020304" pitchFamily="18" charset="0"/>
                          <a:cs typeface="Times New Roman" panose="02020603050405020304" pitchFamily="18" charset="0"/>
                        </a:rPr>
                        <a:t>Nội dung</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de-DE" sz="40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de-DE" sz="40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4087279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down)">
                                      <p:cBhvr>
                                        <p:cTn id="14" dur="500"/>
                                        <p:tgtEl>
                                          <p:spTgt spid="20"/>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down)">
                                      <p:cBhvr>
                                        <p:cTn id="17" dur="500"/>
                                        <p:tgtEl>
                                          <p:spTgt spid="19"/>
                                        </p:tgtEl>
                                      </p:cBhvr>
                                    </p:animEffect>
                                  </p:childTnLst>
                                </p:cTn>
                              </p:par>
                              <p:par>
                                <p:cTn id="18" presetID="22" presetClass="entr" presetSubtype="4"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500"/>
                                        <p:tgtEl>
                                          <p:spTgt spid="9"/>
                                        </p:tgtEl>
                                      </p:cBhvr>
                                    </p:animEffect>
                                  </p:childTnLst>
                                </p:cTn>
                              </p:par>
                              <p:par>
                                <p:cTn id="21" presetID="22" presetClass="entr" presetSubtype="4"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par>
                                <p:cTn id="24" presetID="22" presetClass="entr" presetSubtype="4"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down)">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569845" y="-629829"/>
            <a:ext cx="20957720" cy="11782581"/>
          </a:xfrm>
          <a:prstGeom prst="rect">
            <a:avLst/>
          </a:prstGeom>
        </p:spPr>
      </p:pic>
      <p:sp>
        <p:nvSpPr>
          <p:cNvPr id="3" name="AutoShape 3"/>
          <p:cNvSpPr/>
          <p:nvPr/>
        </p:nvSpPr>
        <p:spPr>
          <a:xfrm>
            <a:off x="804251" y="1610171"/>
            <a:ext cx="16230600" cy="8582184"/>
          </a:xfrm>
          <a:prstGeom prst="rect">
            <a:avLst/>
          </a:prstGeom>
          <a:solidFill>
            <a:srgbClr val="FFFBEC"/>
          </a:solidFill>
        </p:spPr>
      </p:sp>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243880" y="284787"/>
            <a:ext cx="2363891" cy="2376856"/>
          </a:xfrm>
          <a:prstGeom prst="rect">
            <a:avLst/>
          </a:prstGeom>
        </p:spPr>
      </p:pic>
      <p:pic>
        <p:nvPicPr>
          <p:cNvPr id="5" name="Picture 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7227268" y="6912691"/>
            <a:ext cx="3194581" cy="4114800"/>
          </a:xfrm>
          <a:prstGeom prst="rect">
            <a:avLst/>
          </a:prstGeom>
        </p:spPr>
      </p:pic>
      <p:pic>
        <p:nvPicPr>
          <p:cNvPr id="6" name="Picture 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569845" y="8994168"/>
            <a:ext cx="3243149" cy="2146375"/>
          </a:xfrm>
          <a:prstGeom prst="rect">
            <a:avLst/>
          </a:prstGeom>
        </p:spPr>
      </p:pic>
      <p:pic>
        <p:nvPicPr>
          <p:cNvPr id="8" name="Picture 8"/>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2508546">
            <a:off x="15273693" y="1600941"/>
            <a:ext cx="1359132" cy="543653"/>
          </a:xfrm>
          <a:prstGeom prst="rect">
            <a:avLst/>
          </a:prstGeom>
        </p:spPr>
      </p:pic>
      <p:pic>
        <p:nvPicPr>
          <p:cNvPr id="9" name="Picture 9"/>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1743005">
            <a:off x="16254275" y="4623355"/>
            <a:ext cx="1405308" cy="459919"/>
          </a:xfrm>
          <a:prstGeom prst="rect">
            <a:avLst/>
          </a:prstGeom>
        </p:spPr>
      </p:pic>
      <p:pic>
        <p:nvPicPr>
          <p:cNvPr id="10" name="Picture 10"/>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1111232" y="2413596"/>
            <a:ext cx="1023193" cy="768325"/>
          </a:xfrm>
          <a:prstGeom prst="rect">
            <a:avLst/>
          </a:prstGeom>
        </p:spPr>
      </p:pic>
      <p:pic>
        <p:nvPicPr>
          <p:cNvPr id="11" name="Picture 11"/>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577563" y="5995908"/>
            <a:ext cx="1023193" cy="1023193"/>
          </a:xfrm>
          <a:prstGeom prst="rect">
            <a:avLst/>
          </a:prstGeom>
        </p:spPr>
      </p:pic>
      <p:pic>
        <p:nvPicPr>
          <p:cNvPr id="12" name="Picture 12"/>
          <p:cNvPicPr>
            <a:picLocks noChangeAspect="1"/>
          </p:cNvPicPr>
          <p:nvPr/>
        </p:nvPicPr>
        <p:blipFill>
          <a:blip r:embed="rId18"/>
          <a:srcRect/>
          <a:stretch>
            <a:fillRect/>
          </a:stretch>
        </p:blipFill>
        <p:spPr>
          <a:xfrm rot="-2054655">
            <a:off x="16812736" y="2837681"/>
            <a:ext cx="626794" cy="626794"/>
          </a:xfrm>
          <a:prstGeom prst="rect">
            <a:avLst/>
          </a:prstGeom>
        </p:spPr>
      </p:pic>
      <p:graphicFrame>
        <p:nvGraphicFramePr>
          <p:cNvPr id="7" name="Table 6"/>
          <p:cNvGraphicFramePr>
            <a:graphicFrameLocks noGrp="1"/>
          </p:cNvGraphicFramePr>
          <p:nvPr>
            <p:extLst>
              <p:ext uri="{D42A27DB-BD31-4B8C-83A1-F6EECF244321}">
                <p14:modId xmlns:p14="http://schemas.microsoft.com/office/powerpoint/2010/main" val="82995863"/>
              </p:ext>
            </p:extLst>
          </p:nvPr>
        </p:nvGraphicFramePr>
        <p:xfrm>
          <a:off x="2357227" y="1981962"/>
          <a:ext cx="13681365" cy="7848600"/>
        </p:xfrm>
        <a:graphic>
          <a:graphicData uri="http://schemas.openxmlformats.org/drawingml/2006/table">
            <a:tbl>
              <a:tblPr firstRow="1" firstCol="1" bandRow="1"/>
              <a:tblGrid>
                <a:gridCol w="1909973">
                  <a:extLst>
                    <a:ext uri="{9D8B030D-6E8A-4147-A177-3AD203B41FA5}">
                      <a16:colId xmlns:a16="http://schemas.microsoft.com/office/drawing/2014/main" val="20000"/>
                    </a:ext>
                  </a:extLst>
                </a:gridCol>
                <a:gridCol w="6096000">
                  <a:extLst>
                    <a:ext uri="{9D8B030D-6E8A-4147-A177-3AD203B41FA5}">
                      <a16:colId xmlns:a16="http://schemas.microsoft.com/office/drawing/2014/main" val="20001"/>
                    </a:ext>
                  </a:extLst>
                </a:gridCol>
                <a:gridCol w="5675392">
                  <a:extLst>
                    <a:ext uri="{9D8B030D-6E8A-4147-A177-3AD203B41FA5}">
                      <a16:colId xmlns:a16="http://schemas.microsoft.com/office/drawing/2014/main" val="20002"/>
                    </a:ext>
                  </a:extLst>
                </a:gridCol>
              </a:tblGrid>
              <a:tr h="838200">
                <a:tc rowSpan="2">
                  <a:txBody>
                    <a:bodyPr/>
                    <a:lstStyle/>
                    <a:p>
                      <a:pPr algn="just">
                        <a:lnSpc>
                          <a:spcPct val="115000"/>
                        </a:lnSpc>
                        <a:spcAft>
                          <a:spcPts val="0"/>
                        </a:spcAft>
                      </a:pPr>
                      <a:r>
                        <a:rPr lang="de-DE" sz="4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3199" marR="531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15000"/>
                        </a:lnSpc>
                        <a:spcAft>
                          <a:spcPts val="0"/>
                        </a:spcAft>
                      </a:pPr>
                      <a:r>
                        <a:rPr lang="de-DE" sz="4000" b="1">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4000" b="1" smtClean="0">
                          <a:effectLst/>
                          <a:latin typeface="Times New Roman" panose="02020603050405020304" pitchFamily="18" charset="0"/>
                          <a:ea typeface="Times New Roman" panose="02020603050405020304" pitchFamily="18" charset="0"/>
                          <a:cs typeface="Times New Roman" panose="02020603050405020304" pitchFamily="18" charset="0"/>
                        </a:rPr>
                        <a:t>Đặc </a:t>
                      </a:r>
                      <a:r>
                        <a:rPr lang="de-DE" sz="4000" b="1">
                          <a:effectLst/>
                          <a:latin typeface="Times New Roman" panose="02020603050405020304" pitchFamily="18" charset="0"/>
                          <a:ea typeface="Times New Roman" panose="02020603050405020304" pitchFamily="18" charset="0"/>
                          <a:cs typeface="Times New Roman" panose="02020603050405020304" pitchFamily="18" charset="0"/>
                        </a:rPr>
                        <a:t>điểm của tục ngữ, thành ngữ</a:t>
                      </a:r>
                      <a:r>
                        <a:rPr lang="de-DE" sz="4000" b="1"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3199" marR="531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0"/>
                  </a:ext>
                </a:extLst>
              </a:tr>
              <a:tr h="374620">
                <a:tc vMerge="1">
                  <a:txBody>
                    <a:bodyPr/>
                    <a:lstStyle/>
                    <a:p>
                      <a:endParaRPr lang="en-GB"/>
                    </a:p>
                  </a:txBody>
                  <a:tcPr/>
                </a:tc>
                <a:tc>
                  <a:txBody>
                    <a:bodyPr/>
                    <a:lstStyle/>
                    <a:p>
                      <a:pPr algn="ctr">
                        <a:lnSpc>
                          <a:spcPct val="115000"/>
                        </a:lnSpc>
                        <a:spcAft>
                          <a:spcPts val="0"/>
                        </a:spcAft>
                      </a:pPr>
                      <a:r>
                        <a:rPr lang="de-DE" sz="4000" b="1">
                          <a:effectLst/>
                          <a:latin typeface="Times New Roman" panose="02020603050405020304" pitchFamily="18" charset="0"/>
                          <a:ea typeface="Times New Roman" panose="02020603050405020304" pitchFamily="18" charset="0"/>
                          <a:cs typeface="Times New Roman" panose="02020603050405020304" pitchFamily="18" charset="0"/>
                        </a:rPr>
                        <a:t>Tục ngữ</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3199" marR="531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de-DE" sz="4000" b="1">
                          <a:effectLst/>
                          <a:latin typeface="Times New Roman" panose="02020603050405020304" pitchFamily="18" charset="0"/>
                          <a:ea typeface="Times New Roman" panose="02020603050405020304" pitchFamily="18" charset="0"/>
                          <a:cs typeface="Times New Roman" panose="02020603050405020304" pitchFamily="18" charset="0"/>
                        </a:rPr>
                        <a:t>Thành ngữ</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3199" marR="531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312926">
                <a:tc>
                  <a:txBody>
                    <a:bodyPr/>
                    <a:lstStyle/>
                    <a:p>
                      <a:pPr algn="just">
                        <a:lnSpc>
                          <a:spcPct val="115000"/>
                        </a:lnSpc>
                        <a:spcAft>
                          <a:spcPts val="0"/>
                        </a:spcAft>
                      </a:pPr>
                      <a:r>
                        <a:rPr lang="de-DE" sz="4000" b="1">
                          <a:effectLst/>
                          <a:latin typeface="Times New Roman" panose="02020603050405020304" pitchFamily="18" charset="0"/>
                          <a:ea typeface="Times New Roman" panose="02020603050405020304" pitchFamily="18" charset="0"/>
                          <a:cs typeface="Times New Roman" panose="02020603050405020304" pitchFamily="18" charset="0"/>
                        </a:rPr>
                        <a:t>Ví dụ</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3199" marR="531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de-DE" sz="4000" i="1">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40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4000" i="1">
                          <a:effectLst/>
                          <a:latin typeface="Times New Roman" panose="02020603050405020304" pitchFamily="18" charset="0"/>
                          <a:ea typeface="Times New Roman" panose="02020603050405020304" pitchFamily="18" charset="0"/>
                          <a:cs typeface="Times New Roman" panose="02020603050405020304" pitchFamily="18" charset="0"/>
                        </a:rPr>
                        <a:t>Ăn vóc học </a:t>
                      </a:r>
                      <a:r>
                        <a:rPr lang="vi-VN" sz="4000" i="1" smtClean="0">
                          <a:effectLst/>
                          <a:latin typeface="Times New Roman" panose="02020603050405020304" pitchFamily="18" charset="0"/>
                          <a:ea typeface="Times New Roman" panose="02020603050405020304" pitchFamily="18" charset="0"/>
                          <a:cs typeface="Times New Roman" panose="02020603050405020304" pitchFamily="18" charset="0"/>
                        </a:rPr>
                        <a:t>hay</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de-DE" sz="400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4000" i="1">
                          <a:effectLst/>
                          <a:latin typeface="Times New Roman" panose="02020603050405020304" pitchFamily="18" charset="0"/>
                          <a:ea typeface="Times New Roman" panose="02020603050405020304" pitchFamily="18" charset="0"/>
                          <a:cs typeface="Times New Roman" panose="02020603050405020304" pitchFamily="18" charset="0"/>
                        </a:rPr>
                        <a:t>Gần mực thì đen, gần đèn thì rạng</a:t>
                      </a:r>
                      <a:r>
                        <a:rPr lang="de-DE" sz="4000" i="1"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3199" marR="531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0480" marR="30480" algn="just">
                        <a:lnSpc>
                          <a:spcPct val="115000"/>
                        </a:lnSpc>
                        <a:spcAft>
                          <a:spcPts val="1200"/>
                        </a:spcAft>
                      </a:pPr>
                      <a:r>
                        <a:rPr lang="de-DE" sz="4000" i="1">
                          <a:effectLst/>
                          <a:latin typeface="Times New Roman" panose="02020603050405020304" pitchFamily="18" charset="0"/>
                          <a:ea typeface="Times New Roman" panose="02020603050405020304" pitchFamily="18" charset="0"/>
                          <a:cs typeface="Times New Roman" panose="02020603050405020304" pitchFamily="18" charset="0"/>
                        </a:rPr>
                        <a:t>- Đẽo cày giữa đường</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marL="30480" marR="30480" algn="just">
                        <a:lnSpc>
                          <a:spcPct val="115000"/>
                        </a:lnSpc>
                        <a:spcAft>
                          <a:spcPts val="1200"/>
                        </a:spcAft>
                      </a:pPr>
                      <a:r>
                        <a:rPr lang="de-DE" sz="4000" i="1">
                          <a:effectLst/>
                          <a:latin typeface="Times New Roman" panose="02020603050405020304" pitchFamily="18" charset="0"/>
                          <a:ea typeface="Times New Roman" panose="02020603050405020304" pitchFamily="18" charset="0"/>
                          <a:cs typeface="Times New Roman" panose="02020603050405020304" pitchFamily="18" charset="0"/>
                        </a:rPr>
                        <a:t>- Ếch ngồi đáy </a:t>
                      </a:r>
                      <a:r>
                        <a:rPr lang="vi-VN" sz="4000" i="1" smtClean="0">
                          <a:effectLst/>
                          <a:latin typeface="Times New Roman" panose="02020603050405020304" pitchFamily="18" charset="0"/>
                          <a:ea typeface="Times New Roman" panose="02020603050405020304" pitchFamily="18" charset="0"/>
                          <a:cs typeface="Times New Roman" panose="02020603050405020304" pitchFamily="18" charset="0"/>
                        </a:rPr>
                        <a:t>giếng</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3199" marR="531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752600">
                <a:tc>
                  <a:txBody>
                    <a:bodyPr/>
                    <a:lstStyle/>
                    <a:p>
                      <a:pPr algn="just">
                        <a:lnSpc>
                          <a:spcPct val="115000"/>
                        </a:lnSpc>
                        <a:spcAft>
                          <a:spcPts val="0"/>
                        </a:spcAft>
                      </a:pPr>
                      <a:r>
                        <a:rPr lang="de-DE" sz="4000" b="1">
                          <a:effectLst/>
                          <a:latin typeface="Times New Roman" panose="02020603050405020304" pitchFamily="18" charset="0"/>
                          <a:ea typeface="Times New Roman" panose="02020603050405020304" pitchFamily="18" charset="0"/>
                          <a:cs typeface="Times New Roman" panose="02020603050405020304" pitchFamily="18" charset="0"/>
                        </a:rPr>
                        <a:t>Hình thức</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3199" marR="531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de-DE" sz="4000">
                          <a:effectLst/>
                          <a:latin typeface="Times New Roman" panose="02020603050405020304" pitchFamily="18" charset="0"/>
                          <a:ea typeface="Times New Roman" panose="02020603050405020304" pitchFamily="18" charset="0"/>
                          <a:cs typeface="Times New Roman" panose="02020603050405020304" pitchFamily="18" charset="0"/>
                        </a:rPr>
                        <a:t>Một câu nói ngắn gọn, hàm súc, có vần điệu, có hình ảnh</a:t>
                      </a:r>
                      <a:r>
                        <a:rPr lang="de-DE" sz="40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3199" marR="531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de-DE" sz="4000">
                          <a:effectLst/>
                          <a:latin typeface="Times New Roman" panose="02020603050405020304" pitchFamily="18" charset="0"/>
                          <a:ea typeface="Times New Roman" panose="02020603050405020304" pitchFamily="18" charset="0"/>
                          <a:cs typeface="Times New Roman" panose="02020603050405020304" pitchFamily="18" charset="0"/>
                        </a:rPr>
                        <a:t>Chưa thành câu, mà là những cụm từ ngắn gọn, có vần điệu, hình ảnh.</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3199" marR="531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524000">
                <a:tc>
                  <a:txBody>
                    <a:bodyPr/>
                    <a:lstStyle/>
                    <a:p>
                      <a:pPr algn="just">
                        <a:lnSpc>
                          <a:spcPct val="115000"/>
                        </a:lnSpc>
                        <a:spcAft>
                          <a:spcPts val="0"/>
                        </a:spcAft>
                      </a:pPr>
                      <a:r>
                        <a:rPr lang="de-DE" sz="4000" b="1">
                          <a:effectLst/>
                          <a:latin typeface="Times New Roman" panose="02020603050405020304" pitchFamily="18" charset="0"/>
                          <a:ea typeface="Times New Roman" panose="02020603050405020304" pitchFamily="18" charset="0"/>
                          <a:cs typeface="Times New Roman" panose="02020603050405020304" pitchFamily="18" charset="0"/>
                        </a:rPr>
                        <a:t>Nội dung</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3199" marR="531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de-DE" sz="4000">
                          <a:effectLst/>
                          <a:latin typeface="Times New Roman" panose="02020603050405020304" pitchFamily="18" charset="0"/>
                          <a:ea typeface="Times New Roman" panose="02020603050405020304" pitchFamily="18" charset="0"/>
                          <a:cs typeface="Times New Roman" panose="02020603050405020304" pitchFamily="18" charset="0"/>
                        </a:rPr>
                        <a:t>Nhằm đúc kết kinh nghiệm về thế giới tự nhiên, con người</a:t>
                      </a:r>
                      <a:r>
                        <a:rPr lang="de-DE" sz="40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3199" marR="531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de-DE" sz="4000">
                          <a:effectLst/>
                          <a:latin typeface="Times New Roman" panose="02020603050405020304" pitchFamily="18" charset="0"/>
                          <a:ea typeface="Times New Roman" panose="02020603050405020304" pitchFamily="18" charset="0"/>
                          <a:cs typeface="Times New Roman" panose="02020603050405020304" pitchFamily="18" charset="0"/>
                        </a:rPr>
                        <a:t>Giúp lời ăn tiếng nói sinh động, có tính biểu cảm cao.</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3199" marR="531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105153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334860" y="-747790"/>
            <a:ext cx="20957720" cy="11782581"/>
          </a:xfrm>
          <a:prstGeom prst="rect">
            <a:avLst/>
          </a:prstGeom>
        </p:spPr>
      </p:pic>
      <p:sp>
        <p:nvSpPr>
          <p:cNvPr id="3" name="AutoShape 3"/>
          <p:cNvSpPr/>
          <p:nvPr/>
        </p:nvSpPr>
        <p:spPr>
          <a:xfrm>
            <a:off x="3560675" y="2039687"/>
            <a:ext cx="11272484" cy="6490685"/>
          </a:xfrm>
          <a:prstGeom prst="rect">
            <a:avLst/>
          </a:prstGeom>
          <a:solidFill>
            <a:srgbClr val="FFFBEC"/>
          </a:solidFill>
        </p:spPr>
      </p:sp>
      <p:sp>
        <p:nvSpPr>
          <p:cNvPr id="4" name="TextBox 4"/>
          <p:cNvSpPr txBox="1"/>
          <p:nvPr/>
        </p:nvSpPr>
        <p:spPr>
          <a:xfrm>
            <a:off x="4363979" y="3871955"/>
            <a:ext cx="9560042" cy="2954655"/>
          </a:xfrm>
          <a:prstGeom prst="rect">
            <a:avLst/>
          </a:prstGeom>
          <a:effectLst>
            <a:reflection blurRad="6350" stA="50000" endA="300" endPos="55500" dist="50800" dir="5400000" sy="-100000" algn="bl" rotWithShape="0"/>
          </a:effectLst>
        </p:spPr>
        <p:txBody>
          <a:bodyPr lIns="0" tIns="0" rIns="0" bIns="0" rtlCol="0" anchor="t">
            <a:spAutoFit/>
          </a:bodyPr>
          <a:lstStyle/>
          <a:p>
            <a:pPr algn="ctr"/>
            <a:r>
              <a:rPr lang="de-DE" sz="9600" b="1">
                <a:latin typeface="Times New Roman" panose="02020603050405020304" pitchFamily="18" charset="0"/>
                <a:cs typeface="Times New Roman" panose="02020603050405020304" pitchFamily="18" charset="0"/>
              </a:rPr>
              <a:t>HOẠT ĐỘNG </a:t>
            </a:r>
            <a:r>
              <a:rPr lang="de-DE" sz="9600" b="1" smtClean="0">
                <a:latin typeface="Times New Roman" panose="02020603050405020304" pitchFamily="18" charset="0"/>
                <a:cs typeface="Times New Roman" panose="02020603050405020304" pitchFamily="18" charset="0"/>
              </a:rPr>
              <a:t>3 </a:t>
            </a:r>
            <a:r>
              <a:rPr lang="de-DE" sz="9600" b="1">
                <a:latin typeface="Times New Roman" panose="02020603050405020304" pitchFamily="18" charset="0"/>
                <a:cs typeface="Times New Roman" panose="02020603050405020304" pitchFamily="18" charset="0"/>
              </a:rPr>
              <a:t>THỰC HÀNH</a:t>
            </a:r>
            <a:endParaRPr lang="en-GB" sz="9600">
              <a:latin typeface="Times New Roman" panose="02020603050405020304" pitchFamily="18" charset="0"/>
              <a:cs typeface="Times New Roman" panose="02020603050405020304" pitchFamily="18" charset="0"/>
            </a:endParaRPr>
          </a:p>
        </p:txBody>
      </p:sp>
      <p:sp>
        <p:nvSpPr>
          <p:cNvPr id="5" name="AutoShape 5"/>
          <p:cNvSpPr/>
          <p:nvPr/>
        </p:nvSpPr>
        <p:spPr>
          <a:xfrm rot="-5406310">
            <a:off x="3455144" y="317952"/>
            <a:ext cx="3067825" cy="0"/>
          </a:xfrm>
          <a:prstGeom prst="line">
            <a:avLst/>
          </a:prstGeom>
          <a:ln w="19050" cap="rnd">
            <a:solidFill>
              <a:srgbClr val="727272"/>
            </a:solidFill>
            <a:prstDash val="solid"/>
            <a:headEnd type="none" w="sm" len="sm"/>
            <a:tailEnd type="none" w="sm" len="sm"/>
          </a:ln>
        </p:spPr>
      </p:sp>
      <p:pic>
        <p:nvPicPr>
          <p:cNvPr id="6" name="Picture 6"/>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4503428" y="1366348"/>
            <a:ext cx="984675" cy="990076"/>
          </a:xfrm>
          <a:prstGeom prst="rect">
            <a:avLst/>
          </a:prstGeom>
        </p:spPr>
      </p:pic>
      <p:sp>
        <p:nvSpPr>
          <p:cNvPr id="7" name="AutoShape 7"/>
          <p:cNvSpPr/>
          <p:nvPr/>
        </p:nvSpPr>
        <p:spPr>
          <a:xfrm rot="-5406310">
            <a:off x="12097235" y="317952"/>
            <a:ext cx="3067825" cy="0"/>
          </a:xfrm>
          <a:prstGeom prst="line">
            <a:avLst/>
          </a:prstGeom>
          <a:ln w="19050" cap="rnd">
            <a:solidFill>
              <a:srgbClr val="727272"/>
            </a:solidFill>
            <a:prstDash val="solid"/>
            <a:headEnd type="none" w="sm" len="sm"/>
            <a:tailEnd type="none" w="sm" len="sm"/>
          </a:ln>
        </p:spPr>
      </p:sp>
      <p:pic>
        <p:nvPicPr>
          <p:cNvPr id="8" name="Picture 8"/>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3145519" y="1366348"/>
            <a:ext cx="984675" cy="990076"/>
          </a:xfrm>
          <a:prstGeom prst="rect">
            <a:avLst/>
          </a:prstGeom>
        </p:spPr>
      </p:pic>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2618652" y="5983556"/>
            <a:ext cx="3934080" cy="4098000"/>
          </a:xfrm>
          <a:prstGeom prst="rect">
            <a:avLst/>
          </a:prstGeom>
        </p:spPr>
      </p:pic>
      <p:pic>
        <p:nvPicPr>
          <p:cNvPr id="10" name="Picture 10"/>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8871555">
            <a:off x="2796896" y="7907320"/>
            <a:ext cx="1971804" cy="645318"/>
          </a:xfrm>
          <a:prstGeom prst="rect">
            <a:avLst/>
          </a:prstGeom>
        </p:spPr>
      </p:pic>
      <p:pic>
        <p:nvPicPr>
          <p:cNvPr id="11" name="Picture 11"/>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671467" y="2504007"/>
            <a:ext cx="2371475" cy="448424"/>
          </a:xfrm>
          <a:prstGeom prst="rect">
            <a:avLst/>
          </a:prstGeom>
        </p:spPr>
      </p:pic>
    </p:spTree>
    <p:extLst>
      <p:ext uri="{BB962C8B-B14F-4D97-AF65-F5344CB8AC3E}">
        <p14:creationId xmlns:p14="http://schemas.microsoft.com/office/powerpoint/2010/main" val="1497845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492549" y="-776773"/>
            <a:ext cx="20957720" cy="11782581"/>
          </a:xfrm>
          <a:prstGeom prst="rect">
            <a:avLst/>
          </a:prstGeom>
        </p:spPr>
      </p:pic>
      <p:sp>
        <p:nvSpPr>
          <p:cNvPr id="3" name="AutoShape 3"/>
          <p:cNvSpPr/>
          <p:nvPr/>
        </p:nvSpPr>
        <p:spPr>
          <a:xfrm>
            <a:off x="-915715" y="1070378"/>
            <a:ext cx="6695950" cy="9950504"/>
          </a:xfrm>
          <a:prstGeom prst="rect">
            <a:avLst/>
          </a:prstGeom>
          <a:solidFill>
            <a:srgbClr val="FFFBEC"/>
          </a:solidFill>
        </p:spPr>
      </p:sp>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1988871" y="240168"/>
            <a:ext cx="1677300" cy="1686499"/>
          </a:xfrm>
          <a:prstGeom prst="rect">
            <a:avLst/>
          </a:prstGeom>
        </p:spPr>
      </p:pic>
      <p:sp>
        <p:nvSpPr>
          <p:cNvPr id="8" name="AutoShape 8"/>
          <p:cNvSpPr/>
          <p:nvPr/>
        </p:nvSpPr>
        <p:spPr>
          <a:xfrm>
            <a:off x="7598758" y="781199"/>
            <a:ext cx="10104553" cy="8229600"/>
          </a:xfrm>
          <a:prstGeom prst="rect">
            <a:avLst/>
          </a:prstGeom>
          <a:solidFill>
            <a:srgbClr val="DB9463"/>
          </a:solidFill>
        </p:spPr>
      </p:sp>
      <p:sp>
        <p:nvSpPr>
          <p:cNvPr id="9" name="AutoShape 9"/>
          <p:cNvSpPr/>
          <p:nvPr/>
        </p:nvSpPr>
        <p:spPr>
          <a:xfrm>
            <a:off x="7010400" y="1028700"/>
            <a:ext cx="10248900" cy="8229600"/>
          </a:xfrm>
          <a:prstGeom prst="rect">
            <a:avLst/>
          </a:prstGeom>
          <a:solidFill>
            <a:srgbClr val="FFFBEC"/>
          </a:solidFill>
        </p:spPr>
      </p:sp>
      <p:pic>
        <p:nvPicPr>
          <p:cNvPr id="10" name="Picture 10"/>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4067540">
            <a:off x="15886602" y="659946"/>
            <a:ext cx="1164686" cy="1231880"/>
          </a:xfrm>
          <a:prstGeom prst="rect">
            <a:avLst/>
          </a:prstGeom>
        </p:spPr>
      </p:pic>
      <p:pic>
        <p:nvPicPr>
          <p:cNvPr id="11" name="Picture 11"/>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1043646">
            <a:off x="5980321" y="7917726"/>
            <a:ext cx="1279821" cy="2461194"/>
          </a:xfrm>
          <a:prstGeom prst="rect">
            <a:avLst/>
          </a:prstGeom>
        </p:spPr>
      </p:pic>
      <p:pic>
        <p:nvPicPr>
          <p:cNvPr id="12" name="Picture 12"/>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a:off x="16657043" y="7377937"/>
            <a:ext cx="2373885" cy="2127864"/>
          </a:xfrm>
          <a:prstGeom prst="rect">
            <a:avLst/>
          </a:prstGeom>
        </p:spPr>
      </p:pic>
      <p:pic>
        <p:nvPicPr>
          <p:cNvPr id="13" name="Picture 13"/>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a:off x="9941896" y="625105"/>
            <a:ext cx="1301562" cy="1301562"/>
          </a:xfrm>
          <a:prstGeom prst="rect">
            <a:avLst/>
          </a:prstGeom>
        </p:spPr>
      </p:pic>
      <p:pic>
        <p:nvPicPr>
          <p:cNvPr id="14" name="Picture 14"/>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a:stretch>
            <a:fillRect/>
          </a:stretch>
        </p:blipFill>
        <p:spPr>
          <a:xfrm rot="-10354560">
            <a:off x="6763780" y="878258"/>
            <a:ext cx="1355146" cy="1086581"/>
          </a:xfrm>
          <a:prstGeom prst="rect">
            <a:avLst/>
          </a:prstGeom>
        </p:spPr>
      </p:pic>
      <p:pic>
        <p:nvPicPr>
          <p:cNvPr id="15" name="Picture 15"/>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xmlns="" r:embed="rId18"/>
              </a:ext>
            </a:extLst>
          </a:blip>
          <a:srcRect/>
          <a:stretch>
            <a:fillRect/>
          </a:stretch>
        </p:blipFill>
        <p:spPr>
          <a:xfrm rot="-8462104">
            <a:off x="7379996" y="2995622"/>
            <a:ext cx="709214" cy="550608"/>
          </a:xfrm>
          <a:prstGeom prst="rect">
            <a:avLst/>
          </a:prstGeom>
        </p:spPr>
      </p:pic>
      <p:sp>
        <p:nvSpPr>
          <p:cNvPr id="16" name="TextBox 16"/>
          <p:cNvSpPr txBox="1"/>
          <p:nvPr/>
        </p:nvSpPr>
        <p:spPr>
          <a:xfrm>
            <a:off x="-742084" y="2315232"/>
            <a:ext cx="7458305" cy="923330"/>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lIns="0" tIns="0" rIns="0" bIns="0" rtlCol="0" anchor="t">
            <a:spAutoFit/>
          </a:bodyPr>
          <a:lstStyle/>
          <a:p>
            <a:r>
              <a:rPr lang="nl-NL" sz="6000" b="1">
                <a:latin typeface="Times New Roman" panose="02020603050405020304" pitchFamily="18" charset="0"/>
                <a:cs typeface="Times New Roman" panose="02020603050405020304" pitchFamily="18" charset="0"/>
              </a:rPr>
              <a:t>II. </a:t>
            </a:r>
            <a:r>
              <a:rPr lang="vi-VN" sz="6000" b="1">
                <a:latin typeface="Times New Roman" panose="02020603050405020304" pitchFamily="18" charset="0"/>
                <a:cs typeface="Times New Roman" panose="02020603050405020304" pitchFamily="18" charset="0"/>
              </a:rPr>
              <a:t>THỰC HÀNH</a:t>
            </a:r>
            <a:endParaRPr lang="en-GB" sz="6000">
              <a:latin typeface="Times New Roman" panose="02020603050405020304" pitchFamily="18" charset="0"/>
              <a:cs typeface="Times New Roman" panose="02020603050405020304" pitchFamily="18" charset="0"/>
            </a:endParaRPr>
          </a:p>
        </p:txBody>
      </p:sp>
      <p:sp>
        <p:nvSpPr>
          <p:cNvPr id="18" name="Rectangle 17"/>
          <p:cNvSpPr/>
          <p:nvPr/>
        </p:nvSpPr>
        <p:spPr>
          <a:xfrm>
            <a:off x="-840075" y="3541822"/>
            <a:ext cx="5884181" cy="2130904"/>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algn="ctr">
              <a:lnSpc>
                <a:spcPct val="115000"/>
              </a:lnSpc>
              <a:spcAft>
                <a:spcPts val="0"/>
              </a:spcAft>
            </a:pPr>
            <a:r>
              <a:rPr lang="vi-VN" sz="60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1. Bài tập 1, trang 118 </a:t>
            </a:r>
            <a:endParaRPr lang="en-GB" sz="6000">
              <a:effectLst/>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Table 18"/>
          <p:cNvGraphicFramePr>
            <a:graphicFrameLocks noGrp="1"/>
          </p:cNvGraphicFramePr>
          <p:nvPr>
            <p:extLst>
              <p:ext uri="{D42A27DB-BD31-4B8C-83A1-F6EECF244321}">
                <p14:modId xmlns:p14="http://schemas.microsoft.com/office/powerpoint/2010/main" val="2522756169"/>
              </p:ext>
            </p:extLst>
          </p:nvPr>
        </p:nvGraphicFramePr>
        <p:xfrm>
          <a:off x="7467600" y="2400299"/>
          <a:ext cx="9067800" cy="4026964"/>
        </p:xfrm>
        <a:graphic>
          <a:graphicData uri="http://schemas.openxmlformats.org/drawingml/2006/table">
            <a:tbl>
              <a:tblPr firstRow="1" firstCol="1" bandRow="1">
                <a:effectLst>
                  <a:outerShdw blurRad="50800" dist="38100" dir="18900000" algn="bl" rotWithShape="0">
                    <a:prstClr val="black">
                      <a:alpha val="40000"/>
                    </a:prstClr>
                  </a:outerShdw>
                </a:effectLst>
              </a:tblPr>
              <a:tblGrid>
                <a:gridCol w="1371600">
                  <a:extLst>
                    <a:ext uri="{9D8B030D-6E8A-4147-A177-3AD203B41FA5}">
                      <a16:colId xmlns:a16="http://schemas.microsoft.com/office/drawing/2014/main" val="20000"/>
                    </a:ext>
                  </a:extLst>
                </a:gridCol>
                <a:gridCol w="2590800">
                  <a:extLst>
                    <a:ext uri="{9D8B030D-6E8A-4147-A177-3AD203B41FA5}">
                      <a16:colId xmlns:a16="http://schemas.microsoft.com/office/drawing/2014/main" val="20001"/>
                    </a:ext>
                  </a:extLst>
                </a:gridCol>
                <a:gridCol w="2133600">
                  <a:extLst>
                    <a:ext uri="{9D8B030D-6E8A-4147-A177-3AD203B41FA5}">
                      <a16:colId xmlns:a16="http://schemas.microsoft.com/office/drawing/2014/main" val="20002"/>
                    </a:ext>
                  </a:extLst>
                </a:gridCol>
                <a:gridCol w="2971800">
                  <a:extLst>
                    <a:ext uri="{9D8B030D-6E8A-4147-A177-3AD203B41FA5}">
                      <a16:colId xmlns:a16="http://schemas.microsoft.com/office/drawing/2014/main" val="20003"/>
                    </a:ext>
                  </a:extLst>
                </a:gridCol>
              </a:tblGrid>
              <a:tr h="1270680">
                <a:tc gridSpan="4">
                  <a:txBody>
                    <a:bodyPr/>
                    <a:lstStyle/>
                    <a:p>
                      <a:pPr algn="ctr" fontAlgn="base">
                        <a:lnSpc>
                          <a:spcPct val="115000"/>
                        </a:lnSpc>
                        <a:spcAft>
                          <a:spcPts val="0"/>
                        </a:spcAft>
                      </a:pPr>
                      <a:r>
                        <a:rPr lang="vi-VN" sz="40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PHT số 03: Từ Hán Việt</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p>
                      <a:pPr marR="30480" algn="ctr">
                        <a:lnSpc>
                          <a:spcPct val="115000"/>
                        </a:lnSpc>
                        <a:spcAft>
                          <a:spcPts val="1200"/>
                        </a:spcAft>
                      </a:pPr>
                      <a:r>
                        <a:rPr lang="vi-VN" sz="40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4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2046497">
                <a:tc>
                  <a:txBody>
                    <a:bodyPr/>
                    <a:lstStyle/>
                    <a:p>
                      <a:pPr marR="30480" algn="ctr">
                        <a:lnSpc>
                          <a:spcPct val="115000"/>
                        </a:lnSpc>
                        <a:spcAft>
                          <a:spcPts val="1200"/>
                        </a:spcAft>
                      </a:pPr>
                      <a:r>
                        <a:rPr lang="vi-VN" sz="4000" b="1">
                          <a:effectLst/>
                          <a:latin typeface="Times New Roman" panose="02020603050405020304" pitchFamily="18" charset="0"/>
                          <a:ea typeface="Times New Roman" panose="02020603050405020304" pitchFamily="18" charset="0"/>
                          <a:cs typeface="Times New Roman" panose="02020603050405020304" pitchFamily="18" charset="0"/>
                        </a:rPr>
                        <a:t>STT</a:t>
                      </a:r>
                      <a:endParaRPr lang="en-GB" sz="44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30480" algn="ctr">
                        <a:lnSpc>
                          <a:spcPct val="115000"/>
                        </a:lnSpc>
                        <a:spcAft>
                          <a:spcPts val="1200"/>
                        </a:spcAft>
                      </a:pPr>
                      <a:r>
                        <a:rPr lang="vi-VN" sz="4000" b="1">
                          <a:effectLst/>
                          <a:latin typeface="Times New Roman" panose="02020603050405020304" pitchFamily="18" charset="0"/>
                          <a:ea typeface="Times New Roman" panose="02020603050405020304" pitchFamily="18" charset="0"/>
                          <a:cs typeface="Times New Roman" panose="02020603050405020304" pitchFamily="18" charset="0"/>
                        </a:rPr>
                        <a:t>Từ ghép Hán Việt</a:t>
                      </a:r>
                      <a:endParaRPr lang="en-GB" sz="44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30480" algn="ctr">
                        <a:lnSpc>
                          <a:spcPct val="115000"/>
                        </a:lnSpc>
                        <a:spcAft>
                          <a:spcPts val="1200"/>
                        </a:spcAft>
                      </a:pPr>
                      <a:r>
                        <a:rPr lang="vi-VN" sz="4000" b="1">
                          <a:effectLst/>
                          <a:latin typeface="Times New Roman" panose="02020603050405020304" pitchFamily="18" charset="0"/>
                          <a:ea typeface="Times New Roman" panose="02020603050405020304" pitchFamily="18" charset="0"/>
                          <a:cs typeface="Times New Roman" panose="02020603050405020304" pitchFamily="18" charset="0"/>
                        </a:rPr>
                        <a:t>Giải nghĩa từ</a:t>
                      </a:r>
                      <a:endParaRPr lang="en-GB" sz="44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30480" algn="ctr">
                        <a:lnSpc>
                          <a:spcPct val="115000"/>
                        </a:lnSpc>
                        <a:spcAft>
                          <a:spcPts val="1200"/>
                        </a:spcAft>
                      </a:pPr>
                      <a:r>
                        <a:rPr lang="vi-VN" sz="4000" b="1">
                          <a:effectLst/>
                          <a:latin typeface="Times New Roman" panose="02020603050405020304" pitchFamily="18" charset="0"/>
                          <a:ea typeface="Times New Roman" panose="02020603050405020304" pitchFamily="18" charset="0"/>
                          <a:cs typeface="Times New Roman" panose="02020603050405020304" pitchFamily="18" charset="0"/>
                        </a:rPr>
                        <a:t>Nghĩa của yếu tố </a:t>
                      </a:r>
                      <a:endParaRPr lang="en-GB" sz="44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78387">
                <a:tc>
                  <a:txBody>
                    <a:bodyPr/>
                    <a:lstStyle/>
                    <a:p>
                      <a:pPr marR="30480" algn="just">
                        <a:lnSpc>
                          <a:spcPct val="115000"/>
                        </a:lnSpc>
                        <a:spcAft>
                          <a:spcPts val="120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30480" algn="just">
                        <a:lnSpc>
                          <a:spcPct val="115000"/>
                        </a:lnSpc>
                        <a:spcAft>
                          <a:spcPts val="120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30480" algn="just">
                        <a:lnSpc>
                          <a:spcPct val="115000"/>
                        </a:lnSpc>
                        <a:spcAft>
                          <a:spcPts val="120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30480" algn="just">
                        <a:lnSpc>
                          <a:spcPct val="115000"/>
                        </a:lnSpc>
                        <a:spcAft>
                          <a:spcPts val="120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pic>
        <p:nvPicPr>
          <p:cNvPr id="20" name="Picture 19"/>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367474" y="5905500"/>
            <a:ext cx="5715000" cy="33528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circle(in)">
                                      <p:cBhvr>
                                        <p:cTn id="21"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569845" y="-629829"/>
            <a:ext cx="20957720" cy="11782581"/>
          </a:xfrm>
          <a:prstGeom prst="rect">
            <a:avLst/>
          </a:prstGeom>
        </p:spPr>
      </p:pic>
      <p:sp>
        <p:nvSpPr>
          <p:cNvPr id="3" name="AutoShape 3"/>
          <p:cNvSpPr/>
          <p:nvPr/>
        </p:nvSpPr>
        <p:spPr>
          <a:xfrm>
            <a:off x="804251" y="571500"/>
            <a:ext cx="16757306" cy="9620855"/>
          </a:xfrm>
          <a:prstGeom prst="rect">
            <a:avLst/>
          </a:prstGeom>
          <a:solidFill>
            <a:srgbClr val="FFFBEC"/>
          </a:solidFill>
        </p:spPr>
      </p:sp>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92787" y="-629829"/>
            <a:ext cx="2363891" cy="2376856"/>
          </a:xfrm>
          <a:prstGeom prst="rect">
            <a:avLst/>
          </a:prstGeom>
        </p:spPr>
      </p:pic>
      <p:pic>
        <p:nvPicPr>
          <p:cNvPr id="5" name="Picture 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7126133" y="6276975"/>
            <a:ext cx="3194581" cy="4114800"/>
          </a:xfrm>
          <a:prstGeom prst="rect">
            <a:avLst/>
          </a:prstGeom>
        </p:spPr>
      </p:pic>
      <p:pic>
        <p:nvPicPr>
          <p:cNvPr id="6" name="Picture 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642038" y="8559419"/>
            <a:ext cx="3243149" cy="2146375"/>
          </a:xfrm>
          <a:prstGeom prst="rect">
            <a:avLst/>
          </a:prstGeom>
        </p:spPr>
      </p:pic>
      <p:pic>
        <p:nvPicPr>
          <p:cNvPr id="8" name="Picture 8"/>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2508546">
            <a:off x="15273693" y="1600941"/>
            <a:ext cx="1359132" cy="543653"/>
          </a:xfrm>
          <a:prstGeom prst="rect">
            <a:avLst/>
          </a:prstGeom>
        </p:spPr>
      </p:pic>
      <p:pic>
        <p:nvPicPr>
          <p:cNvPr id="9" name="Picture 9"/>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1743005">
            <a:off x="17772918" y="3779360"/>
            <a:ext cx="1405308" cy="459919"/>
          </a:xfrm>
          <a:prstGeom prst="rect">
            <a:avLst/>
          </a:prstGeom>
        </p:spPr>
      </p:pic>
      <p:pic>
        <p:nvPicPr>
          <p:cNvPr id="10" name="Picture 10"/>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255039" y="1760088"/>
            <a:ext cx="1023193" cy="768325"/>
          </a:xfrm>
          <a:prstGeom prst="rect">
            <a:avLst/>
          </a:prstGeom>
        </p:spPr>
      </p:pic>
      <p:pic>
        <p:nvPicPr>
          <p:cNvPr id="11" name="Picture 11"/>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569845" y="6788973"/>
            <a:ext cx="1023193" cy="1023193"/>
          </a:xfrm>
          <a:prstGeom prst="rect">
            <a:avLst/>
          </a:prstGeom>
        </p:spPr>
      </p:pic>
      <p:pic>
        <p:nvPicPr>
          <p:cNvPr id="12" name="Picture 12"/>
          <p:cNvPicPr>
            <a:picLocks noChangeAspect="1"/>
          </p:cNvPicPr>
          <p:nvPr/>
        </p:nvPicPr>
        <p:blipFill>
          <a:blip r:embed="rId18"/>
          <a:srcRect/>
          <a:stretch>
            <a:fillRect/>
          </a:stretch>
        </p:blipFill>
        <p:spPr>
          <a:xfrm rot="-2054655">
            <a:off x="17780367" y="2739004"/>
            <a:ext cx="626794" cy="626794"/>
          </a:xfrm>
          <a:prstGeom prst="rect">
            <a:avLst/>
          </a:prstGeom>
        </p:spPr>
      </p:pic>
      <p:graphicFrame>
        <p:nvGraphicFramePr>
          <p:cNvPr id="13" name="Table 12"/>
          <p:cNvGraphicFramePr>
            <a:graphicFrameLocks noGrp="1"/>
          </p:cNvGraphicFramePr>
          <p:nvPr>
            <p:extLst>
              <p:ext uri="{D42A27DB-BD31-4B8C-83A1-F6EECF244321}">
                <p14:modId xmlns:p14="http://schemas.microsoft.com/office/powerpoint/2010/main" val="2332829432"/>
              </p:ext>
            </p:extLst>
          </p:nvPr>
        </p:nvGraphicFramePr>
        <p:xfrm>
          <a:off x="1828801" y="887928"/>
          <a:ext cx="14967325" cy="8987997"/>
        </p:xfrm>
        <a:graphic>
          <a:graphicData uri="http://schemas.openxmlformats.org/drawingml/2006/table">
            <a:tbl>
              <a:tblPr firstRow="1" firstCol="1" bandRow="1">
                <a:effectLst>
                  <a:outerShdw blurRad="50800" dist="38100" algn="l" rotWithShape="0">
                    <a:prstClr val="black">
                      <a:alpha val="40000"/>
                    </a:prstClr>
                  </a:outerShdw>
                </a:effectLst>
              </a:tblPr>
              <a:tblGrid>
                <a:gridCol w="1273814">
                  <a:extLst>
                    <a:ext uri="{9D8B030D-6E8A-4147-A177-3AD203B41FA5}">
                      <a16:colId xmlns:a16="http://schemas.microsoft.com/office/drawing/2014/main" val="20000"/>
                    </a:ext>
                  </a:extLst>
                </a:gridCol>
                <a:gridCol w="2229176">
                  <a:extLst>
                    <a:ext uri="{9D8B030D-6E8A-4147-A177-3AD203B41FA5}">
                      <a16:colId xmlns:a16="http://schemas.microsoft.com/office/drawing/2014/main" val="20001"/>
                    </a:ext>
                  </a:extLst>
                </a:gridCol>
                <a:gridCol w="4697192">
                  <a:extLst>
                    <a:ext uri="{9D8B030D-6E8A-4147-A177-3AD203B41FA5}">
                      <a16:colId xmlns:a16="http://schemas.microsoft.com/office/drawing/2014/main" val="20002"/>
                    </a:ext>
                  </a:extLst>
                </a:gridCol>
                <a:gridCol w="6767143">
                  <a:extLst>
                    <a:ext uri="{9D8B030D-6E8A-4147-A177-3AD203B41FA5}">
                      <a16:colId xmlns:a16="http://schemas.microsoft.com/office/drawing/2014/main" val="20003"/>
                    </a:ext>
                  </a:extLst>
                </a:gridCol>
              </a:tblGrid>
              <a:tr h="645279">
                <a:tc>
                  <a:txBody>
                    <a:bodyPr/>
                    <a:lstStyle/>
                    <a:p>
                      <a:pPr algn="ctr">
                        <a:lnSpc>
                          <a:spcPct val="115000"/>
                        </a:lnSpc>
                        <a:spcAft>
                          <a:spcPts val="0"/>
                        </a:spcAft>
                      </a:pPr>
                      <a:r>
                        <a:rPr lang="en-US" sz="3600" b="1">
                          <a:effectLst/>
                          <a:latin typeface="Times New Roman" panose="02020603050405020304" pitchFamily="18" charset="0"/>
                          <a:ea typeface="Times New Roman" panose="02020603050405020304" pitchFamily="18" charset="0"/>
                          <a:cs typeface="Times New Roman" panose="02020603050405020304" pitchFamily="18" charset="0"/>
                        </a:rPr>
                        <a:t>STT</a:t>
                      </a:r>
                      <a:endParaRPr lang="en-GB" sz="36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3600" b="1">
                          <a:effectLst/>
                          <a:latin typeface="Times New Roman" panose="02020603050405020304" pitchFamily="18" charset="0"/>
                          <a:ea typeface="Times New Roman" panose="02020603050405020304" pitchFamily="18" charset="0"/>
                          <a:cs typeface="Times New Roman" panose="02020603050405020304" pitchFamily="18" charset="0"/>
                        </a:rPr>
                        <a:t>Từ ghép Hán Việt</a:t>
                      </a:r>
                      <a:endParaRPr lang="en-GB" sz="36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3600" b="1">
                          <a:effectLst/>
                          <a:latin typeface="Times New Roman" panose="02020603050405020304" pitchFamily="18" charset="0"/>
                          <a:ea typeface="Times New Roman" panose="02020603050405020304" pitchFamily="18" charset="0"/>
                          <a:cs typeface="Times New Roman" panose="02020603050405020304" pitchFamily="18" charset="0"/>
                        </a:rPr>
                        <a:t>Giải nghĩa từ</a:t>
                      </a:r>
                      <a:endParaRPr lang="en-GB" sz="36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3600" b="1">
                          <a:effectLst/>
                          <a:latin typeface="Times New Roman" panose="02020603050405020304" pitchFamily="18" charset="0"/>
                          <a:ea typeface="Times New Roman" panose="02020603050405020304" pitchFamily="18" charset="0"/>
                          <a:cs typeface="Times New Roman" panose="02020603050405020304" pitchFamily="18" charset="0"/>
                        </a:rPr>
                        <a:t>Nghĩa của yếu tố </a:t>
                      </a:r>
                      <a:endParaRPr lang="en-GB" sz="36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019015">
                <a:tc>
                  <a:txBody>
                    <a:bodyPr/>
                    <a:lstStyle/>
                    <a:p>
                      <a:pPr algn="just">
                        <a:lnSpc>
                          <a:spcPct val="115000"/>
                        </a:lnSpc>
                        <a:spcAft>
                          <a:spcPts val="0"/>
                        </a:spcAft>
                      </a:pPr>
                      <a:r>
                        <a:rPr lang="en-US" sz="3600">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b="1" i="1">
                          <a:effectLst/>
                          <a:latin typeface="Times New Roman" panose="02020603050405020304" pitchFamily="18" charset="0"/>
                          <a:ea typeface="Times New Roman" panose="02020603050405020304" pitchFamily="18" charset="0"/>
                          <a:cs typeface="Times New Roman" panose="02020603050405020304" pitchFamily="18" charset="0"/>
                        </a:rPr>
                        <a:t>trung thần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bề tôi trung thành với vua</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a:lnSpc>
                          <a:spcPct val="115000"/>
                        </a:lnSpc>
                        <a:spcAft>
                          <a:spcPts val="0"/>
                        </a:spcAft>
                      </a:pPr>
                      <a:r>
                        <a:rPr lang="vi-VN" sz="3600" b="1" i="1">
                          <a:effectLst/>
                          <a:latin typeface="Times New Roman" panose="02020603050405020304" pitchFamily="18" charset="0"/>
                          <a:ea typeface="Times New Roman" panose="02020603050405020304" pitchFamily="18" charset="0"/>
                          <a:cs typeface="Times New Roman" panose="02020603050405020304" pitchFamily="18" charset="0"/>
                        </a:rPr>
                        <a:t>trung</a:t>
                      </a: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hết lòng ngay thẳng, một lòng một dạ với vua, với nước; </a:t>
                      </a:r>
                      <a:r>
                        <a:rPr lang="vi-VN" sz="3600" b="1" i="1">
                          <a:effectLst/>
                          <a:latin typeface="Times New Roman" panose="02020603050405020304" pitchFamily="18" charset="0"/>
                          <a:ea typeface="Times New Roman" panose="02020603050405020304" pitchFamily="18" charset="0"/>
                          <a:cs typeface="Times New Roman" panose="02020603050405020304" pitchFamily="18" charset="0"/>
                        </a:rPr>
                        <a:t>thần</a:t>
                      </a: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bề tôi của nhà vua.</a:t>
                      </a:r>
                      <a:r>
                        <a:rPr lang="vi-VN" sz="3600">
                          <a:effectLst/>
                          <a:latin typeface="Times New Roman" panose="02020603050405020304" pitchFamily="18" charset="0"/>
                          <a:ea typeface="Segoe UI" panose="020B0502040204020203" pitchFamily="34"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290558">
                <a:tc>
                  <a:txBody>
                    <a:bodyPr/>
                    <a:lstStyle/>
                    <a:p>
                      <a:pPr algn="just">
                        <a:lnSpc>
                          <a:spcPct val="115000"/>
                        </a:lnSpc>
                        <a:spcAft>
                          <a:spcPts val="0"/>
                        </a:spcAft>
                      </a:pPr>
                      <a:r>
                        <a:rPr lang="en-US" sz="3600">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b="1" i="1">
                          <a:effectLst/>
                          <a:latin typeface="Times New Roman" panose="02020603050405020304" pitchFamily="18" charset="0"/>
                          <a:ea typeface="Times New Roman" panose="02020603050405020304" pitchFamily="18" charset="0"/>
                          <a:cs typeface="Times New Roman" panose="02020603050405020304" pitchFamily="18" charset="0"/>
                        </a:rPr>
                        <a:t>nghĩa sĩ</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người có nghĩa khí, dám hy sinh vì nghĩa lớn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a:lnSpc>
                          <a:spcPct val="115000"/>
                        </a:lnSpc>
                        <a:spcAft>
                          <a:spcPts val="0"/>
                        </a:spcAft>
                      </a:pPr>
                      <a:r>
                        <a:rPr lang="vi-VN" sz="3600" b="1" i="1">
                          <a:effectLst/>
                          <a:latin typeface="Times New Roman" panose="02020603050405020304" pitchFamily="18" charset="0"/>
                          <a:ea typeface="Times New Roman" panose="02020603050405020304" pitchFamily="18" charset="0"/>
                          <a:cs typeface="Times New Roman" panose="02020603050405020304" pitchFamily="18" charset="0"/>
                        </a:rPr>
                        <a:t>nghĩa</a:t>
                      </a: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lẽ phải làm khuôn phép cho cách xử thế; </a:t>
                      </a:r>
                      <a:r>
                        <a:rPr lang="vi-VN" sz="3600" b="1" i="1">
                          <a:effectLst/>
                          <a:latin typeface="Times New Roman" panose="02020603050405020304" pitchFamily="18" charset="0"/>
                          <a:ea typeface="Times New Roman" panose="02020603050405020304" pitchFamily="18" charset="0"/>
                          <a:cs typeface="Times New Roman" panose="02020603050405020304" pitchFamily="18" charset="0"/>
                        </a:rPr>
                        <a:t>sĩ:</a:t>
                      </a: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người- theo cách gọi tôn kính, quý mến.</a:t>
                      </a:r>
                      <a:r>
                        <a:rPr lang="vi-VN" sz="3600">
                          <a:effectLst/>
                          <a:latin typeface="Times New Roman" panose="02020603050405020304" pitchFamily="18" charset="0"/>
                          <a:ea typeface="Segoe UI" panose="020B0502040204020203" pitchFamily="34"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806599">
                <a:tc>
                  <a:txBody>
                    <a:bodyPr/>
                    <a:lstStyle/>
                    <a:p>
                      <a:pPr algn="just">
                        <a:lnSpc>
                          <a:spcPct val="115000"/>
                        </a:lnSpc>
                        <a:spcAft>
                          <a:spcPts val="0"/>
                        </a:spcAft>
                      </a:pPr>
                      <a:r>
                        <a:rPr lang="en-US" sz="3600">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600" b="1" i="1">
                          <a:effectLst/>
                          <a:latin typeface="Times New Roman" panose="02020603050405020304" pitchFamily="18" charset="0"/>
                          <a:ea typeface="Times New Roman" panose="02020603050405020304" pitchFamily="18" charset="0"/>
                          <a:cs typeface="Times New Roman" panose="02020603050405020304" pitchFamily="18" charset="0"/>
                        </a:rPr>
                        <a:t>lưu danh</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để lại tên tuổi tiếng thơm về sau.</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b="1" i="1">
                          <a:effectLst/>
                          <a:latin typeface="Times New Roman" panose="02020603050405020304" pitchFamily="18" charset="0"/>
                          <a:ea typeface="Times New Roman" panose="02020603050405020304" pitchFamily="18" charset="0"/>
                          <a:cs typeface="Times New Roman" panose="02020603050405020304" pitchFamily="18" charset="0"/>
                        </a:rPr>
                        <a:t>lưu</a:t>
                      </a: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giữ lại, để lại về sau; </a:t>
                      </a:r>
                      <a:r>
                        <a:rPr lang="vi-VN" sz="3600" b="1" i="1">
                          <a:effectLst/>
                          <a:latin typeface="Times New Roman" panose="02020603050405020304" pitchFamily="18" charset="0"/>
                          <a:ea typeface="Times New Roman" panose="02020603050405020304" pitchFamily="18" charset="0"/>
                          <a:cs typeface="Times New Roman" panose="02020603050405020304" pitchFamily="18" charset="0"/>
                        </a:rPr>
                        <a:t>danh:</a:t>
                      </a: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tên.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967918">
                <a:tc>
                  <a:txBody>
                    <a:bodyPr/>
                    <a:lstStyle/>
                    <a:p>
                      <a:pPr algn="just">
                        <a:lnSpc>
                          <a:spcPct val="115000"/>
                        </a:lnSpc>
                        <a:spcAft>
                          <a:spcPts val="0"/>
                        </a:spcAft>
                      </a:pPr>
                      <a:r>
                        <a:rPr lang="en-US" sz="3600">
                          <a:effectLst/>
                          <a:latin typeface="Times New Roman" panose="02020603050405020304" pitchFamily="18" charset="0"/>
                          <a:ea typeface="Times New Roman" panose="02020603050405020304" pitchFamily="18" charset="0"/>
                          <a:cs typeface="Times New Roman" panose="02020603050405020304" pitchFamily="18" charset="0"/>
                        </a:rPr>
                        <a:t>4</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b="1" i="1">
                          <a:effectLst/>
                          <a:latin typeface="Times New Roman" panose="02020603050405020304" pitchFamily="18" charset="0"/>
                          <a:ea typeface="Times New Roman" panose="02020603050405020304" pitchFamily="18" charset="0"/>
                          <a:cs typeface="Times New Roman" panose="02020603050405020304" pitchFamily="18" charset="0"/>
                        </a:rPr>
                        <a:t>binh thư</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sách viết về phép đánh trận thời cổ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b="1" i="1">
                          <a:effectLst/>
                          <a:latin typeface="Times New Roman" panose="02020603050405020304" pitchFamily="18" charset="0"/>
                          <a:ea typeface="Times New Roman" panose="02020603050405020304" pitchFamily="18" charset="0"/>
                          <a:cs typeface="Times New Roman" panose="02020603050405020304" pitchFamily="18" charset="0"/>
                        </a:rPr>
                        <a:t>binh</a:t>
                      </a: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lính, quân lính, quân đội, quân sự; </a:t>
                      </a:r>
                      <a:r>
                        <a:rPr lang="vi-VN" sz="3600" b="1" i="1">
                          <a:effectLst/>
                          <a:latin typeface="Times New Roman" panose="02020603050405020304" pitchFamily="18" charset="0"/>
                          <a:ea typeface="Times New Roman" panose="02020603050405020304" pitchFamily="18" charset="0"/>
                          <a:cs typeface="Times New Roman" panose="02020603050405020304" pitchFamily="18" charset="0"/>
                        </a:rPr>
                        <a:t>thư:</a:t>
                      </a: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sách.</a:t>
                      </a:r>
                      <a:r>
                        <a:rPr lang="vi-VN" sz="3600">
                          <a:effectLst/>
                          <a:latin typeface="Times New Roman" panose="02020603050405020304" pitchFamily="18" charset="0"/>
                          <a:ea typeface="Segoe UI" panose="020B0502040204020203" pitchFamily="34"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290558">
                <a:tc>
                  <a:txBody>
                    <a:bodyPr/>
                    <a:lstStyle/>
                    <a:p>
                      <a:pPr algn="just">
                        <a:lnSpc>
                          <a:spcPct val="115000"/>
                        </a:lnSpc>
                        <a:spcAft>
                          <a:spcPts val="0"/>
                        </a:spcAft>
                      </a:pPr>
                      <a:r>
                        <a:rPr lang="en-US" sz="3600">
                          <a:effectLst/>
                          <a:latin typeface="Times New Roman" panose="02020603050405020304" pitchFamily="18" charset="0"/>
                          <a:ea typeface="Times New Roman" panose="02020603050405020304" pitchFamily="18" charset="0"/>
                          <a:cs typeface="Times New Roman" panose="02020603050405020304" pitchFamily="18" charset="0"/>
                        </a:rPr>
                        <a:t>5</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600" b="1" i="1">
                          <a:effectLst/>
                          <a:latin typeface="Times New Roman" panose="02020603050405020304" pitchFamily="18" charset="0"/>
                          <a:ea typeface="Times New Roman" panose="02020603050405020304" pitchFamily="18" charset="0"/>
                          <a:cs typeface="Times New Roman" panose="02020603050405020304" pitchFamily="18" charset="0"/>
                        </a:rPr>
                        <a:t>yếu lược</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tóm tắt những điều quan trọng, cần thiết nhất.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b="1" i="1">
                          <a:effectLst/>
                          <a:latin typeface="Times New Roman" panose="02020603050405020304" pitchFamily="18" charset="0"/>
                          <a:ea typeface="Times New Roman" panose="02020603050405020304" pitchFamily="18" charset="0"/>
                          <a:cs typeface="Times New Roman" panose="02020603050405020304" pitchFamily="18" charset="0"/>
                        </a:rPr>
                        <a:t>yếu:</a:t>
                      </a: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quan trọng; </a:t>
                      </a:r>
                      <a:r>
                        <a:rPr lang="vi-VN" sz="3600" b="1" i="1">
                          <a:effectLst/>
                          <a:latin typeface="Times New Roman" panose="02020603050405020304" pitchFamily="18" charset="0"/>
                          <a:ea typeface="Times New Roman" panose="02020603050405020304" pitchFamily="18" charset="0"/>
                          <a:cs typeface="Times New Roman" panose="02020603050405020304" pitchFamily="18" charset="0"/>
                        </a:rPr>
                        <a:t>lược</a:t>
                      </a: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được cái đơn giản. Khái quát tóm tắt.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006610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446489" y="-687026"/>
            <a:ext cx="20957720" cy="11782581"/>
          </a:xfrm>
          <a:prstGeom prst="rect">
            <a:avLst/>
          </a:prstGeom>
        </p:spPr>
      </p:pic>
      <p:sp>
        <p:nvSpPr>
          <p:cNvPr id="3" name="AutoShape 3"/>
          <p:cNvSpPr/>
          <p:nvPr/>
        </p:nvSpPr>
        <p:spPr>
          <a:xfrm rot="-5400000">
            <a:off x="8208689" y="-1716790"/>
            <a:ext cx="2280156" cy="7272719"/>
          </a:xfrm>
          <a:prstGeom prst="rect">
            <a:avLst/>
          </a:prstGeom>
          <a:solidFill>
            <a:srgbClr val="51604D"/>
          </a:solidFill>
        </p:spPr>
      </p:sp>
      <p:sp>
        <p:nvSpPr>
          <p:cNvPr id="4" name="AutoShape 4"/>
          <p:cNvSpPr/>
          <p:nvPr/>
        </p:nvSpPr>
        <p:spPr>
          <a:xfrm rot="-5400000">
            <a:off x="8013081" y="-1920012"/>
            <a:ext cx="2280156" cy="7272719"/>
          </a:xfrm>
          <a:prstGeom prst="rect">
            <a:avLst/>
          </a:prstGeom>
          <a:solidFill>
            <a:srgbClr val="FFFBEC"/>
          </a:solidFill>
        </p:spPr>
      </p:sp>
      <p:sp>
        <p:nvSpPr>
          <p:cNvPr id="5" name="TextBox 5"/>
          <p:cNvSpPr txBox="1"/>
          <p:nvPr/>
        </p:nvSpPr>
        <p:spPr>
          <a:xfrm>
            <a:off x="5823553" y="525184"/>
            <a:ext cx="6918187" cy="2215991"/>
          </a:xfrm>
          <a:prstGeom prst="rect">
            <a:avLst/>
          </a:prstGeom>
        </p:spPr>
        <p:txBody>
          <a:bodyPr lIns="0" tIns="0" rIns="0" bIns="0" rtlCol="0" anchor="t">
            <a:spAutoFit/>
          </a:bodyPr>
          <a:lstStyle/>
          <a:p>
            <a:pPr algn="ctr"/>
            <a:r>
              <a:rPr lang="vi-VN" sz="7200" b="1">
                <a:latin typeface="Times New Roman" panose="02020603050405020304" pitchFamily="18" charset="0"/>
                <a:cs typeface="Times New Roman" panose="02020603050405020304" pitchFamily="18" charset="0"/>
              </a:rPr>
              <a:t>2. Bài tập 2, trang 118,119</a:t>
            </a:r>
            <a:endParaRPr lang="en-GB" sz="7200">
              <a:latin typeface="Times New Roman" panose="02020603050405020304" pitchFamily="18" charset="0"/>
              <a:cs typeface="Times New Roman" panose="02020603050405020304" pitchFamily="18" charset="0"/>
            </a:endParaRPr>
          </a:p>
        </p:txBody>
      </p:sp>
      <p:sp>
        <p:nvSpPr>
          <p:cNvPr id="6" name="AutoShape 6"/>
          <p:cNvSpPr/>
          <p:nvPr/>
        </p:nvSpPr>
        <p:spPr>
          <a:xfrm>
            <a:off x="491902" y="3530459"/>
            <a:ext cx="16328415" cy="6062252"/>
          </a:xfrm>
          <a:prstGeom prst="rect">
            <a:avLst/>
          </a:prstGeom>
          <a:solidFill>
            <a:srgbClr val="DB9463"/>
          </a:solidFill>
        </p:spPr>
      </p:sp>
      <p:sp>
        <p:nvSpPr>
          <p:cNvPr id="7" name="AutoShape 7"/>
          <p:cNvSpPr/>
          <p:nvPr/>
        </p:nvSpPr>
        <p:spPr>
          <a:xfrm>
            <a:off x="805442" y="3778343"/>
            <a:ext cx="16453858" cy="5757218"/>
          </a:xfrm>
          <a:prstGeom prst="rect">
            <a:avLst/>
          </a:prstGeom>
          <a:solidFill>
            <a:srgbClr val="FFFBEC"/>
          </a:solidFill>
        </p:spPr>
      </p:sp>
      <p:pic>
        <p:nvPicPr>
          <p:cNvPr id="10" name="Picture 10"/>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1180489" flipH="1" flipV="1">
            <a:off x="446357" y="3281243"/>
            <a:ext cx="1164686" cy="1231880"/>
          </a:xfrm>
          <a:prstGeom prst="rect">
            <a:avLst/>
          </a:prstGeom>
        </p:spPr>
      </p:pic>
      <p:pic>
        <p:nvPicPr>
          <p:cNvPr id="11" name="Picture 11"/>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5745034" y="7494528"/>
            <a:ext cx="2375145" cy="2464773"/>
          </a:xfrm>
          <a:prstGeom prst="rect">
            <a:avLst/>
          </a:prstGeom>
        </p:spPr>
      </p:pic>
      <p:pic>
        <p:nvPicPr>
          <p:cNvPr id="12" name="Picture 12"/>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1578616" y="0"/>
            <a:ext cx="1837699" cy="3148706"/>
          </a:xfrm>
          <a:prstGeom prst="rect">
            <a:avLst/>
          </a:prstGeom>
        </p:spPr>
      </p:pic>
      <p:pic>
        <p:nvPicPr>
          <p:cNvPr id="13" name="Picture 13"/>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5031521" y="1067629"/>
            <a:ext cx="1386454" cy="1386454"/>
          </a:xfrm>
          <a:prstGeom prst="rect">
            <a:avLst/>
          </a:prstGeom>
        </p:spPr>
      </p:pic>
      <p:pic>
        <p:nvPicPr>
          <p:cNvPr id="14" name="Picture 14"/>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5473122">
            <a:off x="15842820" y="756022"/>
            <a:ext cx="2179574" cy="1636662"/>
          </a:xfrm>
          <a:prstGeom prst="rect">
            <a:avLst/>
          </a:prstGeom>
        </p:spPr>
      </p:pic>
      <p:pic>
        <p:nvPicPr>
          <p:cNvPr id="15" name="Picture 15"/>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16310385" y="2490896"/>
            <a:ext cx="622221" cy="630243"/>
          </a:xfrm>
          <a:prstGeom prst="rect">
            <a:avLst/>
          </a:prstGeom>
        </p:spPr>
      </p:pic>
      <p:graphicFrame>
        <p:nvGraphicFramePr>
          <p:cNvPr id="16" name="Table 15"/>
          <p:cNvGraphicFramePr>
            <a:graphicFrameLocks noGrp="1"/>
          </p:cNvGraphicFramePr>
          <p:nvPr>
            <p:extLst>
              <p:ext uri="{D42A27DB-BD31-4B8C-83A1-F6EECF244321}">
                <p14:modId xmlns:p14="http://schemas.microsoft.com/office/powerpoint/2010/main" val="1727316832"/>
              </p:ext>
            </p:extLst>
          </p:nvPr>
        </p:nvGraphicFramePr>
        <p:xfrm>
          <a:off x="1784422" y="4156691"/>
          <a:ext cx="14141378" cy="4329011"/>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3092378">
                  <a:extLst>
                    <a:ext uri="{9D8B030D-6E8A-4147-A177-3AD203B41FA5}">
                      <a16:colId xmlns:a16="http://schemas.microsoft.com/office/drawing/2014/main" val="20000"/>
                    </a:ext>
                  </a:extLst>
                </a:gridCol>
                <a:gridCol w="5715000">
                  <a:extLst>
                    <a:ext uri="{9D8B030D-6E8A-4147-A177-3AD203B41FA5}">
                      <a16:colId xmlns:a16="http://schemas.microsoft.com/office/drawing/2014/main" val="20001"/>
                    </a:ext>
                  </a:extLst>
                </a:gridCol>
                <a:gridCol w="5334000">
                  <a:extLst>
                    <a:ext uri="{9D8B030D-6E8A-4147-A177-3AD203B41FA5}">
                      <a16:colId xmlns:a16="http://schemas.microsoft.com/office/drawing/2014/main" val="20002"/>
                    </a:ext>
                  </a:extLst>
                </a:gridCol>
              </a:tblGrid>
              <a:tr h="758209">
                <a:tc gridSpan="3">
                  <a:txBody>
                    <a:bodyPr/>
                    <a:lstStyle/>
                    <a:p>
                      <a:pPr algn="ctr">
                        <a:lnSpc>
                          <a:spcPct val="115000"/>
                        </a:lnSpc>
                        <a:spcAft>
                          <a:spcPts val="0"/>
                        </a:spcAft>
                        <a:tabLst>
                          <a:tab pos="1386840" algn="l"/>
                        </a:tabLst>
                      </a:pPr>
                      <a:r>
                        <a:rPr lang="en-US" sz="40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PHT số 04: Bài tập 2, trang </a:t>
                      </a:r>
                      <a:r>
                        <a:rPr lang="en-US" sz="4000" b="1" smtClean="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118,119</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766642">
                <a:tc>
                  <a:txBody>
                    <a:bodyPr/>
                    <a:lstStyle/>
                    <a:p>
                      <a:pPr algn="ctr">
                        <a:lnSpc>
                          <a:spcPct val="115000"/>
                        </a:lnSpc>
                        <a:spcAft>
                          <a:spcPts val="0"/>
                        </a:spcAft>
                        <a:tabLst>
                          <a:tab pos="1386840" algn="l"/>
                        </a:tabLst>
                      </a:pPr>
                      <a:r>
                        <a:rPr lang="en-US" sz="4000" b="1">
                          <a:effectLst/>
                          <a:latin typeface="Times New Roman" panose="02020603050405020304" pitchFamily="18" charset="0"/>
                          <a:ea typeface="Times New Roman" panose="02020603050405020304" pitchFamily="18" charset="0"/>
                          <a:cs typeface="Times New Roman" panose="02020603050405020304" pitchFamily="18" charset="0"/>
                        </a:rPr>
                        <a:t>Thành ngữ</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1386840" algn="l"/>
                        </a:tabLst>
                      </a:pPr>
                      <a:r>
                        <a:rPr lang="en-US"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Nghĩa của thành ngữ</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1386840" algn="l"/>
                        </a:tabLst>
                      </a:pPr>
                      <a:r>
                        <a:rPr lang="en-US"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Nghĩa của mỗi tiếng</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11095">
                <a:tc>
                  <a:txBody>
                    <a:bodyPr/>
                    <a:lstStyle/>
                    <a:p>
                      <a:pPr algn="just">
                        <a:lnSpc>
                          <a:spcPct val="115000"/>
                        </a:lnSpc>
                        <a:spcAft>
                          <a:spcPts val="0"/>
                        </a:spcAft>
                        <a:tabLst>
                          <a:tab pos="1386840" algn="l"/>
                        </a:tabLst>
                      </a:pPr>
                      <a:r>
                        <a:rPr lang="en-US" sz="4000" b="1">
                          <a:effectLst/>
                          <a:latin typeface="Times New Roman" panose="02020603050405020304" pitchFamily="18" charset="0"/>
                          <a:ea typeface="Times New Roman" panose="02020603050405020304" pitchFamily="18" charset="0"/>
                          <a:cs typeface="Times New Roman" panose="02020603050405020304" pitchFamily="18" charset="0"/>
                        </a:rPr>
                        <a:t>a</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55547">
                <a:tc>
                  <a:txBody>
                    <a:bodyPr/>
                    <a:lstStyle/>
                    <a:p>
                      <a:pPr algn="just">
                        <a:lnSpc>
                          <a:spcPct val="115000"/>
                        </a:lnSpc>
                        <a:spcAft>
                          <a:spcPts val="0"/>
                        </a:spcAft>
                        <a:tabLst>
                          <a:tab pos="1386840" algn="l"/>
                        </a:tabLst>
                      </a:pPr>
                      <a:r>
                        <a:rPr lang="en-US" sz="4000" b="1">
                          <a:effectLst/>
                          <a:latin typeface="Times New Roman" panose="02020603050405020304" pitchFamily="18" charset="0"/>
                          <a:ea typeface="Times New Roman" panose="02020603050405020304" pitchFamily="18" charset="0"/>
                          <a:cs typeface="Times New Roman" panose="02020603050405020304" pitchFamily="18" charset="0"/>
                        </a:rPr>
                        <a:t>b</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11095">
                <a:tc>
                  <a:txBody>
                    <a:bodyPr/>
                    <a:lstStyle/>
                    <a:p>
                      <a:pPr algn="just">
                        <a:lnSpc>
                          <a:spcPct val="115000"/>
                        </a:lnSpc>
                        <a:spcAft>
                          <a:spcPts val="0"/>
                        </a:spcAft>
                        <a:tabLst>
                          <a:tab pos="1386840" algn="l"/>
                        </a:tabLst>
                      </a:pPr>
                      <a:r>
                        <a:rPr lang="en-US" sz="4000" b="1">
                          <a:effectLst/>
                          <a:latin typeface="Times New Roman" panose="02020603050405020304" pitchFamily="18" charset="0"/>
                          <a:ea typeface="Times New Roman" panose="02020603050405020304" pitchFamily="18" charset="0"/>
                          <a:cs typeface="Times New Roman" panose="02020603050405020304" pitchFamily="18" charset="0"/>
                        </a:rPr>
                        <a:t>c</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4000" b="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55547">
                <a:tc>
                  <a:txBody>
                    <a:bodyPr/>
                    <a:lstStyle/>
                    <a:p>
                      <a:pPr algn="just">
                        <a:lnSpc>
                          <a:spcPct val="115000"/>
                        </a:lnSpc>
                        <a:spcAft>
                          <a:spcPts val="0"/>
                        </a:spcAft>
                        <a:tabLst>
                          <a:tab pos="1386840" algn="l"/>
                        </a:tabLst>
                      </a:pPr>
                      <a:r>
                        <a:rPr lang="en-US" sz="4000" b="1">
                          <a:effectLst/>
                          <a:latin typeface="Times New Roman" panose="02020603050405020304" pitchFamily="18" charset="0"/>
                          <a:ea typeface="Times New Roman" panose="02020603050405020304" pitchFamily="18" charset="0"/>
                          <a:cs typeface="Times New Roman" panose="02020603050405020304" pitchFamily="18" charset="0"/>
                        </a:rPr>
                        <a:t>d</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barn(inVertical)">
                                      <p:cBhvr>
                                        <p:cTn id="19" dur="500"/>
                                        <p:tgtEl>
                                          <p:spTgt spid="16"/>
                                        </p:tgtEl>
                                      </p:cBhvr>
                                    </p:animEffect>
                                  </p:childTnLst>
                                </p:cTn>
                              </p:par>
                              <p:par>
                                <p:cTn id="20" presetID="16" presetClass="entr" presetSubtype="21"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par>
                                <p:cTn id="23" presetID="16" presetClass="entr" presetSubtype="21"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arn(inVertical)">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435110" y="-946891"/>
            <a:ext cx="20957720" cy="11782581"/>
          </a:xfrm>
          <a:prstGeom prst="rect">
            <a:avLst/>
          </a:prstGeom>
        </p:spPr>
      </p:pic>
      <p:grpSp>
        <p:nvGrpSpPr>
          <p:cNvPr id="3" name="Group 3"/>
          <p:cNvGrpSpPr/>
          <p:nvPr/>
        </p:nvGrpSpPr>
        <p:grpSpPr>
          <a:xfrm>
            <a:off x="449480" y="190501"/>
            <a:ext cx="15891444" cy="8653666"/>
            <a:chOff x="0" y="0"/>
            <a:chExt cx="5490351" cy="2884445"/>
          </a:xfrm>
        </p:grpSpPr>
        <p:sp>
          <p:nvSpPr>
            <p:cNvPr id="4" name="Freeform 4"/>
            <p:cNvSpPr/>
            <p:nvPr/>
          </p:nvSpPr>
          <p:spPr>
            <a:xfrm>
              <a:off x="0" y="0"/>
              <a:ext cx="5490351" cy="2884445"/>
            </a:xfrm>
            <a:custGeom>
              <a:avLst/>
              <a:gdLst/>
              <a:ahLst/>
              <a:cxnLst/>
              <a:rect l="l" t="t" r="r" b="b"/>
              <a:pathLst>
                <a:path w="5490351" h="2884445">
                  <a:moveTo>
                    <a:pt x="5365891" y="2884445"/>
                  </a:moveTo>
                  <a:lnTo>
                    <a:pt x="124460" y="2884445"/>
                  </a:lnTo>
                  <a:cubicBezTo>
                    <a:pt x="55880" y="2884445"/>
                    <a:pt x="0" y="2828565"/>
                    <a:pt x="0" y="2759985"/>
                  </a:cubicBezTo>
                  <a:lnTo>
                    <a:pt x="0" y="124460"/>
                  </a:lnTo>
                  <a:cubicBezTo>
                    <a:pt x="0" y="55880"/>
                    <a:pt x="55880" y="0"/>
                    <a:pt x="124460" y="0"/>
                  </a:cubicBezTo>
                  <a:lnTo>
                    <a:pt x="5365891" y="0"/>
                  </a:lnTo>
                  <a:cubicBezTo>
                    <a:pt x="5434471" y="0"/>
                    <a:pt x="5490351" y="55880"/>
                    <a:pt x="5490351" y="124460"/>
                  </a:cubicBezTo>
                  <a:lnTo>
                    <a:pt x="5490351" y="2759985"/>
                  </a:lnTo>
                  <a:cubicBezTo>
                    <a:pt x="5490351" y="2828565"/>
                    <a:pt x="5434471" y="2884445"/>
                    <a:pt x="5365891" y="2884445"/>
                  </a:cubicBezTo>
                  <a:close/>
                </a:path>
              </a:pathLst>
            </a:custGeom>
            <a:solidFill>
              <a:srgbClr val="DB9463"/>
            </a:solidFill>
          </p:spPr>
        </p:sp>
      </p:grpSp>
      <p:grpSp>
        <p:nvGrpSpPr>
          <p:cNvPr id="5" name="Group 5"/>
          <p:cNvGrpSpPr/>
          <p:nvPr/>
        </p:nvGrpSpPr>
        <p:grpSpPr>
          <a:xfrm rot="-10800000">
            <a:off x="9043750" y="1146668"/>
            <a:ext cx="6484124" cy="782571"/>
            <a:chOff x="0" y="0"/>
            <a:chExt cx="50256911" cy="6065520"/>
          </a:xfrm>
        </p:grpSpPr>
        <p:sp>
          <p:nvSpPr>
            <p:cNvPr id="6" name="Freeform 6"/>
            <p:cNvSpPr/>
            <p:nvPr/>
          </p:nvSpPr>
          <p:spPr>
            <a:xfrm>
              <a:off x="-50800" y="0"/>
              <a:ext cx="50358511" cy="6066790"/>
            </a:xfrm>
            <a:custGeom>
              <a:avLst/>
              <a:gdLst/>
              <a:ahLst/>
              <a:cxnLst/>
              <a:rect l="l" t="t" r="r" b="b"/>
              <a:pathLst>
                <a:path w="50358511" h="6066790">
                  <a:moveTo>
                    <a:pt x="1692910" y="0"/>
                  </a:moveTo>
                  <a:lnTo>
                    <a:pt x="1692910" y="6065520"/>
                  </a:lnTo>
                  <a:cubicBezTo>
                    <a:pt x="1710690" y="6066790"/>
                    <a:pt x="1728470" y="6066790"/>
                    <a:pt x="1746250" y="6066790"/>
                  </a:cubicBezTo>
                  <a:lnTo>
                    <a:pt x="48602100" y="6066790"/>
                  </a:lnTo>
                  <a:lnTo>
                    <a:pt x="48602100" y="0"/>
                  </a:lnTo>
                  <a:lnTo>
                    <a:pt x="1692910" y="0"/>
                  </a:lnTo>
                  <a:close/>
                  <a:moveTo>
                    <a:pt x="49059300" y="0"/>
                  </a:moveTo>
                  <a:lnTo>
                    <a:pt x="48602100" y="0"/>
                  </a:lnTo>
                  <a:lnTo>
                    <a:pt x="48602100" y="6065520"/>
                  </a:lnTo>
                  <a:lnTo>
                    <a:pt x="48612261" y="6065520"/>
                  </a:lnTo>
                  <a:cubicBezTo>
                    <a:pt x="49351400" y="6065520"/>
                    <a:pt x="50000371" y="5462270"/>
                    <a:pt x="50053711" y="4725670"/>
                  </a:cubicBezTo>
                  <a:lnTo>
                    <a:pt x="50303900" y="1338580"/>
                  </a:lnTo>
                  <a:cubicBezTo>
                    <a:pt x="50358511" y="603250"/>
                    <a:pt x="49798443" y="0"/>
                    <a:pt x="49059300" y="0"/>
                  </a:cubicBezTo>
                  <a:close/>
                  <a:moveTo>
                    <a:pt x="1299210" y="0"/>
                  </a:moveTo>
                  <a:cubicBezTo>
                    <a:pt x="560070" y="0"/>
                    <a:pt x="0" y="603250"/>
                    <a:pt x="54610" y="1339850"/>
                  </a:cubicBezTo>
                  <a:lnTo>
                    <a:pt x="304800" y="4726940"/>
                  </a:lnTo>
                  <a:cubicBezTo>
                    <a:pt x="358140" y="5445760"/>
                    <a:pt x="977900" y="6037580"/>
                    <a:pt x="1694180" y="6065520"/>
                  </a:cubicBezTo>
                  <a:lnTo>
                    <a:pt x="1694180" y="0"/>
                  </a:lnTo>
                  <a:lnTo>
                    <a:pt x="1299210" y="0"/>
                  </a:lnTo>
                  <a:close/>
                </a:path>
              </a:pathLst>
            </a:custGeom>
            <a:solidFill>
              <a:srgbClr val="DB9463"/>
            </a:solidFill>
          </p:spPr>
        </p:sp>
      </p:grpSp>
      <p:grpSp>
        <p:nvGrpSpPr>
          <p:cNvPr id="7" name="Group 7"/>
          <p:cNvGrpSpPr/>
          <p:nvPr/>
        </p:nvGrpSpPr>
        <p:grpSpPr>
          <a:xfrm>
            <a:off x="-294724" y="571500"/>
            <a:ext cx="16373512" cy="9715500"/>
            <a:chOff x="0" y="0"/>
            <a:chExt cx="5490351" cy="2890997"/>
          </a:xfrm>
        </p:grpSpPr>
        <p:sp>
          <p:nvSpPr>
            <p:cNvPr id="8" name="Freeform 8"/>
            <p:cNvSpPr/>
            <p:nvPr/>
          </p:nvSpPr>
          <p:spPr>
            <a:xfrm>
              <a:off x="0" y="0"/>
              <a:ext cx="5490351" cy="2890997"/>
            </a:xfrm>
            <a:custGeom>
              <a:avLst/>
              <a:gdLst/>
              <a:ahLst/>
              <a:cxnLst/>
              <a:rect l="l" t="t" r="r" b="b"/>
              <a:pathLst>
                <a:path w="5490351" h="2890997">
                  <a:moveTo>
                    <a:pt x="5365891" y="2890997"/>
                  </a:moveTo>
                  <a:lnTo>
                    <a:pt x="124460" y="2890997"/>
                  </a:lnTo>
                  <a:cubicBezTo>
                    <a:pt x="55880" y="2890997"/>
                    <a:pt x="0" y="2835117"/>
                    <a:pt x="0" y="2766537"/>
                  </a:cubicBezTo>
                  <a:lnTo>
                    <a:pt x="0" y="124460"/>
                  </a:lnTo>
                  <a:cubicBezTo>
                    <a:pt x="0" y="55880"/>
                    <a:pt x="55880" y="0"/>
                    <a:pt x="124460" y="0"/>
                  </a:cubicBezTo>
                  <a:lnTo>
                    <a:pt x="5365891" y="0"/>
                  </a:lnTo>
                  <a:cubicBezTo>
                    <a:pt x="5434471" y="0"/>
                    <a:pt x="5490351" y="55880"/>
                    <a:pt x="5490351" y="124460"/>
                  </a:cubicBezTo>
                  <a:lnTo>
                    <a:pt x="5490351" y="2766537"/>
                  </a:lnTo>
                  <a:cubicBezTo>
                    <a:pt x="5490351" y="2835117"/>
                    <a:pt x="5434471" y="2890997"/>
                    <a:pt x="5365891" y="2890997"/>
                  </a:cubicBezTo>
                  <a:close/>
                </a:path>
              </a:pathLst>
            </a:custGeom>
            <a:solidFill>
              <a:srgbClr val="51604D"/>
            </a:solidFill>
          </p:spPr>
        </p:sp>
      </p:grpSp>
      <p:grpSp>
        <p:nvGrpSpPr>
          <p:cNvPr id="9" name="Group 9"/>
          <p:cNvGrpSpPr/>
          <p:nvPr/>
        </p:nvGrpSpPr>
        <p:grpSpPr>
          <a:xfrm rot="-10800000">
            <a:off x="9043750" y="1491619"/>
            <a:ext cx="6484124" cy="782571"/>
            <a:chOff x="0" y="0"/>
            <a:chExt cx="50256911" cy="6065520"/>
          </a:xfrm>
        </p:grpSpPr>
        <p:sp>
          <p:nvSpPr>
            <p:cNvPr id="10" name="Freeform 10"/>
            <p:cNvSpPr/>
            <p:nvPr/>
          </p:nvSpPr>
          <p:spPr>
            <a:xfrm>
              <a:off x="-50800" y="0"/>
              <a:ext cx="50358511" cy="6066790"/>
            </a:xfrm>
            <a:custGeom>
              <a:avLst/>
              <a:gdLst/>
              <a:ahLst/>
              <a:cxnLst/>
              <a:rect l="l" t="t" r="r" b="b"/>
              <a:pathLst>
                <a:path w="50358511" h="6066790">
                  <a:moveTo>
                    <a:pt x="1692910" y="0"/>
                  </a:moveTo>
                  <a:lnTo>
                    <a:pt x="1692910" y="6065520"/>
                  </a:lnTo>
                  <a:cubicBezTo>
                    <a:pt x="1710690" y="6066790"/>
                    <a:pt x="1728470" y="6066790"/>
                    <a:pt x="1746250" y="6066790"/>
                  </a:cubicBezTo>
                  <a:lnTo>
                    <a:pt x="48602100" y="6066790"/>
                  </a:lnTo>
                  <a:lnTo>
                    <a:pt x="48602100" y="0"/>
                  </a:lnTo>
                  <a:lnTo>
                    <a:pt x="1692910" y="0"/>
                  </a:lnTo>
                  <a:close/>
                  <a:moveTo>
                    <a:pt x="49059300" y="0"/>
                  </a:moveTo>
                  <a:lnTo>
                    <a:pt x="48602100" y="0"/>
                  </a:lnTo>
                  <a:lnTo>
                    <a:pt x="48602100" y="6065520"/>
                  </a:lnTo>
                  <a:lnTo>
                    <a:pt x="48612261" y="6065520"/>
                  </a:lnTo>
                  <a:cubicBezTo>
                    <a:pt x="49351400" y="6065520"/>
                    <a:pt x="50000371" y="5462270"/>
                    <a:pt x="50053711" y="4725670"/>
                  </a:cubicBezTo>
                  <a:lnTo>
                    <a:pt x="50303900" y="1338580"/>
                  </a:lnTo>
                  <a:cubicBezTo>
                    <a:pt x="50358511" y="603250"/>
                    <a:pt x="49798443" y="0"/>
                    <a:pt x="49059300" y="0"/>
                  </a:cubicBezTo>
                  <a:close/>
                  <a:moveTo>
                    <a:pt x="1299210" y="0"/>
                  </a:moveTo>
                  <a:cubicBezTo>
                    <a:pt x="560070" y="0"/>
                    <a:pt x="0" y="603250"/>
                    <a:pt x="54610" y="1339850"/>
                  </a:cubicBezTo>
                  <a:lnTo>
                    <a:pt x="304800" y="4726940"/>
                  </a:lnTo>
                  <a:cubicBezTo>
                    <a:pt x="358140" y="5445760"/>
                    <a:pt x="977900" y="6037580"/>
                    <a:pt x="1694180" y="6065520"/>
                  </a:cubicBezTo>
                  <a:lnTo>
                    <a:pt x="1694180" y="0"/>
                  </a:lnTo>
                  <a:lnTo>
                    <a:pt x="1299210" y="0"/>
                  </a:lnTo>
                  <a:close/>
                </a:path>
              </a:pathLst>
            </a:custGeom>
            <a:solidFill>
              <a:srgbClr val="51604D"/>
            </a:solidFill>
          </p:spPr>
        </p:sp>
      </p:grpSp>
      <p:pic>
        <p:nvPicPr>
          <p:cNvPr id="14" name="Picture 1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5920865" y="7385828"/>
            <a:ext cx="4280721" cy="3175517"/>
          </a:xfrm>
          <a:prstGeom prst="rect">
            <a:avLst/>
          </a:prstGeom>
        </p:spPr>
      </p:pic>
      <p:pic>
        <p:nvPicPr>
          <p:cNvPr id="16" name="Picture 1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394062" y="7837740"/>
            <a:ext cx="1674403" cy="2449260"/>
          </a:xfrm>
          <a:prstGeom prst="rect">
            <a:avLst/>
          </a:prstGeom>
        </p:spPr>
      </p:pic>
      <p:pic>
        <p:nvPicPr>
          <p:cNvPr id="17" name="Picture 17"/>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909638">
            <a:off x="15831769" y="213696"/>
            <a:ext cx="2811309" cy="1354540"/>
          </a:xfrm>
          <a:prstGeom prst="rect">
            <a:avLst/>
          </a:prstGeom>
        </p:spPr>
      </p:pic>
      <p:pic>
        <p:nvPicPr>
          <p:cNvPr id="18" name="Picture 18"/>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979173">
            <a:off x="394790" y="226005"/>
            <a:ext cx="1706473" cy="682589"/>
          </a:xfrm>
          <a:prstGeom prst="rect">
            <a:avLst/>
          </a:prstGeom>
        </p:spPr>
      </p:pic>
      <p:pic>
        <p:nvPicPr>
          <p:cNvPr id="19" name="Picture 19"/>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8711316">
            <a:off x="15157066" y="4700471"/>
            <a:ext cx="1693251" cy="1271477"/>
          </a:xfrm>
          <a:prstGeom prst="rect">
            <a:avLst/>
          </a:prstGeom>
        </p:spPr>
      </p:pic>
      <p:pic>
        <p:nvPicPr>
          <p:cNvPr id="20" name="Picture 20"/>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15470373" y="4330927"/>
            <a:ext cx="456046" cy="461925"/>
          </a:xfrm>
          <a:prstGeom prst="rect">
            <a:avLst/>
          </a:prstGeom>
        </p:spPr>
      </p:pic>
      <p:pic>
        <p:nvPicPr>
          <p:cNvPr id="21" name="Picture 21"/>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16340924" y="5504710"/>
            <a:ext cx="456046" cy="461925"/>
          </a:xfrm>
          <a:prstGeom prst="rect">
            <a:avLst/>
          </a:prstGeom>
        </p:spPr>
      </p:pic>
      <p:pic>
        <p:nvPicPr>
          <p:cNvPr id="22" name="Picture 22"/>
          <p:cNvPicPr>
            <a:picLocks noChangeAspect="1"/>
          </p:cNvPicPr>
          <p:nvPr/>
        </p:nvPicPr>
        <p:blipFill>
          <a:blip r:embed="rId18"/>
          <a:srcRect/>
          <a:stretch>
            <a:fillRect/>
          </a:stretch>
        </p:blipFill>
        <p:spPr>
          <a:xfrm>
            <a:off x="2407444" y="-210259"/>
            <a:ext cx="529642" cy="1563518"/>
          </a:xfrm>
          <a:prstGeom prst="rect">
            <a:avLst/>
          </a:prstGeom>
        </p:spPr>
      </p:pic>
      <p:graphicFrame>
        <p:nvGraphicFramePr>
          <p:cNvPr id="13" name="Table 12"/>
          <p:cNvGraphicFramePr>
            <a:graphicFrameLocks noGrp="1"/>
          </p:cNvGraphicFramePr>
          <p:nvPr>
            <p:extLst>
              <p:ext uri="{D42A27DB-BD31-4B8C-83A1-F6EECF244321}">
                <p14:modId xmlns:p14="http://schemas.microsoft.com/office/powerpoint/2010/main" val="2566305620"/>
              </p:ext>
            </p:extLst>
          </p:nvPr>
        </p:nvGraphicFramePr>
        <p:xfrm>
          <a:off x="333265" y="1234821"/>
          <a:ext cx="15370302" cy="8613648"/>
        </p:xfrm>
        <a:graphic>
          <a:graphicData uri="http://schemas.openxmlformats.org/drawingml/2006/table">
            <a:tbl>
              <a:tblPr firstRow="1" firstCol="1" bandRow="1"/>
              <a:tblGrid>
                <a:gridCol w="4408200">
                  <a:extLst>
                    <a:ext uri="{9D8B030D-6E8A-4147-A177-3AD203B41FA5}">
                      <a16:colId xmlns:a16="http://schemas.microsoft.com/office/drawing/2014/main" val="20000"/>
                    </a:ext>
                  </a:extLst>
                </a:gridCol>
                <a:gridCol w="5512750">
                  <a:extLst>
                    <a:ext uri="{9D8B030D-6E8A-4147-A177-3AD203B41FA5}">
                      <a16:colId xmlns:a16="http://schemas.microsoft.com/office/drawing/2014/main" val="20001"/>
                    </a:ext>
                  </a:extLst>
                </a:gridCol>
                <a:gridCol w="5449352">
                  <a:extLst>
                    <a:ext uri="{9D8B030D-6E8A-4147-A177-3AD203B41FA5}">
                      <a16:colId xmlns:a16="http://schemas.microsoft.com/office/drawing/2014/main" val="20002"/>
                    </a:ext>
                  </a:extLst>
                </a:gridCol>
              </a:tblGrid>
              <a:tr h="762000">
                <a:tc gridSpan="3">
                  <a:txBody>
                    <a:bodyPr/>
                    <a:lstStyle/>
                    <a:p>
                      <a:pPr algn="ctr">
                        <a:lnSpc>
                          <a:spcPct val="115000"/>
                        </a:lnSpc>
                        <a:spcAft>
                          <a:spcPts val="0"/>
                        </a:spcAft>
                        <a:tabLst>
                          <a:tab pos="1386840" algn="l"/>
                        </a:tabLst>
                      </a:pPr>
                      <a:r>
                        <a:rPr lang="en-US" sz="32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PHT số 04: Bài tập 2, trang </a:t>
                      </a:r>
                      <a:r>
                        <a:rPr lang="en-US" sz="3200" b="1"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118,119</a:t>
                      </a:r>
                      <a:r>
                        <a:rPr lang="en-US" sz="32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842" marR="378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300125">
                <a:tc>
                  <a:txBody>
                    <a:bodyPr/>
                    <a:lstStyle/>
                    <a:p>
                      <a:pPr>
                        <a:lnSpc>
                          <a:spcPct val="115000"/>
                        </a:lnSpc>
                        <a:spcAft>
                          <a:spcPts val="0"/>
                        </a:spcAft>
                        <a:tabLst>
                          <a:tab pos="1386840" algn="l"/>
                        </a:tabLst>
                      </a:pP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Thành ngữ</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842" marR="378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Nghĩa của thành ngữ</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842" marR="378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Nghĩa của mỗi tiếng</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842" marR="378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900377">
                <a:tc>
                  <a:txBody>
                    <a:bodyPr/>
                    <a:lstStyle/>
                    <a:p>
                      <a:pPr>
                        <a:lnSpc>
                          <a:spcPct val="115000"/>
                        </a:lnSpc>
                        <a:spcAft>
                          <a:spcPts val="0"/>
                        </a:spcAft>
                        <a:tabLst>
                          <a:tab pos="1386840" algn="l"/>
                        </a:tabLst>
                      </a:pP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 </a:t>
                      </a:r>
                      <a:r>
                        <a:rPr lang="vi-VN" sz="3200"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bách niên giai lão</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842" marR="378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Chỉ việc hai vợ chồng sống hòa thuận, hạnh phúc đến mãi mãi đến già.</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842" marR="378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vi-VN" sz="3200" b="1"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bách</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trăm</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b="1"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niên</a:t>
                      </a: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năm; </a:t>
                      </a:r>
                      <a:r>
                        <a:rPr lang="vi-VN" sz="3200" b="1"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giai</a:t>
                      </a: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đều</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cùng</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b="1"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lão</a:t>
                      </a:r>
                      <a:r>
                        <a:rPr lang="en-US" sz="3200" b="1"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già</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842" marR="378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650691">
                <a:tc>
                  <a:txBody>
                    <a:bodyPr/>
                    <a:lstStyle/>
                    <a:p>
                      <a:pPr>
                        <a:lnSpc>
                          <a:spcPct val="115000"/>
                        </a:lnSpc>
                        <a:spcAft>
                          <a:spcPts val="0"/>
                        </a:spcAft>
                        <a:tabLst>
                          <a:tab pos="1386840" algn="l"/>
                        </a:tabLst>
                      </a:pP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b. </a:t>
                      </a:r>
                      <a:r>
                        <a:rPr lang="vi-VN" sz="3200"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danh chính ngôn thuận</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842" marR="378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có danh nghĩa xứng đáng được pháp luật hoặc đông đảo mọi người thừa nhận thì lời nói nói dễ được nghe theo</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842" marR="378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vi-VN" sz="3200" b="1"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danh:</a:t>
                      </a: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tên</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b="1"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chính</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ngay thẳng, đúng đắn</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b="1"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ngôn</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lời nói</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b="1"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thuận</a:t>
                      </a: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xuôi đồng tình.</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842" marR="378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050440">
                <a:tc>
                  <a:txBody>
                    <a:bodyPr/>
                    <a:lstStyle/>
                    <a:p>
                      <a:pPr>
                        <a:lnSpc>
                          <a:spcPct val="115000"/>
                        </a:lnSpc>
                        <a:spcAft>
                          <a:spcPts val="0"/>
                        </a:spcAft>
                        <a:tabLst>
                          <a:tab pos="1386840" algn="l"/>
                        </a:tabLst>
                      </a:pP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c. </a:t>
                      </a:r>
                      <a:r>
                        <a:rPr lang="vi-VN" sz="3200"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chiêu binh mãi mã</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842" marR="378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tuyển mộ binh lính</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mua</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thêm</a:t>
                      </a: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ngựa chiến để chuẩn bị chiến tranh</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842" marR="378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vi-VN" sz="3200" b="1"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chiêu</a:t>
                      </a:r>
                      <a:r>
                        <a:rPr lang="en-US" sz="3200" b="1"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thu nạp</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tuyển mộ</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b="1"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binh</a:t>
                      </a: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binh lính, quân đội</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b="1"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mãi</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mua</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b="1"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mã</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ngựa.</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842" marR="378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200503">
                <a:tc>
                  <a:txBody>
                    <a:bodyPr/>
                    <a:lstStyle/>
                    <a:p>
                      <a:pPr>
                        <a:lnSpc>
                          <a:spcPct val="115000"/>
                        </a:lnSpc>
                        <a:spcAft>
                          <a:spcPts val="0"/>
                        </a:spcAft>
                        <a:tabLst>
                          <a:tab pos="1386840" algn="l"/>
                        </a:tabLst>
                      </a:pP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d. </a:t>
                      </a: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trung quân ái quốc</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842" marR="378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một lòng một dạ với vua, yêu nước- theo quan niệm của đạo đức phong kiến</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842" marR="378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vi-VN" sz="3200" b="1"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trung</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ngay thẳng, một lòng một dạ với người nào đó; </a:t>
                      </a:r>
                      <a:r>
                        <a:rPr lang="vi-VN" sz="3200" b="1"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quân</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vua</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b="1"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ái</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yêu</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b="1"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quốc</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nước.</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842" marR="378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401889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462624" y="-782598"/>
            <a:ext cx="20957720" cy="11782581"/>
          </a:xfrm>
          <a:prstGeom prst="rect">
            <a:avLst/>
          </a:prstGeom>
        </p:spPr>
      </p:pic>
      <p:sp>
        <p:nvSpPr>
          <p:cNvPr id="3" name="AutoShape 3"/>
          <p:cNvSpPr/>
          <p:nvPr/>
        </p:nvSpPr>
        <p:spPr>
          <a:xfrm>
            <a:off x="923289" y="2628902"/>
            <a:ext cx="15154911" cy="6486962"/>
          </a:xfrm>
          <a:prstGeom prst="rect">
            <a:avLst/>
          </a:prstGeom>
          <a:solidFill>
            <a:srgbClr val="DB9463"/>
          </a:solidFill>
        </p:spPr>
      </p:sp>
      <p:sp>
        <p:nvSpPr>
          <p:cNvPr id="4" name="AutoShape 4"/>
          <p:cNvSpPr/>
          <p:nvPr/>
        </p:nvSpPr>
        <p:spPr>
          <a:xfrm>
            <a:off x="76201" y="2771339"/>
            <a:ext cx="15787771" cy="6486962"/>
          </a:xfrm>
          <a:prstGeom prst="rect">
            <a:avLst/>
          </a:prstGeom>
          <a:solidFill>
            <a:srgbClr val="FFFBEC"/>
          </a:solidFill>
        </p:spPr>
      </p:sp>
      <p:pic>
        <p:nvPicPr>
          <p:cNvPr id="5" name="Picture 5"/>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4067540">
            <a:off x="14121228" y="2356752"/>
            <a:ext cx="641780" cy="974614"/>
          </a:xfrm>
          <a:prstGeom prst="rect">
            <a:avLst/>
          </a:prstGeom>
        </p:spPr>
      </p:pic>
      <p:pic>
        <p:nvPicPr>
          <p:cNvPr id="12" name="Picture 1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4361406" y="298827"/>
            <a:ext cx="3465345" cy="3510018"/>
          </a:xfrm>
          <a:prstGeom prst="rect">
            <a:avLst/>
          </a:prstGeom>
        </p:spPr>
      </p:pic>
      <p:sp>
        <p:nvSpPr>
          <p:cNvPr id="14" name="TextBox 14"/>
          <p:cNvSpPr txBox="1"/>
          <p:nvPr/>
        </p:nvSpPr>
        <p:spPr>
          <a:xfrm>
            <a:off x="4701231" y="125795"/>
            <a:ext cx="13478697" cy="830997"/>
          </a:xfrm>
          <a:prstGeom prst="rect">
            <a:avLst/>
          </a:prstGeom>
        </p:spPr>
        <p:txBody>
          <a:bodyPr lIns="0" tIns="0" rIns="0" bIns="0" rtlCol="0" anchor="t">
            <a:spAutoFit/>
          </a:bodyPr>
          <a:lstStyle/>
          <a:p>
            <a:r>
              <a:rPr lang="fr-FR" sz="5400" b="1">
                <a:latin typeface="Times New Roman" panose="02020603050405020304" pitchFamily="18" charset="0"/>
                <a:cs typeface="Times New Roman" panose="02020603050405020304" pitchFamily="18" charset="0"/>
              </a:rPr>
              <a:t>3. Bài tập 3, trang 119</a:t>
            </a:r>
            <a:endParaRPr lang="en-GB" sz="5400">
              <a:latin typeface="Times New Roman" panose="02020603050405020304" pitchFamily="18" charset="0"/>
              <a:cs typeface="Times New Roman" panose="02020603050405020304" pitchFamily="18" charset="0"/>
            </a:endParaRPr>
          </a:p>
        </p:txBody>
      </p:sp>
      <p:pic>
        <p:nvPicPr>
          <p:cNvPr id="18" name="Picture 18"/>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510170" y="8934434"/>
            <a:ext cx="1477145" cy="483429"/>
          </a:xfrm>
          <a:prstGeom prst="rect">
            <a:avLst/>
          </a:prstGeom>
        </p:spPr>
      </p:pic>
      <p:pic>
        <p:nvPicPr>
          <p:cNvPr id="19" name="Picture 19"/>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744975" y="8195862"/>
            <a:ext cx="738572" cy="738572"/>
          </a:xfrm>
          <a:prstGeom prst="rect">
            <a:avLst/>
          </a:prstGeom>
        </p:spPr>
      </p:pic>
      <p:pic>
        <p:nvPicPr>
          <p:cNvPr id="20" name="Picture 20"/>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10548136" y="9020599"/>
            <a:ext cx="1041425" cy="1041425"/>
          </a:xfrm>
          <a:prstGeom prst="rect">
            <a:avLst/>
          </a:prstGeom>
        </p:spPr>
      </p:pic>
      <p:pic>
        <p:nvPicPr>
          <p:cNvPr id="21" name="Picture 21"/>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5400000">
            <a:off x="15005857" y="8548356"/>
            <a:ext cx="552231" cy="1624210"/>
          </a:xfrm>
          <a:prstGeom prst="rect">
            <a:avLst/>
          </a:prstGeom>
        </p:spPr>
      </p:pic>
      <p:pic>
        <p:nvPicPr>
          <p:cNvPr id="22" name="Picture 22"/>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6498755">
            <a:off x="17788112" y="1444624"/>
            <a:ext cx="1503781" cy="866725"/>
          </a:xfrm>
          <a:prstGeom prst="rect">
            <a:avLst/>
          </a:prstGeom>
        </p:spPr>
      </p:pic>
      <p:pic>
        <p:nvPicPr>
          <p:cNvPr id="23" name="Picture 23"/>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a:off x="18165414" y="234060"/>
            <a:ext cx="613606" cy="845823"/>
          </a:xfrm>
          <a:prstGeom prst="rect">
            <a:avLst/>
          </a:prstGeom>
        </p:spPr>
      </p:pic>
      <p:pic>
        <p:nvPicPr>
          <p:cNvPr id="24" name="Picture 24"/>
          <p:cNvPicPr>
            <a:picLocks noChangeAspect="1"/>
          </p:cNvPicPr>
          <p:nvPr/>
        </p:nvPicPr>
        <p:blipFill>
          <a:blip r:embed="rId22" cstate="print">
            <a:extLst>
              <a:ext uri="{28A0092B-C50C-407E-A947-70E740481C1C}">
                <a14:useLocalDpi xmlns:a14="http://schemas.microsoft.com/office/drawing/2010/main" val="0"/>
              </a:ext>
              <a:ext uri="{96DAC541-7B7A-43D3-8B79-37D633B846F1}">
                <asvg:svgBlip xmlns:asvg="http://schemas.microsoft.com/office/drawing/2016/SVG/main" xmlns="" r:embed="rId23"/>
              </a:ext>
            </a:extLst>
          </a:blip>
          <a:srcRect/>
          <a:stretch>
            <a:fillRect/>
          </a:stretch>
        </p:blipFill>
        <p:spPr>
          <a:xfrm flipH="1">
            <a:off x="-710775" y="2195984"/>
            <a:ext cx="457200" cy="631746"/>
          </a:xfrm>
          <a:prstGeom prst="rect">
            <a:avLst/>
          </a:prstGeom>
        </p:spPr>
      </p:pic>
      <p:sp>
        <p:nvSpPr>
          <p:cNvPr id="25" name="Rectangle 24"/>
          <p:cNvSpPr/>
          <p:nvPr/>
        </p:nvSpPr>
        <p:spPr>
          <a:xfrm>
            <a:off x="2589979" y="1213583"/>
            <a:ext cx="10688747" cy="1200329"/>
          </a:xfrm>
          <a:prstGeom prst="rect">
            <a:avLst/>
          </a:prstGeom>
        </p:spPr>
        <p:txBody>
          <a:bodyPr wrap="square">
            <a:spAutoFit/>
          </a:bodyPr>
          <a:lstStyle/>
          <a:p>
            <a:pPr algn="ctr"/>
            <a:r>
              <a:rPr lang="en-US" sz="3600" b="1">
                <a:solidFill>
                  <a:srgbClr val="0D0D0D"/>
                </a:solidFill>
                <a:latin typeface="Times New Roman" panose="02020603050405020304" pitchFamily="18" charset="0"/>
                <a:ea typeface="Calibri" panose="020F0502020204030204" pitchFamily="34" charset="0"/>
                <a:cs typeface="Times New Roman" panose="02020603050405020304" pitchFamily="18" charset="0"/>
              </a:rPr>
              <a:t>Bài tập 3 trang 119: </a:t>
            </a:r>
            <a:r>
              <a:rPr lang="en-US" sz="3600">
                <a:latin typeface="Times New Roman" panose="02020603050405020304" pitchFamily="18" charset="0"/>
                <a:ea typeface="Times New Roman" panose="02020603050405020304" pitchFamily="18" charset="0"/>
                <a:cs typeface="Times New Roman" panose="02020603050405020304" pitchFamily="18" charset="0"/>
              </a:rPr>
              <a:t>Ghép các thành ngữ, tục ngữ (in đậm) ở cột bên trái với nghĩa phù hợp ở cột bên phải</a:t>
            </a:r>
            <a:endParaRPr lang="en-GB" sz="3600">
              <a:latin typeface="Times New Roman" panose="02020603050405020304" pitchFamily="18" charset="0"/>
              <a:cs typeface="Times New Roman" panose="02020603050405020304" pitchFamily="18" charset="0"/>
            </a:endParaRPr>
          </a:p>
        </p:txBody>
      </p:sp>
      <p:graphicFrame>
        <p:nvGraphicFramePr>
          <p:cNvPr id="26" name="Table 25"/>
          <p:cNvGraphicFramePr>
            <a:graphicFrameLocks noGrp="1"/>
          </p:cNvGraphicFramePr>
          <p:nvPr>
            <p:extLst>
              <p:ext uri="{D42A27DB-BD31-4B8C-83A1-F6EECF244321}">
                <p14:modId xmlns:p14="http://schemas.microsoft.com/office/powerpoint/2010/main" val="2703977800"/>
              </p:ext>
            </p:extLst>
          </p:nvPr>
        </p:nvGraphicFramePr>
        <p:xfrm>
          <a:off x="685801" y="3152485"/>
          <a:ext cx="14935200" cy="5614484"/>
        </p:xfrm>
        <a:graphic>
          <a:graphicData uri="http://schemas.openxmlformats.org/drawingml/2006/table">
            <a:tbl>
              <a:tblPr firstRow="1" firstCol="1" bandRow="1"/>
              <a:tblGrid>
                <a:gridCol w="7713711">
                  <a:extLst>
                    <a:ext uri="{9D8B030D-6E8A-4147-A177-3AD203B41FA5}">
                      <a16:colId xmlns:a16="http://schemas.microsoft.com/office/drawing/2014/main" val="20000"/>
                    </a:ext>
                  </a:extLst>
                </a:gridCol>
                <a:gridCol w="957473">
                  <a:extLst>
                    <a:ext uri="{9D8B030D-6E8A-4147-A177-3AD203B41FA5}">
                      <a16:colId xmlns:a16="http://schemas.microsoft.com/office/drawing/2014/main" val="20001"/>
                    </a:ext>
                  </a:extLst>
                </a:gridCol>
                <a:gridCol w="6264016">
                  <a:extLst>
                    <a:ext uri="{9D8B030D-6E8A-4147-A177-3AD203B41FA5}">
                      <a16:colId xmlns:a16="http://schemas.microsoft.com/office/drawing/2014/main" val="20002"/>
                    </a:ext>
                  </a:extLst>
                </a:gridCol>
              </a:tblGrid>
              <a:tr h="363231">
                <a:tc>
                  <a:txBody>
                    <a:bodyPr/>
                    <a:lstStyle/>
                    <a:p>
                      <a:pPr algn="ctr">
                        <a:lnSpc>
                          <a:spcPct val="115000"/>
                        </a:lnSpc>
                        <a:spcAft>
                          <a:spcPts val="0"/>
                        </a:spcAft>
                      </a:pPr>
                      <a:r>
                        <a:rPr lang="vi-VN" sz="2800" b="1">
                          <a:effectLst/>
                          <a:latin typeface="Times New Roman" panose="02020603050405020304" pitchFamily="18" charset="0"/>
                          <a:ea typeface="Times New Roman" panose="02020603050405020304" pitchFamily="18" charset="0"/>
                          <a:cs typeface="Times New Roman" panose="02020603050405020304" pitchFamily="18" charset="0"/>
                        </a:rPr>
                        <a:t>Thành ngữ tục ngữ</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6">
                  <a:txBody>
                    <a:bodyPr/>
                    <a:lstStyle/>
                    <a:p>
                      <a:pPr algn="ctr">
                        <a:lnSpc>
                          <a:spcPct val="115000"/>
                        </a:lnSpc>
                        <a:spcAft>
                          <a:spcPts val="0"/>
                        </a:spcAft>
                      </a:pPr>
                      <a:r>
                        <a:rPr lang="en-US" sz="28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lnSpc>
                          <a:spcPct val="115000"/>
                        </a:lnSpc>
                        <a:spcAft>
                          <a:spcPts val="0"/>
                        </a:spcAft>
                      </a:pPr>
                      <a:r>
                        <a:rPr lang="en-US" sz="2800" b="1">
                          <a:effectLst/>
                          <a:latin typeface="Times New Roman" panose="02020603050405020304" pitchFamily="18" charset="0"/>
                          <a:ea typeface="Times New Roman" panose="02020603050405020304" pitchFamily="18" charset="0"/>
                          <a:cs typeface="Times New Roman" panose="02020603050405020304" pitchFamily="18" charset="0"/>
                        </a:rPr>
                        <a:t>Nghĩa</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089694">
                <a:tc>
                  <a:txBody>
                    <a:bodyPr/>
                    <a:lstStyle/>
                    <a:p>
                      <a:pPr algn="just">
                        <a:lnSpc>
                          <a:spcPct val="115000"/>
                        </a:lnSpc>
                        <a:spcAft>
                          <a:spcPts val="0"/>
                        </a:spcAft>
                      </a:pP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a. </a:t>
                      </a: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Dã</a:t>
                      </a: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 tâm của quân giặc đã </a:t>
                      </a:r>
                      <a:r>
                        <a:rPr lang="en-US" sz="2800" b="1">
                          <a:effectLst/>
                          <a:latin typeface="Times New Roman" panose="02020603050405020304" pitchFamily="18" charset="0"/>
                          <a:ea typeface="Times New Roman" panose="02020603050405020304" pitchFamily="18" charset="0"/>
                          <a:cs typeface="Times New Roman" panose="02020603050405020304" pitchFamily="18" charset="0"/>
                        </a:rPr>
                        <a:t>hai năm rõ mười.</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tc>
                  <a:txBody>
                    <a:bodyPr/>
                    <a:lstStyle/>
                    <a:p>
                      <a:pPr algn="just">
                        <a:lnSpc>
                          <a:spcPct val="115000"/>
                        </a:lnSpc>
                        <a:spcAft>
                          <a:spcPts val="0"/>
                        </a:spcAf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1. K</a:t>
                      </a: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hi đất nước có giặc</a:t>
                      </a: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 bổn phận của mọi người dân là phải đứng lên đánh giặc</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908079">
                <a:tc>
                  <a:txBody>
                    <a:bodyPr/>
                    <a:lstStyle/>
                    <a:p>
                      <a:pPr algn="just">
                        <a:lnSpc>
                          <a:spcPct val="115000"/>
                        </a:lnSpc>
                        <a:spcAft>
                          <a:spcPts val="0"/>
                        </a:spcAf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b. </a:t>
                      </a: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Chữ đề phải </a:t>
                      </a:r>
                      <a:r>
                        <a:rPr lang="vi-VN" sz="2800" b="1">
                          <a:effectLst/>
                          <a:latin typeface="Times New Roman" panose="02020603050405020304" pitchFamily="18" charset="0"/>
                          <a:ea typeface="Times New Roman" panose="02020603050405020304" pitchFamily="18" charset="0"/>
                          <a:cs typeface="Times New Roman" panose="02020603050405020304" pitchFamily="18" charset="0"/>
                        </a:rPr>
                        <a:t>quang minh chính đại</a:t>
                      </a: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 như ban ngày</a:t>
                      </a: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tc>
                  <a:txBody>
                    <a:bodyPr/>
                    <a:lstStyle/>
                    <a:p>
                      <a:pPr algn="just">
                        <a:lnSpc>
                          <a:spcPct val="115000"/>
                        </a:lnSpc>
                        <a:spcAft>
                          <a:spcPts val="0"/>
                        </a:spcAf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2. C</a:t>
                      </a: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hịu đựng nắng mưa sương gió qua nhiều năm tháng</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726463">
                <a:tc>
                  <a:txBody>
                    <a:bodyPr/>
                    <a:lstStyle/>
                    <a:p>
                      <a:pPr algn="just">
                        <a:lnSpc>
                          <a:spcPct val="115000"/>
                        </a:lnSpc>
                        <a:spcAft>
                          <a:spcPts val="0"/>
                        </a:spcAf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c. </a:t>
                      </a: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Hầu muốn luyện cho mình thành một người có thể </a:t>
                      </a:r>
                      <a:r>
                        <a:rPr lang="vi-VN" sz="2800" b="1">
                          <a:effectLst/>
                          <a:latin typeface="Times New Roman" panose="02020603050405020304" pitchFamily="18" charset="0"/>
                          <a:ea typeface="Times New Roman" panose="02020603050405020304" pitchFamily="18" charset="0"/>
                          <a:cs typeface="Times New Roman" panose="02020603050405020304" pitchFamily="18" charset="0"/>
                        </a:rPr>
                        <a:t>dãi gió dầm mưa</a:t>
                      </a:r>
                      <a:r>
                        <a:rPr lang="en-US" sz="2800" b="1">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tc>
                  <a:txBody>
                    <a:bodyPr/>
                    <a:lstStyle/>
                    <a:p>
                      <a:pPr algn="just">
                        <a:lnSpc>
                          <a:spcPct val="115000"/>
                        </a:lnSpc>
                        <a:spcAft>
                          <a:spcPts val="0"/>
                        </a:spcAf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3. C</a:t>
                      </a: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ó sức mạnh phi thường có thể làm được những việc lớn</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089694">
                <a:tc>
                  <a:txBody>
                    <a:bodyPr/>
                    <a:lstStyle/>
                    <a:p>
                      <a:pPr algn="just">
                        <a:lnSpc>
                          <a:spcPct val="115000"/>
                        </a:lnSpc>
                        <a:spcAft>
                          <a:spcPts val="0"/>
                        </a:spcAf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d. </a:t>
                      </a: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Họ nhìn lá cờ đỏ thêu sáu chữ vàng</a:t>
                      </a: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 lòng họ bừng bừng</a:t>
                      </a: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 tay họ như có thể</a:t>
                      </a:r>
                      <a:r>
                        <a:rPr lang="vi-VN" sz="2800" b="1">
                          <a:effectLst/>
                          <a:latin typeface="Times New Roman" panose="02020603050405020304" pitchFamily="18" charset="0"/>
                          <a:ea typeface="Times New Roman" panose="02020603050405020304" pitchFamily="18" charset="0"/>
                          <a:cs typeface="Times New Roman" panose="02020603050405020304" pitchFamily="18" charset="0"/>
                        </a:rPr>
                        <a:t> xoay trời chuyển đấ</a:t>
                      </a:r>
                      <a:r>
                        <a:rPr lang="en-US" sz="2800" b="1">
                          <a:effectLst/>
                          <a:latin typeface="Times New Roman" panose="02020603050405020304" pitchFamily="18" charset="0"/>
                          <a:ea typeface="Times New Roman" panose="02020603050405020304" pitchFamily="18" charset="0"/>
                          <a:cs typeface="Times New Roman" panose="02020603050405020304" pitchFamily="18" charset="0"/>
                        </a:rPr>
                        <a:t>t</a:t>
                      </a: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tc>
                  <a:txBody>
                    <a:bodyPr/>
                    <a:lstStyle/>
                    <a:p>
                      <a:pPr algn="just">
                        <a:lnSpc>
                          <a:spcPct val="115000"/>
                        </a:lnSpc>
                        <a:spcAft>
                          <a:spcPts val="0"/>
                        </a:spcAf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4.</a:t>
                      </a: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 Ngay thẳng đúng đắn, rõ ràng</a:t>
                      </a: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 không chút mờ ám.</a:t>
                      </a: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908079">
                <a:tc>
                  <a:txBody>
                    <a:bodyPr/>
                    <a:lstStyle/>
                    <a:p>
                      <a:pPr algn="just">
                        <a:lnSpc>
                          <a:spcPct val="115000"/>
                        </a:lnSpc>
                        <a:spcAft>
                          <a:spcPts val="0"/>
                        </a:spcAf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e. </a:t>
                      </a:r>
                      <a:r>
                        <a:rPr lang="vi-VN" sz="2800" b="1">
                          <a:effectLst/>
                          <a:latin typeface="Times New Roman" panose="02020603050405020304" pitchFamily="18" charset="0"/>
                          <a:ea typeface="Times New Roman" panose="02020603050405020304" pitchFamily="18" charset="0"/>
                          <a:cs typeface="Times New Roman" panose="02020603050405020304" pitchFamily="18" charset="0"/>
                        </a:rPr>
                        <a:t>Giặc đến nhà đàn bà cũng đánh.</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tc>
                  <a:txBody>
                    <a:bodyPr/>
                    <a:lstStyle/>
                    <a:p>
                      <a:pPr algn="just">
                        <a:lnSpc>
                          <a:spcPct val="115000"/>
                        </a:lnSpc>
                        <a:spcAft>
                          <a:spcPts val="0"/>
                        </a:spcAf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5. S</a:t>
                      </a: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ự việc quá rõ ràng</a:t>
                      </a: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 sáng tỏ</a:t>
                      </a: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 không còn nghi ngờ gì nữa</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circle(in)">
                                      <p:cBhvr>
                                        <p:cTn id="12" dur="20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barn(inVertical)">
                                      <p:cBhvr>
                                        <p:cTn id="17" dur="500"/>
                                        <p:tgtEl>
                                          <p:spTgt spid="26"/>
                                        </p:tgtEl>
                                      </p:cBhvr>
                                    </p:animEffect>
                                  </p:childTnLst>
                                </p:cTn>
                              </p:par>
                              <p:par>
                                <p:cTn id="18" presetID="16" presetClass="entr" presetSubtype="21"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par>
                                <p:cTn id="21" presetID="16" presetClass="entr" presetSubtype="21"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inVertical)">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835929" y="-747790"/>
            <a:ext cx="20957720" cy="11782581"/>
          </a:xfrm>
          <a:prstGeom prst="rect">
            <a:avLst/>
          </a:prstGeom>
        </p:spPr>
      </p:pic>
      <p:grpSp>
        <p:nvGrpSpPr>
          <p:cNvPr id="3" name="Group 3"/>
          <p:cNvGrpSpPr>
            <a:grpSpLocks noChangeAspect="1"/>
          </p:cNvGrpSpPr>
          <p:nvPr/>
        </p:nvGrpSpPr>
        <p:grpSpPr>
          <a:xfrm>
            <a:off x="11467392" y="3085650"/>
            <a:ext cx="5791908" cy="5657850"/>
            <a:chOff x="0" y="0"/>
            <a:chExt cx="4828540" cy="4716780"/>
          </a:xfrm>
        </p:grpSpPr>
        <p:sp>
          <p:nvSpPr>
            <p:cNvPr id="4" name="Freeform 4"/>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4"/>
              <a:stretch>
                <a:fillRect t="-27010" r="-29558" b="-72536"/>
              </a:stretch>
            </a:blipFill>
          </p:spPr>
        </p:sp>
      </p:grpSp>
      <p:grpSp>
        <p:nvGrpSpPr>
          <p:cNvPr id="5" name="Group 5"/>
          <p:cNvGrpSpPr/>
          <p:nvPr/>
        </p:nvGrpSpPr>
        <p:grpSpPr>
          <a:xfrm rot="5400000">
            <a:off x="8147404" y="-1524577"/>
            <a:ext cx="1993192" cy="7438930"/>
            <a:chOff x="0" y="0"/>
            <a:chExt cx="1917354" cy="7155888"/>
          </a:xfrm>
        </p:grpSpPr>
        <p:sp>
          <p:nvSpPr>
            <p:cNvPr id="6" name="Freeform 6"/>
            <p:cNvSpPr/>
            <p:nvPr/>
          </p:nvSpPr>
          <p:spPr>
            <a:xfrm>
              <a:off x="-9098" y="-6509"/>
              <a:ext cx="1931685" cy="7187942"/>
            </a:xfrm>
            <a:custGeom>
              <a:avLst/>
              <a:gdLst/>
              <a:ahLst/>
              <a:cxnLst/>
              <a:rect l="l" t="t" r="r" b="b"/>
              <a:pathLst>
                <a:path w="1931685" h="7187942">
                  <a:moveTo>
                    <a:pt x="63030" y="6594388"/>
                  </a:moveTo>
                  <a:cubicBezTo>
                    <a:pt x="63030" y="6594388"/>
                    <a:pt x="0" y="6347824"/>
                    <a:pt x="10218" y="1214762"/>
                  </a:cubicBezTo>
                  <a:cubicBezTo>
                    <a:pt x="18651" y="990971"/>
                    <a:pt x="65033" y="645332"/>
                    <a:pt x="65033" y="645332"/>
                  </a:cubicBezTo>
                  <a:cubicBezTo>
                    <a:pt x="82233" y="502466"/>
                    <a:pt x="56685" y="337866"/>
                    <a:pt x="181385" y="223925"/>
                  </a:cubicBezTo>
                  <a:cubicBezTo>
                    <a:pt x="346794" y="72788"/>
                    <a:pt x="621643" y="0"/>
                    <a:pt x="1038611" y="6965"/>
                  </a:cubicBezTo>
                  <a:lnTo>
                    <a:pt x="1038613" y="6965"/>
                  </a:lnTo>
                  <a:cubicBezTo>
                    <a:pt x="1255360" y="16819"/>
                    <a:pt x="1459675" y="36481"/>
                    <a:pt x="1593863" y="101690"/>
                  </a:cubicBezTo>
                  <a:cubicBezTo>
                    <a:pt x="1849909" y="226120"/>
                    <a:pt x="1931684" y="459160"/>
                    <a:pt x="1926196" y="704684"/>
                  </a:cubicBezTo>
                  <a:cubicBezTo>
                    <a:pt x="1926196" y="704684"/>
                    <a:pt x="1882909" y="1013073"/>
                    <a:pt x="1890342" y="1248607"/>
                  </a:cubicBezTo>
                  <a:cubicBezTo>
                    <a:pt x="1897465" y="6336190"/>
                    <a:pt x="1904622" y="6531793"/>
                    <a:pt x="1904622" y="6531793"/>
                  </a:cubicBezTo>
                  <a:cubicBezTo>
                    <a:pt x="1887940" y="6747525"/>
                    <a:pt x="1773296" y="6958137"/>
                    <a:pt x="1576427" y="7069761"/>
                  </a:cubicBezTo>
                  <a:cubicBezTo>
                    <a:pt x="1426076" y="7155010"/>
                    <a:pt x="1228045" y="7170107"/>
                    <a:pt x="965965" y="7159366"/>
                  </a:cubicBezTo>
                  <a:lnTo>
                    <a:pt x="965962" y="7159366"/>
                  </a:lnTo>
                  <a:cubicBezTo>
                    <a:pt x="645952" y="7154089"/>
                    <a:pt x="384604" y="7187942"/>
                    <a:pt x="254278" y="7078784"/>
                  </a:cubicBezTo>
                  <a:cubicBezTo>
                    <a:pt x="145767" y="6987899"/>
                    <a:pt x="81795" y="6794588"/>
                    <a:pt x="63030" y="6594388"/>
                  </a:cubicBezTo>
                  <a:close/>
                </a:path>
              </a:pathLst>
            </a:custGeom>
            <a:solidFill>
              <a:srgbClr val="FFFBEC"/>
            </a:solidFill>
          </p:spPr>
        </p:sp>
      </p:grpSp>
      <p:sp>
        <p:nvSpPr>
          <p:cNvPr id="7" name="TextBox 7"/>
          <p:cNvSpPr txBox="1"/>
          <p:nvPr/>
        </p:nvSpPr>
        <p:spPr>
          <a:xfrm>
            <a:off x="5818011" y="1583436"/>
            <a:ext cx="6651978" cy="1218282"/>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lIns="0" tIns="0" rIns="0" bIns="0" rtlCol="0" anchor="t">
            <a:spAutoFit/>
          </a:bodyPr>
          <a:lstStyle/>
          <a:p>
            <a:pPr algn="ctr">
              <a:lnSpc>
                <a:spcPts val="9480"/>
              </a:lnSpc>
            </a:pPr>
            <a:r>
              <a:rPr lang="en-US" sz="8000" b="1">
                <a:latin typeface="Times New Roman" panose="02020603050405020304" pitchFamily="18" charset="0"/>
                <a:cs typeface="Times New Roman" panose="02020603050405020304" pitchFamily="18" charset="0"/>
              </a:rPr>
              <a:t>Gợi ý</a:t>
            </a:r>
            <a:endParaRPr lang="en-US" sz="7900" spc="118">
              <a:solidFill>
                <a:srgbClr val="333034"/>
              </a:solidFill>
              <a:latin typeface="Times New Roman" panose="02020603050405020304" pitchFamily="18" charset="0"/>
              <a:cs typeface="Times New Roman" panose="02020603050405020304" pitchFamily="18" charset="0"/>
            </a:endParaRPr>
          </a:p>
        </p:txBody>
      </p:sp>
      <p:sp>
        <p:nvSpPr>
          <p:cNvPr id="8" name="AutoShape 8"/>
          <p:cNvSpPr/>
          <p:nvPr/>
        </p:nvSpPr>
        <p:spPr>
          <a:xfrm>
            <a:off x="1581673" y="3864947"/>
            <a:ext cx="7471613" cy="4296734"/>
          </a:xfrm>
          <a:prstGeom prst="rect">
            <a:avLst/>
          </a:prstGeom>
          <a:solidFill>
            <a:srgbClr val="DB9463"/>
          </a:solidFill>
        </p:spPr>
      </p:sp>
      <p:sp>
        <p:nvSpPr>
          <p:cNvPr id="9" name="AutoShape 9"/>
          <p:cNvSpPr/>
          <p:nvPr/>
        </p:nvSpPr>
        <p:spPr>
          <a:xfrm>
            <a:off x="1028700" y="4007383"/>
            <a:ext cx="7740625" cy="4116233"/>
          </a:xfrm>
          <a:prstGeom prst="rect">
            <a:avLst/>
          </a:prstGeom>
          <a:solidFill>
            <a:srgbClr val="FFFBEC"/>
          </a:solidFill>
        </p:spPr>
      </p:sp>
      <p:pic>
        <p:nvPicPr>
          <p:cNvPr id="10" name="Picture 10"/>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4067540">
            <a:off x="8354015" y="3758181"/>
            <a:ext cx="670274" cy="708944"/>
          </a:xfrm>
          <a:prstGeom prst="rect">
            <a:avLst/>
          </a:prstGeom>
        </p:spPr>
      </p:pic>
      <p:sp>
        <p:nvSpPr>
          <p:cNvPr id="11" name="TextBox 11"/>
          <p:cNvSpPr txBox="1"/>
          <p:nvPr/>
        </p:nvSpPr>
        <p:spPr>
          <a:xfrm>
            <a:off x="3791778" y="4268969"/>
            <a:ext cx="6184600" cy="3693319"/>
          </a:xfrm>
          <a:prstGeom prst="rect">
            <a:avLst/>
          </a:prstGeom>
        </p:spPr>
        <p:txBody>
          <a:bodyPr lIns="0" tIns="0" rIns="0" bIns="0" rtlCol="0" anchor="t">
            <a:spAutoFit/>
          </a:bodyPr>
          <a:lstStyle/>
          <a:p>
            <a:r>
              <a:rPr lang="en-US" sz="4800" b="1">
                <a:latin typeface="Times New Roman" panose="02020603050405020304" pitchFamily="18" charset="0"/>
                <a:cs typeface="Times New Roman" panose="02020603050405020304" pitchFamily="18" charset="0"/>
              </a:rPr>
              <a:t>a) - 5</a:t>
            </a:r>
            <a:endParaRPr lang="en-GB" sz="4800">
              <a:latin typeface="Times New Roman" panose="02020603050405020304" pitchFamily="18" charset="0"/>
              <a:cs typeface="Times New Roman" panose="02020603050405020304" pitchFamily="18" charset="0"/>
            </a:endParaRPr>
          </a:p>
          <a:p>
            <a:r>
              <a:rPr lang="en-US" sz="4800" b="1">
                <a:latin typeface="Times New Roman" panose="02020603050405020304" pitchFamily="18" charset="0"/>
                <a:cs typeface="Times New Roman" panose="02020603050405020304" pitchFamily="18" charset="0"/>
              </a:rPr>
              <a:t>b) - 4</a:t>
            </a:r>
            <a:endParaRPr lang="en-GB" sz="4800">
              <a:latin typeface="Times New Roman" panose="02020603050405020304" pitchFamily="18" charset="0"/>
              <a:cs typeface="Times New Roman" panose="02020603050405020304" pitchFamily="18" charset="0"/>
            </a:endParaRPr>
          </a:p>
          <a:p>
            <a:r>
              <a:rPr lang="en-US" sz="4800" b="1">
                <a:latin typeface="Times New Roman" panose="02020603050405020304" pitchFamily="18" charset="0"/>
                <a:cs typeface="Times New Roman" panose="02020603050405020304" pitchFamily="18" charset="0"/>
              </a:rPr>
              <a:t>c) - 2</a:t>
            </a:r>
            <a:endParaRPr lang="en-GB" sz="4800">
              <a:latin typeface="Times New Roman" panose="02020603050405020304" pitchFamily="18" charset="0"/>
              <a:cs typeface="Times New Roman" panose="02020603050405020304" pitchFamily="18" charset="0"/>
            </a:endParaRPr>
          </a:p>
          <a:p>
            <a:r>
              <a:rPr lang="en-US" sz="4800" b="1">
                <a:latin typeface="Times New Roman" panose="02020603050405020304" pitchFamily="18" charset="0"/>
                <a:cs typeface="Times New Roman" panose="02020603050405020304" pitchFamily="18" charset="0"/>
              </a:rPr>
              <a:t>d) - 3</a:t>
            </a:r>
            <a:endParaRPr lang="en-GB" sz="4800">
              <a:latin typeface="Times New Roman" panose="02020603050405020304" pitchFamily="18" charset="0"/>
              <a:cs typeface="Times New Roman" panose="02020603050405020304" pitchFamily="18" charset="0"/>
            </a:endParaRPr>
          </a:p>
          <a:p>
            <a:r>
              <a:rPr lang="en-US" sz="4800" b="1">
                <a:latin typeface="Times New Roman" panose="02020603050405020304" pitchFamily="18" charset="0"/>
                <a:cs typeface="Times New Roman" panose="02020603050405020304" pitchFamily="18" charset="0"/>
              </a:rPr>
              <a:t>e) - 1</a:t>
            </a:r>
            <a:endParaRPr lang="en-US" sz="4400">
              <a:solidFill>
                <a:srgbClr val="253140"/>
              </a:solidFill>
              <a:latin typeface="Times New Roman" panose="02020603050405020304" pitchFamily="18" charset="0"/>
              <a:cs typeface="Times New Roman" panose="02020603050405020304" pitchFamily="18" charset="0"/>
            </a:endParaRPr>
          </a:p>
        </p:txBody>
      </p:sp>
      <p:pic>
        <p:nvPicPr>
          <p:cNvPr id="12" name="Picture 12"/>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9642931" y="6724326"/>
            <a:ext cx="3062263" cy="3245173"/>
          </a:xfrm>
          <a:prstGeom prst="rect">
            <a:avLst/>
          </a:prstGeom>
        </p:spPr>
      </p:pic>
      <p:pic>
        <p:nvPicPr>
          <p:cNvPr id="13" name="Picture 13"/>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291340" y="548582"/>
            <a:ext cx="3201754" cy="2642902"/>
          </a:xfrm>
          <a:prstGeom prst="rect">
            <a:avLst/>
          </a:prstGeom>
        </p:spPr>
      </p:pic>
      <p:pic>
        <p:nvPicPr>
          <p:cNvPr id="14" name="Picture 14"/>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a:off x="15634371" y="787605"/>
            <a:ext cx="1797222" cy="3219778"/>
          </a:xfrm>
          <a:prstGeom prst="rect">
            <a:avLst/>
          </a:prstGeom>
        </p:spPr>
      </p:pic>
      <p:pic>
        <p:nvPicPr>
          <p:cNvPr id="15" name="Picture 15"/>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a:off x="1939850" y="8533679"/>
            <a:ext cx="2996140" cy="1198456"/>
          </a:xfrm>
          <a:prstGeom prst="rect">
            <a:avLst/>
          </a:prstGeom>
        </p:spPr>
      </p:pic>
      <p:pic>
        <p:nvPicPr>
          <p:cNvPr id="16" name="Picture 16"/>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a:stretch>
            <a:fillRect/>
          </a:stretch>
        </p:blipFill>
        <p:spPr>
          <a:xfrm>
            <a:off x="5290399" y="9132907"/>
            <a:ext cx="622221" cy="630243"/>
          </a:xfrm>
          <a:prstGeom prst="rect">
            <a:avLst/>
          </a:prstGeom>
        </p:spPr>
      </p:pic>
      <p:pic>
        <p:nvPicPr>
          <p:cNvPr id="17" name="Picture 17"/>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xmlns="" r:embed="rId18"/>
              </a:ext>
            </a:extLst>
          </a:blip>
          <a:srcRect/>
          <a:stretch>
            <a:fillRect/>
          </a:stretch>
        </p:blipFill>
        <p:spPr>
          <a:xfrm rot="5682712">
            <a:off x="5856220" y="8752070"/>
            <a:ext cx="949934" cy="761674"/>
          </a:xfrm>
          <a:prstGeom prst="rect">
            <a:avLst/>
          </a:prstGeom>
        </p:spPr>
      </p:pic>
    </p:spTree>
    <p:extLst>
      <p:ext uri="{BB962C8B-B14F-4D97-AF65-F5344CB8AC3E}">
        <p14:creationId xmlns:p14="http://schemas.microsoft.com/office/powerpoint/2010/main" val="4004339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par>
                                <p:cTn id="20" presetID="22" presetClass="entr" presetSubtype="4"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par>
                                <p:cTn id="23" presetID="22" presetClass="entr" presetSubtype="4"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334860" y="-747790"/>
            <a:ext cx="20957720" cy="11782581"/>
          </a:xfrm>
          <a:prstGeom prst="rect">
            <a:avLst/>
          </a:prstGeom>
        </p:spPr>
      </p:pic>
      <p:sp>
        <p:nvSpPr>
          <p:cNvPr id="3" name="AutoShape 3"/>
          <p:cNvSpPr/>
          <p:nvPr/>
        </p:nvSpPr>
        <p:spPr>
          <a:xfrm>
            <a:off x="3560675" y="2039687"/>
            <a:ext cx="11272484" cy="6490685"/>
          </a:xfrm>
          <a:prstGeom prst="rect">
            <a:avLst/>
          </a:prstGeom>
          <a:solidFill>
            <a:srgbClr val="FFFBEC"/>
          </a:solidFill>
        </p:spPr>
      </p:sp>
      <p:sp>
        <p:nvSpPr>
          <p:cNvPr id="4" name="TextBox 4"/>
          <p:cNvSpPr txBox="1"/>
          <p:nvPr/>
        </p:nvSpPr>
        <p:spPr>
          <a:xfrm>
            <a:off x="4363979" y="3871955"/>
            <a:ext cx="9560042" cy="2954655"/>
          </a:xfrm>
          <a:prstGeom prst="rect">
            <a:avLst/>
          </a:prstGeom>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lIns="0" tIns="0" rIns="0" bIns="0" rtlCol="0" anchor="t">
            <a:spAutoFit/>
          </a:bodyPr>
          <a:lstStyle/>
          <a:p>
            <a:pPr algn="ctr"/>
            <a:r>
              <a:rPr lang="en-US" sz="9600" b="1">
                <a:latin typeface="Times New Roman" panose="02020603050405020304" pitchFamily="18" charset="0"/>
                <a:cs typeface="Times New Roman" panose="02020603050405020304" pitchFamily="18" charset="0"/>
              </a:rPr>
              <a:t>HOẠT ĐỘNG </a:t>
            </a:r>
            <a:r>
              <a:rPr lang="en-US" sz="9600" b="1" smtClean="0">
                <a:latin typeface="Times New Roman" panose="02020603050405020304" pitchFamily="18" charset="0"/>
                <a:cs typeface="Times New Roman" panose="02020603050405020304" pitchFamily="18" charset="0"/>
              </a:rPr>
              <a:t>4 </a:t>
            </a:r>
            <a:r>
              <a:rPr lang="en-US" sz="9600" b="1">
                <a:latin typeface="Times New Roman" panose="02020603050405020304" pitchFamily="18" charset="0"/>
                <a:cs typeface="Times New Roman" panose="02020603050405020304" pitchFamily="18" charset="0"/>
              </a:rPr>
              <a:t>VẬN DỤNG</a:t>
            </a:r>
            <a:endParaRPr lang="en-GB" sz="9600">
              <a:latin typeface="Times New Roman" panose="02020603050405020304" pitchFamily="18" charset="0"/>
              <a:cs typeface="Times New Roman" panose="02020603050405020304" pitchFamily="18" charset="0"/>
            </a:endParaRPr>
          </a:p>
        </p:txBody>
      </p:sp>
      <p:sp>
        <p:nvSpPr>
          <p:cNvPr id="5" name="AutoShape 5"/>
          <p:cNvSpPr/>
          <p:nvPr/>
        </p:nvSpPr>
        <p:spPr>
          <a:xfrm rot="-5406310">
            <a:off x="3455144" y="317952"/>
            <a:ext cx="3067825" cy="0"/>
          </a:xfrm>
          <a:prstGeom prst="line">
            <a:avLst/>
          </a:prstGeom>
          <a:ln w="19050" cap="rnd">
            <a:solidFill>
              <a:srgbClr val="727272"/>
            </a:solidFill>
            <a:prstDash val="solid"/>
            <a:headEnd type="none" w="sm" len="sm"/>
            <a:tailEnd type="none" w="sm" len="sm"/>
          </a:ln>
        </p:spPr>
      </p:sp>
      <p:pic>
        <p:nvPicPr>
          <p:cNvPr id="6" name="Picture 6"/>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4503428" y="1366348"/>
            <a:ext cx="984675" cy="990076"/>
          </a:xfrm>
          <a:prstGeom prst="rect">
            <a:avLst/>
          </a:prstGeom>
        </p:spPr>
      </p:pic>
      <p:sp>
        <p:nvSpPr>
          <p:cNvPr id="7" name="AutoShape 7"/>
          <p:cNvSpPr/>
          <p:nvPr/>
        </p:nvSpPr>
        <p:spPr>
          <a:xfrm rot="-5406310">
            <a:off x="12097235" y="317952"/>
            <a:ext cx="3067825" cy="0"/>
          </a:xfrm>
          <a:prstGeom prst="line">
            <a:avLst/>
          </a:prstGeom>
          <a:ln w="19050" cap="rnd">
            <a:solidFill>
              <a:srgbClr val="727272"/>
            </a:solidFill>
            <a:prstDash val="solid"/>
            <a:headEnd type="none" w="sm" len="sm"/>
            <a:tailEnd type="none" w="sm" len="sm"/>
          </a:ln>
        </p:spPr>
      </p:sp>
      <p:pic>
        <p:nvPicPr>
          <p:cNvPr id="8" name="Picture 8"/>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3145519" y="1366348"/>
            <a:ext cx="984675" cy="990076"/>
          </a:xfrm>
          <a:prstGeom prst="rect">
            <a:avLst/>
          </a:prstGeom>
        </p:spPr>
      </p:pic>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2618652" y="5983556"/>
            <a:ext cx="3934080" cy="4098000"/>
          </a:xfrm>
          <a:prstGeom prst="rect">
            <a:avLst/>
          </a:prstGeom>
        </p:spPr>
      </p:pic>
      <p:pic>
        <p:nvPicPr>
          <p:cNvPr id="10" name="Picture 10"/>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8871555">
            <a:off x="2796896" y="7907320"/>
            <a:ext cx="1971804" cy="645318"/>
          </a:xfrm>
          <a:prstGeom prst="rect">
            <a:avLst/>
          </a:prstGeom>
        </p:spPr>
      </p:pic>
      <p:pic>
        <p:nvPicPr>
          <p:cNvPr id="11" name="Picture 11"/>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671467" y="2504007"/>
            <a:ext cx="2371475" cy="448424"/>
          </a:xfrm>
          <a:prstGeom prst="rect">
            <a:avLst/>
          </a:prstGeom>
        </p:spPr>
      </p:pic>
    </p:spTree>
    <p:extLst>
      <p:ext uri="{BB962C8B-B14F-4D97-AF65-F5344CB8AC3E}">
        <p14:creationId xmlns:p14="http://schemas.microsoft.com/office/powerpoint/2010/main" val="3189886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BCD45FE-540D-C453-3193-2357DA75BF58}"/>
              </a:ext>
            </a:extLst>
          </p:cNvPr>
          <p:cNvPicPr>
            <a:picLocks noChangeAspect="1"/>
          </p:cNvPicPr>
          <p:nvPr/>
        </p:nvPicPr>
        <p:blipFill>
          <a:blip r:embed="rId3"/>
          <a:stretch>
            <a:fillRect/>
          </a:stretch>
        </p:blipFill>
        <p:spPr>
          <a:xfrm>
            <a:off x="13634060" y="986883"/>
            <a:ext cx="2038980" cy="3108501"/>
          </a:xfrm>
          <a:prstGeom prst="rect">
            <a:avLst/>
          </a:prstGeom>
        </p:spPr>
      </p:pic>
      <p:pic>
        <p:nvPicPr>
          <p:cNvPr id="9" name="Graphic 8">
            <a:extLst>
              <a:ext uri="{FF2B5EF4-FFF2-40B4-BE49-F238E27FC236}">
                <a16:creationId xmlns:a16="http://schemas.microsoft.com/office/drawing/2014/main" id="{DB489F46-6D2D-F649-A63B-F53B86B7678A}"/>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2667000" y="634697"/>
            <a:ext cx="11201400" cy="8831766"/>
          </a:xfrm>
          <a:prstGeom prst="rect">
            <a:avLst/>
          </a:prstGeom>
        </p:spPr>
      </p:pic>
      <p:sp>
        <p:nvSpPr>
          <p:cNvPr id="10" name="TextBox 9">
            <a:extLst>
              <a:ext uri="{FF2B5EF4-FFF2-40B4-BE49-F238E27FC236}">
                <a16:creationId xmlns:a16="http://schemas.microsoft.com/office/drawing/2014/main" id="{23AB9DDE-49C2-5676-7495-95CBD3D2D001}"/>
              </a:ext>
            </a:extLst>
          </p:cNvPr>
          <p:cNvSpPr txBox="1"/>
          <p:nvPr/>
        </p:nvSpPr>
        <p:spPr>
          <a:xfrm>
            <a:off x="4343400" y="3771900"/>
            <a:ext cx="8077116" cy="1985159"/>
          </a:xfrm>
          <a:prstGeom prst="rect">
            <a:avLst/>
          </a:prstGeom>
          <a:noFill/>
        </p:spPr>
        <p:txBody>
          <a:bodyPr wrap="none" rtlCol="0">
            <a:prstTxWarp prst="textArchUp">
              <a:avLst/>
            </a:prstTxWarp>
            <a:spAutoFit/>
          </a:bodyPr>
          <a:lstStyle/>
          <a:p>
            <a:pPr algn="ctr"/>
            <a:r>
              <a:rPr lang="vi-VN" sz="7200" b="1" smtClean="0">
                <a:solidFill>
                  <a:srgbClr val="FF0000"/>
                </a:solidFill>
              </a:rPr>
              <a:t>Cùng bay lên nào</a:t>
            </a:r>
            <a:endParaRPr lang="en-US" sz="7200" b="1" dirty="0">
              <a:solidFill>
                <a:srgbClr val="FF0000"/>
              </a:solidFill>
            </a:endParaRPr>
          </a:p>
        </p:txBody>
      </p:sp>
      <p:pic>
        <p:nvPicPr>
          <p:cNvPr id="12" name="Picture 11">
            <a:extLst>
              <a:ext uri="{FF2B5EF4-FFF2-40B4-BE49-F238E27FC236}">
                <a16:creationId xmlns:a16="http://schemas.microsoft.com/office/drawing/2014/main" id="{0B2946F7-D65B-C90F-668A-3751E8C77971}"/>
              </a:ext>
            </a:extLst>
          </p:cNvPr>
          <p:cNvPicPr>
            <a:picLocks noChangeAspect="1"/>
          </p:cNvPicPr>
          <p:nvPr/>
        </p:nvPicPr>
        <p:blipFill>
          <a:blip r:embed="rId6"/>
          <a:stretch>
            <a:fillRect/>
          </a:stretch>
        </p:blipFill>
        <p:spPr>
          <a:xfrm>
            <a:off x="6614502" y="5050580"/>
            <a:ext cx="3204210" cy="2730437"/>
          </a:xfrm>
          <a:prstGeom prst="rect">
            <a:avLst/>
          </a:prstGeom>
        </p:spPr>
      </p:pic>
    </p:spTree>
    <p:extLst>
      <p:ext uri="{BB962C8B-B14F-4D97-AF65-F5344CB8AC3E}">
        <p14:creationId xmlns:p14="http://schemas.microsoft.com/office/powerpoint/2010/main" val="3739916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750"/>
                                        <p:tgtEl>
                                          <p:spTgt spid="9"/>
                                        </p:tgtEl>
                                      </p:cBhvr>
                                    </p:animEffect>
                                    <p:anim calcmode="lin" valueType="num">
                                      <p:cBhvr>
                                        <p:cTn id="8" dur="1750" fill="hold"/>
                                        <p:tgtEl>
                                          <p:spTgt spid="9"/>
                                        </p:tgtEl>
                                        <p:attrNameLst>
                                          <p:attrName>ppt_x</p:attrName>
                                        </p:attrNameLst>
                                      </p:cBhvr>
                                      <p:tavLst>
                                        <p:tav tm="0">
                                          <p:val>
                                            <p:strVal val="#ppt_x"/>
                                          </p:val>
                                        </p:tav>
                                        <p:tav tm="100000">
                                          <p:val>
                                            <p:strVal val="#ppt_x"/>
                                          </p:val>
                                        </p:tav>
                                      </p:tavLst>
                                    </p:anim>
                                    <p:anim calcmode="lin" valueType="num">
                                      <p:cBhvr>
                                        <p:cTn id="9" dur="175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3" fill="hold" nodeType="withEffect">
                                  <p:stCondLst>
                                    <p:cond delay="175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3000" fill="hold"/>
                                        <p:tgtEl>
                                          <p:spTgt spid="5"/>
                                        </p:tgtEl>
                                        <p:attrNameLst>
                                          <p:attrName>ppt_x</p:attrName>
                                        </p:attrNameLst>
                                      </p:cBhvr>
                                      <p:tavLst>
                                        <p:tav tm="0">
                                          <p:val>
                                            <p:strVal val="1+#ppt_w/2"/>
                                          </p:val>
                                        </p:tav>
                                        <p:tav tm="100000">
                                          <p:val>
                                            <p:strVal val="#ppt_x"/>
                                          </p:val>
                                        </p:tav>
                                      </p:tavLst>
                                    </p:anim>
                                    <p:anim calcmode="lin" valueType="num">
                                      <p:cBhvr additive="base">
                                        <p:cTn id="13" dur="3000" fill="hold"/>
                                        <p:tgtEl>
                                          <p:spTgt spid="5"/>
                                        </p:tgtEl>
                                        <p:attrNameLst>
                                          <p:attrName>ppt_y</p:attrName>
                                        </p:attrNameLst>
                                      </p:cBhvr>
                                      <p:tavLst>
                                        <p:tav tm="0">
                                          <p:val>
                                            <p:strVal val="0-#ppt_h/2"/>
                                          </p:val>
                                        </p:tav>
                                        <p:tav tm="100000">
                                          <p:val>
                                            <p:strVal val="#ppt_y"/>
                                          </p:val>
                                        </p:tav>
                                      </p:tavLst>
                                    </p:anim>
                                  </p:childTnLst>
                                </p:cTn>
                              </p:par>
                              <p:par>
                                <p:cTn id="14" presetID="22" presetClass="entr" presetSubtype="4" fill="hold" nodeType="withEffect">
                                  <p:stCondLst>
                                    <p:cond delay="4250"/>
                                  </p:stCondLst>
                                  <p:childTnLst>
                                    <p:set>
                                      <p:cBhvr>
                                        <p:cTn id="15" dur="1" fill="hold">
                                          <p:stCondLst>
                                            <p:cond delay="0"/>
                                          </p:stCondLst>
                                        </p:cTn>
                                        <p:tgtEl>
                                          <p:spTgt spid="12"/>
                                        </p:tgtEl>
                                        <p:attrNameLst>
                                          <p:attrName>style.visibility</p:attrName>
                                        </p:attrNameLst>
                                      </p:cBhvr>
                                      <p:to>
                                        <p:strVal val="visible"/>
                                      </p:to>
                                    </p:set>
                                    <p:animEffect transition="in" filter="wipe(down)">
                                      <p:cBhvr>
                                        <p:cTn id="16" dur="2500"/>
                                        <p:tgtEl>
                                          <p:spTgt spid="12"/>
                                        </p:tgtEl>
                                      </p:cBhvr>
                                    </p:animEffect>
                                  </p:childTnLst>
                                </p:cTn>
                              </p:par>
                              <p:par>
                                <p:cTn id="17" presetID="2" presetClass="entr" presetSubtype="1" fill="hold" grpId="0" nodeType="withEffect">
                                  <p:stCondLst>
                                    <p:cond delay="675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500" fill="hold"/>
                                        <p:tgtEl>
                                          <p:spTgt spid="10"/>
                                        </p:tgtEl>
                                        <p:attrNameLst>
                                          <p:attrName>ppt_x</p:attrName>
                                        </p:attrNameLst>
                                      </p:cBhvr>
                                      <p:tavLst>
                                        <p:tav tm="0">
                                          <p:val>
                                            <p:strVal val="#ppt_x"/>
                                          </p:val>
                                        </p:tav>
                                        <p:tav tm="100000">
                                          <p:val>
                                            <p:strVal val="#ppt_x"/>
                                          </p:val>
                                        </p:tav>
                                      </p:tavLst>
                                    </p:anim>
                                    <p:anim calcmode="lin" valueType="num">
                                      <p:cBhvr additive="base">
                                        <p:cTn id="20" dur="1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709536" y="-349236"/>
            <a:ext cx="20957720" cy="11782581"/>
          </a:xfrm>
          <a:prstGeom prst="rect">
            <a:avLst/>
          </a:prstGeom>
        </p:spPr>
      </p:pic>
      <p:sp>
        <p:nvSpPr>
          <p:cNvPr id="3" name="AutoShape 3"/>
          <p:cNvSpPr/>
          <p:nvPr/>
        </p:nvSpPr>
        <p:spPr>
          <a:xfrm>
            <a:off x="591098" y="5542055"/>
            <a:ext cx="6195444" cy="3936427"/>
          </a:xfrm>
          <a:prstGeom prst="rect">
            <a:avLst/>
          </a:prstGeom>
          <a:solidFill>
            <a:srgbClr val="51604D"/>
          </a:solidFill>
        </p:spPr>
      </p:sp>
      <p:sp>
        <p:nvSpPr>
          <p:cNvPr id="4" name="AutoShape 4"/>
          <p:cNvSpPr/>
          <p:nvPr/>
        </p:nvSpPr>
        <p:spPr>
          <a:xfrm>
            <a:off x="990183" y="5815296"/>
            <a:ext cx="7401084" cy="4244055"/>
          </a:xfrm>
          <a:prstGeom prst="rect">
            <a:avLst/>
          </a:prstGeom>
          <a:solidFill>
            <a:srgbClr val="FFFBEC"/>
          </a:solidFill>
        </p:spPr>
      </p:sp>
      <p:sp>
        <p:nvSpPr>
          <p:cNvPr id="5" name="AutoShape 5"/>
          <p:cNvSpPr/>
          <p:nvPr/>
        </p:nvSpPr>
        <p:spPr>
          <a:xfrm>
            <a:off x="591098" y="626204"/>
            <a:ext cx="6195444" cy="3936427"/>
          </a:xfrm>
          <a:prstGeom prst="rect">
            <a:avLst/>
          </a:prstGeom>
          <a:solidFill>
            <a:srgbClr val="51604D"/>
          </a:solidFill>
        </p:spPr>
      </p:sp>
      <p:sp>
        <p:nvSpPr>
          <p:cNvPr id="6" name="AutoShape 6"/>
          <p:cNvSpPr/>
          <p:nvPr/>
        </p:nvSpPr>
        <p:spPr>
          <a:xfrm>
            <a:off x="990183" y="899445"/>
            <a:ext cx="7401084" cy="4244055"/>
          </a:xfrm>
          <a:prstGeom prst="rect">
            <a:avLst/>
          </a:prstGeom>
          <a:solidFill>
            <a:srgbClr val="FFFBEC"/>
          </a:solidFill>
        </p:spPr>
      </p:sp>
      <p:grpSp>
        <p:nvGrpSpPr>
          <p:cNvPr id="8" name="Group 8"/>
          <p:cNvGrpSpPr/>
          <p:nvPr/>
        </p:nvGrpSpPr>
        <p:grpSpPr>
          <a:xfrm rot="5400000">
            <a:off x="11937275" y="-957708"/>
            <a:ext cx="2773978" cy="7870072"/>
            <a:chOff x="0" y="0"/>
            <a:chExt cx="1742828" cy="4944588"/>
          </a:xfrm>
        </p:grpSpPr>
        <p:sp>
          <p:nvSpPr>
            <p:cNvPr id="9" name="Freeform 9"/>
            <p:cNvSpPr/>
            <p:nvPr/>
          </p:nvSpPr>
          <p:spPr>
            <a:xfrm>
              <a:off x="-9098" y="-6509"/>
              <a:ext cx="1757158" cy="4976641"/>
            </a:xfrm>
            <a:custGeom>
              <a:avLst/>
              <a:gdLst/>
              <a:ahLst/>
              <a:cxnLst/>
              <a:rect l="l" t="t" r="r" b="b"/>
              <a:pathLst>
                <a:path w="1757158" h="4976641">
                  <a:moveTo>
                    <a:pt x="63030" y="4383088"/>
                  </a:moveTo>
                  <a:cubicBezTo>
                    <a:pt x="63030" y="4383088"/>
                    <a:pt x="0" y="4136524"/>
                    <a:pt x="10218" y="1214762"/>
                  </a:cubicBezTo>
                  <a:cubicBezTo>
                    <a:pt x="18651" y="990971"/>
                    <a:pt x="65033" y="645332"/>
                    <a:pt x="65033" y="645332"/>
                  </a:cubicBezTo>
                  <a:cubicBezTo>
                    <a:pt x="82233" y="502466"/>
                    <a:pt x="56685" y="337866"/>
                    <a:pt x="181385" y="223925"/>
                  </a:cubicBezTo>
                  <a:cubicBezTo>
                    <a:pt x="346794" y="72788"/>
                    <a:pt x="621643" y="0"/>
                    <a:pt x="864085" y="6965"/>
                  </a:cubicBezTo>
                  <a:lnTo>
                    <a:pt x="864086" y="6965"/>
                  </a:lnTo>
                  <a:cubicBezTo>
                    <a:pt x="1080833" y="16819"/>
                    <a:pt x="1285148" y="36481"/>
                    <a:pt x="1419337" y="101690"/>
                  </a:cubicBezTo>
                  <a:cubicBezTo>
                    <a:pt x="1675383" y="226120"/>
                    <a:pt x="1757158" y="459160"/>
                    <a:pt x="1751670" y="704684"/>
                  </a:cubicBezTo>
                  <a:cubicBezTo>
                    <a:pt x="1751670" y="704684"/>
                    <a:pt x="1708382" y="1013073"/>
                    <a:pt x="1715816" y="1248607"/>
                  </a:cubicBezTo>
                  <a:cubicBezTo>
                    <a:pt x="1722939" y="4124889"/>
                    <a:pt x="1730095" y="4320493"/>
                    <a:pt x="1730095" y="4320493"/>
                  </a:cubicBezTo>
                  <a:cubicBezTo>
                    <a:pt x="1713414" y="4536225"/>
                    <a:pt x="1598770" y="4746837"/>
                    <a:pt x="1401901" y="4858461"/>
                  </a:cubicBezTo>
                  <a:cubicBezTo>
                    <a:pt x="1251549" y="4943709"/>
                    <a:pt x="1053518" y="4958807"/>
                    <a:pt x="826972" y="4948066"/>
                  </a:cubicBezTo>
                  <a:lnTo>
                    <a:pt x="826972" y="4948066"/>
                  </a:lnTo>
                  <a:cubicBezTo>
                    <a:pt x="645952" y="4942789"/>
                    <a:pt x="384604" y="4976642"/>
                    <a:pt x="254278" y="4867484"/>
                  </a:cubicBezTo>
                  <a:cubicBezTo>
                    <a:pt x="145767" y="4776599"/>
                    <a:pt x="81795" y="4583287"/>
                    <a:pt x="63030" y="4383088"/>
                  </a:cubicBezTo>
                  <a:close/>
                </a:path>
              </a:pathLst>
            </a:custGeom>
            <a:solidFill>
              <a:srgbClr val="FFFBEC"/>
            </a:solidFill>
          </p:spPr>
        </p:sp>
      </p:grpSp>
      <p:sp>
        <p:nvSpPr>
          <p:cNvPr id="10" name="TextBox 10"/>
          <p:cNvSpPr txBox="1"/>
          <p:nvPr/>
        </p:nvSpPr>
        <p:spPr>
          <a:xfrm>
            <a:off x="10018713" y="1814420"/>
            <a:ext cx="6580803" cy="2494401"/>
          </a:xfrm>
          <a:prstGeom prst="rect">
            <a:avLst/>
          </a:prstGeom>
        </p:spPr>
        <p:txBody>
          <a:bodyPr lIns="0" tIns="0" rIns="0" bIns="0" rtlCol="0" anchor="t">
            <a:spAutoFit/>
          </a:bodyPr>
          <a:lstStyle/>
          <a:p>
            <a:pPr algn="ctr">
              <a:lnSpc>
                <a:spcPts val="9720"/>
              </a:lnSpc>
            </a:pPr>
            <a:r>
              <a:rPr lang="en-US" sz="8800" b="1">
                <a:latin typeface="Times New Roman" panose="02020603050405020304" pitchFamily="18" charset="0"/>
                <a:cs typeface="Times New Roman" panose="02020603050405020304" pitchFamily="18" charset="0"/>
              </a:rPr>
              <a:t>Bài tập </a:t>
            </a:r>
            <a:r>
              <a:rPr lang="en-US" sz="8800" b="1" smtClean="0">
                <a:latin typeface="Times New Roman" panose="02020603050405020304" pitchFamily="18" charset="0"/>
                <a:cs typeface="Times New Roman" panose="02020603050405020304" pitchFamily="18" charset="0"/>
              </a:rPr>
              <a:t>4 </a:t>
            </a:r>
            <a:r>
              <a:rPr lang="en-US" sz="8800" b="1">
                <a:latin typeface="Times New Roman" panose="02020603050405020304" pitchFamily="18" charset="0"/>
                <a:cs typeface="Times New Roman" panose="02020603050405020304" pitchFamily="18" charset="0"/>
              </a:rPr>
              <a:t>trang 119</a:t>
            </a:r>
            <a:endParaRPr lang="en-US" sz="8100" spc="121">
              <a:solidFill>
                <a:srgbClr val="51604D"/>
              </a:solidFill>
              <a:latin typeface="Times New Roman" panose="02020603050405020304" pitchFamily="18" charset="0"/>
              <a:cs typeface="Times New Roman" panose="02020603050405020304" pitchFamily="18" charset="0"/>
            </a:endParaRPr>
          </a:p>
        </p:txBody>
      </p:sp>
      <p:sp>
        <p:nvSpPr>
          <p:cNvPr id="12" name="AutoShape 12"/>
          <p:cNvSpPr/>
          <p:nvPr/>
        </p:nvSpPr>
        <p:spPr>
          <a:xfrm>
            <a:off x="9424179" y="5542055"/>
            <a:ext cx="6195444" cy="3936427"/>
          </a:xfrm>
          <a:prstGeom prst="rect">
            <a:avLst/>
          </a:prstGeom>
          <a:solidFill>
            <a:srgbClr val="51604D"/>
          </a:solidFill>
        </p:spPr>
      </p:sp>
      <p:sp>
        <p:nvSpPr>
          <p:cNvPr id="13" name="AutoShape 13"/>
          <p:cNvSpPr/>
          <p:nvPr/>
        </p:nvSpPr>
        <p:spPr>
          <a:xfrm>
            <a:off x="9823264" y="5815296"/>
            <a:ext cx="7401084" cy="4244055"/>
          </a:xfrm>
          <a:prstGeom prst="rect">
            <a:avLst/>
          </a:prstGeom>
          <a:solidFill>
            <a:srgbClr val="FFFBEC"/>
          </a:solidFill>
        </p:spPr>
      </p:sp>
      <p:pic>
        <p:nvPicPr>
          <p:cNvPr id="15" name="Picture 1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5986915" y="192228"/>
            <a:ext cx="2493918" cy="2285335"/>
          </a:xfrm>
          <a:prstGeom prst="rect">
            <a:avLst/>
          </a:prstGeom>
        </p:spPr>
      </p:pic>
      <p:sp>
        <p:nvSpPr>
          <p:cNvPr id="22" name="Rectangle 21"/>
          <p:cNvSpPr/>
          <p:nvPr/>
        </p:nvSpPr>
        <p:spPr>
          <a:xfrm>
            <a:off x="1360906" y="1121073"/>
            <a:ext cx="6857632" cy="3477875"/>
          </a:xfrm>
          <a:prstGeom prst="rect">
            <a:avLst/>
          </a:prstGeom>
        </p:spPr>
        <p:txBody>
          <a:bodyPr wrap="square">
            <a:spAutoFit/>
          </a:bodyPr>
          <a:lstStyle/>
          <a:p>
            <a:pPr algn="just"/>
            <a:r>
              <a:rPr lang="en-US" sz="4400" b="1"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Hình thức:</a:t>
            </a:r>
            <a:r>
              <a:rPr lang="en-US" sz="4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Đoạn văn có độ dài từ 5-7 dòng; </a:t>
            </a:r>
            <a:r>
              <a:rPr lang="en-US" sz="4400">
                <a:latin typeface="Times New Roman" panose="02020603050405020304" pitchFamily="18" charset="0"/>
                <a:ea typeface="Times New Roman" panose="02020603050405020304" pitchFamily="18" charset="0"/>
                <a:cs typeface="Times New Roman" panose="02020603050405020304" pitchFamily="18" charset="0"/>
              </a:rPr>
              <a:t>có dùng ít nhất hai từ Hán Việt; chỉ ra nghĩa của hai từ Hán Việt được sử dụng trong đoạn văn </a:t>
            </a:r>
            <a:endParaRPr lang="en-GB" sz="6000">
              <a:latin typeface="Times New Roman" panose="02020603050405020304" pitchFamily="18" charset="0"/>
              <a:cs typeface="Times New Roman" panose="02020603050405020304" pitchFamily="18" charset="0"/>
            </a:endParaRPr>
          </a:p>
        </p:txBody>
      </p:sp>
      <p:sp>
        <p:nvSpPr>
          <p:cNvPr id="23" name="Rectangle 22"/>
          <p:cNvSpPr/>
          <p:nvPr/>
        </p:nvSpPr>
        <p:spPr>
          <a:xfrm>
            <a:off x="1328249" y="6146510"/>
            <a:ext cx="6890289" cy="2800767"/>
          </a:xfrm>
          <a:prstGeom prst="rect">
            <a:avLst/>
          </a:prstGeom>
        </p:spPr>
        <p:txBody>
          <a:bodyPr wrap="square">
            <a:spAutoFit/>
          </a:bodyPr>
          <a:lstStyle/>
          <a:p>
            <a:pPr algn="just"/>
            <a:r>
              <a:rPr lang="en-US" sz="4400" b="1"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Nội dung:</a:t>
            </a:r>
            <a:r>
              <a:rPr lang="en-US" sz="440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400">
                <a:latin typeface="Times New Roman" panose="02020603050405020304" pitchFamily="18" charset="0"/>
                <a:ea typeface="Times New Roman" panose="02020603050405020304" pitchFamily="18" charset="0"/>
                <a:cs typeface="Times New Roman" panose="02020603050405020304" pitchFamily="18" charset="0"/>
              </a:rPr>
              <a:t>nêu cảm nghĩ của em sau khi học văn bản “</a:t>
            </a:r>
            <a:r>
              <a:rPr lang="en-US" sz="4400" i="1">
                <a:latin typeface="Times New Roman" panose="02020603050405020304" pitchFamily="18" charset="0"/>
                <a:ea typeface="Times New Roman" panose="02020603050405020304" pitchFamily="18" charset="0"/>
                <a:cs typeface="Times New Roman" panose="02020603050405020304" pitchFamily="18" charset="0"/>
              </a:rPr>
              <a:t>Hịch tướng sĩ” </a:t>
            </a:r>
            <a:r>
              <a:rPr lang="en-US" sz="4400">
                <a:latin typeface="Times New Roman" panose="02020603050405020304" pitchFamily="18" charset="0"/>
                <a:ea typeface="Times New Roman" panose="02020603050405020304" pitchFamily="18" charset="0"/>
                <a:cs typeface="Times New Roman" panose="02020603050405020304" pitchFamily="18" charset="0"/>
              </a:rPr>
              <a:t>của của Trần Quốc Tuấn.</a:t>
            </a:r>
            <a:endParaRPr lang="en-GB" sz="6000">
              <a:latin typeface="Times New Roman" panose="02020603050405020304" pitchFamily="18" charset="0"/>
              <a:cs typeface="Times New Roman" panose="02020603050405020304" pitchFamily="18" charset="0"/>
            </a:endParaRPr>
          </a:p>
        </p:txBody>
      </p:sp>
      <p:pic>
        <p:nvPicPr>
          <p:cNvPr id="24" name="Picture 2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392891" y="6146510"/>
            <a:ext cx="6259644" cy="3505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circle(in)">
                                      <p:cBhvr>
                                        <p:cTn id="19" dur="2000"/>
                                        <p:tgtEl>
                                          <p:spTgt spid="6"/>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circle(in)">
                                      <p:cBhvr>
                                        <p:cTn id="22" dur="2000"/>
                                        <p:tgtEl>
                                          <p:spTgt spid="22"/>
                                        </p:tgtEl>
                                      </p:cBhvr>
                                    </p:animEffect>
                                  </p:childTnLst>
                                </p:cTn>
                              </p:par>
                              <p:par>
                                <p:cTn id="23" presetID="6" presetClass="entr" presetSubtype="16"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circle(in)">
                                      <p:cBhvr>
                                        <p:cTn id="25" dur="20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grpId="0" nodeType="click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circle(in)">
                                      <p:cBhvr>
                                        <p:cTn id="30" dur="2000"/>
                                        <p:tgtEl>
                                          <p:spTgt spid="23"/>
                                        </p:tgtEl>
                                      </p:cBhvr>
                                    </p:animEffect>
                                  </p:childTnLst>
                                </p:cTn>
                              </p:par>
                              <p:par>
                                <p:cTn id="31" presetID="6" presetClass="entr" presetSubtype="16" fill="hold"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circle(in)">
                                      <p:cBhvr>
                                        <p:cTn id="33" dur="2000"/>
                                        <p:tgtEl>
                                          <p:spTgt spid="4"/>
                                        </p:tgtEl>
                                      </p:cBhvr>
                                    </p:animEffect>
                                  </p:childTnLst>
                                </p:cTn>
                              </p:par>
                              <p:par>
                                <p:cTn id="34" presetID="6" presetClass="entr" presetSubtype="16" fill="hold" nodeType="with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circle(in)">
                                      <p:cBhvr>
                                        <p:cTn id="36"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2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334860" y="-747790"/>
            <a:ext cx="20957720" cy="11782581"/>
          </a:xfrm>
          <a:prstGeom prst="rect">
            <a:avLst/>
          </a:prstGeom>
        </p:spPr>
      </p:pic>
      <p:sp>
        <p:nvSpPr>
          <p:cNvPr id="3" name="AutoShape 3"/>
          <p:cNvSpPr/>
          <p:nvPr/>
        </p:nvSpPr>
        <p:spPr>
          <a:xfrm>
            <a:off x="484410" y="1055305"/>
            <a:ext cx="17651189" cy="9950504"/>
          </a:xfrm>
          <a:prstGeom prst="rect">
            <a:avLst/>
          </a:prstGeom>
          <a:solidFill>
            <a:srgbClr val="FFFBEC"/>
          </a:solidFill>
        </p:spPr>
      </p:sp>
      <p:pic>
        <p:nvPicPr>
          <p:cNvPr id="4" name="Picture 4"/>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384515" y="185451"/>
            <a:ext cx="1361040" cy="1368504"/>
          </a:xfrm>
          <a:prstGeom prst="rect">
            <a:avLst/>
          </a:prstGeom>
        </p:spPr>
      </p:pic>
      <p:pic>
        <p:nvPicPr>
          <p:cNvPr id="9" name="Picture 9"/>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6459200" y="34471"/>
            <a:ext cx="1361040" cy="1368504"/>
          </a:xfrm>
          <a:prstGeom prst="rect">
            <a:avLst/>
          </a:prstGeom>
        </p:spPr>
      </p:pic>
      <p:pic>
        <p:nvPicPr>
          <p:cNvPr id="10" name="Picture 10"/>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4829862">
            <a:off x="17076776" y="1684048"/>
            <a:ext cx="1334883" cy="1002376"/>
          </a:xfrm>
          <a:prstGeom prst="rect">
            <a:avLst/>
          </a:prstGeom>
        </p:spPr>
      </p:pic>
      <p:pic>
        <p:nvPicPr>
          <p:cNvPr id="11" name="Picture 11"/>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5723709">
            <a:off x="1122211" y="3964169"/>
            <a:ext cx="798500" cy="640252"/>
          </a:xfrm>
          <a:prstGeom prst="rect">
            <a:avLst/>
          </a:prstGeom>
        </p:spPr>
      </p:pic>
      <p:pic>
        <p:nvPicPr>
          <p:cNvPr id="12" name="Picture 12"/>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a:off x="17068800" y="3102767"/>
            <a:ext cx="419392" cy="424799"/>
          </a:xfrm>
          <a:prstGeom prst="rect">
            <a:avLst/>
          </a:prstGeom>
        </p:spPr>
      </p:pic>
      <p:pic>
        <p:nvPicPr>
          <p:cNvPr id="13" name="Picture 13"/>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a:off x="1645643" y="2037119"/>
            <a:ext cx="419392" cy="424799"/>
          </a:xfrm>
          <a:prstGeom prst="rect">
            <a:avLst/>
          </a:prstGeom>
        </p:spPr>
      </p:pic>
      <p:sp>
        <p:nvSpPr>
          <p:cNvPr id="14" name="Rectangle 13"/>
          <p:cNvSpPr/>
          <p:nvPr/>
        </p:nvSpPr>
        <p:spPr>
          <a:xfrm>
            <a:off x="1802773" y="1383131"/>
            <a:ext cx="15210041" cy="8323497"/>
          </a:xfrm>
          <a:prstGeom prst="rect">
            <a:avLst/>
          </a:prstGeom>
        </p:spPr>
        <p:txBody>
          <a:bodyPr wrap="square">
            <a:spAutoFit/>
          </a:bodyPr>
          <a:lstStyle/>
          <a:p>
            <a:pPr algn="ctr">
              <a:lnSpc>
                <a:spcPct val="115000"/>
              </a:lnSpc>
              <a:spcAft>
                <a:spcPts val="0"/>
              </a:spcAft>
              <a:tabLst>
                <a:tab pos="1386840" algn="l"/>
              </a:tabLst>
            </a:pPr>
            <a:r>
              <a:rPr lang="vi-VN" sz="3600" b="1">
                <a:solidFill>
                  <a:srgbClr val="FF0000"/>
                </a:solidFill>
                <a:latin typeface="Times New Roman" panose="02020603050405020304" pitchFamily="18" charset="0"/>
                <a:ea typeface="MS Mincho"/>
                <a:cs typeface="Times New Roman" panose="02020603050405020304" pitchFamily="18" charset="0"/>
              </a:rPr>
              <a:t>PHIẾU CHỈNH SỬA BÀI VIẾT</a:t>
            </a:r>
            <a:endParaRPr lang="en-GB" sz="3600">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tabLst>
                <a:tab pos="1386840" algn="l"/>
              </a:tabLst>
            </a:pPr>
            <a:r>
              <a:rPr lang="vi-VN" sz="3600" b="1">
                <a:solidFill>
                  <a:srgbClr val="003366"/>
                </a:solidFill>
                <a:latin typeface="Times New Roman" panose="02020603050405020304" pitchFamily="18" charset="0"/>
                <a:ea typeface="MS Mincho"/>
                <a:cs typeface="Times New Roman" panose="02020603050405020304" pitchFamily="18" charset="0"/>
              </a:rPr>
              <a:t>Nhiệm vụ:</a:t>
            </a:r>
            <a:r>
              <a:rPr lang="vi-VN" sz="3600" b="1">
                <a:solidFill>
                  <a:srgbClr val="0070C0"/>
                </a:solidFill>
                <a:latin typeface="Times New Roman" panose="02020603050405020304" pitchFamily="18" charset="0"/>
                <a:ea typeface="MS Mincho"/>
                <a:cs typeface="Times New Roman" panose="02020603050405020304" pitchFamily="18" charset="0"/>
              </a:rPr>
              <a:t> </a:t>
            </a:r>
            <a:r>
              <a:rPr lang="vi-VN" sz="3600" b="1">
                <a:latin typeface="Times New Roman" panose="02020603050405020304" pitchFamily="18" charset="0"/>
                <a:ea typeface="MS Mincho"/>
                <a:cs typeface="Times New Roman" panose="02020603050405020304" pitchFamily="18" charset="0"/>
              </a:rPr>
              <a:t>Hãy đọc bài viết của mình và hoàn chỉnh bài viết bằng cách trả lời các câu hỏi sau:</a:t>
            </a:r>
            <a:endParaRPr lang="en-GB" sz="360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3600">
                <a:solidFill>
                  <a:srgbClr val="0D0D0D"/>
                </a:solidFill>
                <a:latin typeface="Times New Roman" panose="02020603050405020304" pitchFamily="18" charset="0"/>
                <a:ea typeface="MS Mincho"/>
                <a:cs typeface="Times New Roman" panose="02020603050405020304" pitchFamily="18" charset="0"/>
              </a:rPr>
              <a:t>1. Bài viết  đảm bảo hình thức đoạn văn chưa?</a:t>
            </a:r>
            <a:endParaRPr lang="en-GB" sz="360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3600" smtClean="0">
                <a:solidFill>
                  <a:srgbClr val="0D0D0D"/>
                </a:solidFill>
                <a:latin typeface="Times New Roman" panose="02020603050405020304" pitchFamily="18" charset="0"/>
                <a:ea typeface="MS Mincho"/>
                <a:cs typeface="Times New Roman" panose="02020603050405020304" pitchFamily="18" charset="0"/>
              </a:rPr>
              <a:t>......................................................................................................................</a:t>
            </a:r>
            <a:endParaRPr lang="en-GB" sz="360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3600">
                <a:solidFill>
                  <a:srgbClr val="0D0D0D"/>
                </a:solidFill>
                <a:latin typeface="Times New Roman" panose="02020603050405020304" pitchFamily="18" charset="0"/>
                <a:ea typeface="MS Mincho"/>
                <a:cs typeface="Times New Roman" panose="02020603050405020304" pitchFamily="18" charset="0"/>
              </a:rPr>
              <a:t>2. Nội dung đã đảm bảo các ý chưa? Nếu chưa cần bổ sung những ý nào?</a:t>
            </a:r>
            <a:endParaRPr lang="en-GB" sz="360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3600" smtClean="0">
                <a:solidFill>
                  <a:srgbClr val="0D0D0D"/>
                </a:solidFill>
                <a:latin typeface="Times New Roman" panose="02020603050405020304" pitchFamily="18" charset="0"/>
                <a:ea typeface="MS Mincho"/>
                <a:cs typeface="Times New Roman" panose="02020603050405020304" pitchFamily="18" charset="0"/>
              </a:rPr>
              <a:t>......................................................................................................................</a:t>
            </a:r>
            <a:endParaRPr lang="en-GB" sz="360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3600">
                <a:latin typeface="Times New Roman" panose="02020603050405020304" pitchFamily="18" charset="0"/>
                <a:ea typeface="MS Mincho"/>
                <a:cs typeface="Times New Roman" panose="02020603050405020304" pitchFamily="18" charset="0"/>
              </a:rPr>
              <a:t>3. Bài viết có sai chính tả không? Nếu có em sửa chữa như thế nào?</a:t>
            </a:r>
            <a:endParaRPr lang="en-GB" sz="360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3600" smtClean="0">
                <a:solidFill>
                  <a:srgbClr val="0D0D0D"/>
                </a:solidFill>
                <a:latin typeface="Times New Roman" panose="02020603050405020304" pitchFamily="18" charset="0"/>
                <a:ea typeface="MS Mincho"/>
                <a:cs typeface="Times New Roman" panose="02020603050405020304" pitchFamily="18" charset="0"/>
              </a:rPr>
              <a:t>......................................................................................................................</a:t>
            </a:r>
            <a:endParaRPr lang="en-GB" sz="360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3600">
                <a:latin typeface="Times New Roman" panose="02020603050405020304" pitchFamily="18" charset="0"/>
                <a:ea typeface="MS Mincho"/>
                <a:cs typeface="Times New Roman" panose="02020603050405020304" pitchFamily="18" charset="0"/>
              </a:rPr>
              <a:t>4. Đoạn văn viết đã</a:t>
            </a:r>
            <a:r>
              <a:rPr lang="vi-VN" sz="3600">
                <a:latin typeface="Times New Roman" panose="02020603050405020304" pitchFamily="18" charset="0"/>
                <a:ea typeface="Times New Roman" panose="02020603050405020304" pitchFamily="18" charset="0"/>
                <a:cs typeface="Times New Roman" panose="02020603050405020304" pitchFamily="18" charset="0"/>
              </a:rPr>
              <a:t> </a:t>
            </a:r>
            <a:r>
              <a:rPr lang="vi-VN" sz="3600">
                <a:latin typeface="Times New Roman" panose="02020603050405020304" pitchFamily="18" charset="0"/>
                <a:ea typeface="MS Mincho"/>
                <a:cs typeface="Times New Roman" panose="02020603050405020304" pitchFamily="18" charset="0"/>
              </a:rPr>
              <a:t>đưa ra được </a:t>
            </a:r>
            <a:r>
              <a:rPr lang="vi-VN" sz="3600">
                <a:latin typeface="Times New Roman" panose="02020603050405020304" pitchFamily="18" charset="0"/>
                <a:ea typeface="Times New Roman" panose="02020603050405020304" pitchFamily="18" charset="0"/>
                <a:cs typeface="Times New Roman" panose="02020603050405020304" pitchFamily="18" charset="0"/>
              </a:rPr>
              <a:t>cảm nghĩ của em sau khi học văn bản “</a:t>
            </a:r>
            <a:r>
              <a:rPr lang="vi-VN" sz="3600" i="1">
                <a:latin typeface="Times New Roman" panose="02020603050405020304" pitchFamily="18" charset="0"/>
                <a:ea typeface="Times New Roman" panose="02020603050405020304" pitchFamily="18" charset="0"/>
                <a:cs typeface="Times New Roman" panose="02020603050405020304" pitchFamily="18" charset="0"/>
              </a:rPr>
              <a:t>Hịch tướng sĩ” </a:t>
            </a:r>
            <a:r>
              <a:rPr lang="vi-VN" sz="3600">
                <a:latin typeface="Times New Roman" panose="02020603050405020304" pitchFamily="18" charset="0"/>
                <a:ea typeface="Times New Roman" panose="02020603050405020304" pitchFamily="18" charset="0"/>
                <a:cs typeface="Times New Roman" panose="02020603050405020304" pitchFamily="18" charset="0"/>
              </a:rPr>
              <a:t>của Trần Quốc Tuấn chưa?</a:t>
            </a:r>
            <a:endParaRPr lang="en-GB" sz="360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3600">
                <a:latin typeface="Times New Roman" panose="02020603050405020304" pitchFamily="18" charset="0"/>
                <a:ea typeface="MS Mincho"/>
                <a:cs typeface="Times New Roman" panose="02020603050405020304" pitchFamily="18" charset="0"/>
              </a:rPr>
              <a:t>Nếu chưa, hãy khắc phục.</a:t>
            </a:r>
            <a:endParaRPr lang="en-GB" sz="360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3600">
                <a:latin typeface="Times New Roman" panose="02020603050405020304" pitchFamily="18" charset="0"/>
                <a:ea typeface="MS Mincho"/>
                <a:cs typeface="Times New Roman" panose="02020603050405020304" pitchFamily="18" charset="0"/>
              </a:rPr>
              <a:t>5. Đoạn văn đã có 2 từ Hán Việt chưa? (chỉ ra). Nếu chưa, hãy khắc phục.</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334860" y="-747790"/>
            <a:ext cx="20957720" cy="11782581"/>
          </a:xfrm>
          <a:prstGeom prst="rect">
            <a:avLst/>
          </a:prstGeom>
        </p:spPr>
      </p:pic>
      <p:sp>
        <p:nvSpPr>
          <p:cNvPr id="3" name="AutoShape 3"/>
          <p:cNvSpPr/>
          <p:nvPr/>
        </p:nvSpPr>
        <p:spPr>
          <a:xfrm>
            <a:off x="1371600" y="924648"/>
            <a:ext cx="15925800" cy="8638452"/>
          </a:xfrm>
          <a:prstGeom prst="rect">
            <a:avLst/>
          </a:prstGeom>
          <a:solidFill>
            <a:srgbClr val="FFFBEC"/>
          </a:solidFill>
        </p:spPr>
      </p:sp>
      <p:sp>
        <p:nvSpPr>
          <p:cNvPr id="5" name="AutoShape 5"/>
          <p:cNvSpPr/>
          <p:nvPr/>
        </p:nvSpPr>
        <p:spPr>
          <a:xfrm rot="-5406310" flipV="1">
            <a:off x="3755088" y="17456"/>
            <a:ext cx="2581464" cy="114421"/>
          </a:xfrm>
          <a:prstGeom prst="line">
            <a:avLst/>
          </a:prstGeom>
          <a:ln w="19050" cap="rnd">
            <a:solidFill>
              <a:srgbClr val="727272"/>
            </a:solidFill>
            <a:prstDash val="solid"/>
            <a:headEnd type="none" w="sm" len="sm"/>
            <a:tailEnd type="none" w="sm" len="sm"/>
          </a:ln>
        </p:spPr>
      </p:sp>
      <p:pic>
        <p:nvPicPr>
          <p:cNvPr id="6" name="Picture 6"/>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4493902" y="375216"/>
            <a:ext cx="984675" cy="990076"/>
          </a:xfrm>
          <a:prstGeom prst="rect">
            <a:avLst/>
          </a:prstGeom>
        </p:spPr>
      </p:pic>
      <p:sp>
        <p:nvSpPr>
          <p:cNvPr id="7" name="AutoShape 7"/>
          <p:cNvSpPr/>
          <p:nvPr/>
        </p:nvSpPr>
        <p:spPr>
          <a:xfrm rot="-5406310">
            <a:off x="12359398" y="-13965"/>
            <a:ext cx="2473135" cy="69272"/>
          </a:xfrm>
          <a:prstGeom prst="line">
            <a:avLst/>
          </a:prstGeom>
          <a:ln w="19050" cap="rnd">
            <a:solidFill>
              <a:srgbClr val="727272"/>
            </a:solidFill>
            <a:prstDash val="solid"/>
            <a:headEnd type="none" w="sm" len="sm"/>
            <a:tailEnd type="none" w="sm" len="sm"/>
          </a:ln>
        </p:spPr>
      </p:sp>
      <p:pic>
        <p:nvPicPr>
          <p:cNvPr id="8" name="Picture 8"/>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3135993" y="375216"/>
            <a:ext cx="984675" cy="990076"/>
          </a:xfrm>
          <a:prstGeom prst="rect">
            <a:avLst/>
          </a:prstGeom>
        </p:spPr>
      </p:pic>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6125371" y="7094131"/>
            <a:ext cx="3934080" cy="4098000"/>
          </a:xfrm>
          <a:prstGeom prst="rect">
            <a:avLst/>
          </a:prstGeom>
        </p:spPr>
      </p:pic>
      <p:pic>
        <p:nvPicPr>
          <p:cNvPr id="10" name="Picture 10"/>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8871555">
            <a:off x="979437" y="9388286"/>
            <a:ext cx="1971804" cy="645318"/>
          </a:xfrm>
          <a:prstGeom prst="rect">
            <a:avLst/>
          </a:prstGeom>
        </p:spPr>
      </p:pic>
      <p:pic>
        <p:nvPicPr>
          <p:cNvPr id="11" name="Picture 11"/>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838200" y="1943100"/>
            <a:ext cx="2371475" cy="448424"/>
          </a:xfrm>
          <a:prstGeom prst="rect">
            <a:avLst/>
          </a:prstGeom>
        </p:spPr>
      </p:pic>
      <p:sp>
        <p:nvSpPr>
          <p:cNvPr id="12" name="Rectangle 11"/>
          <p:cNvSpPr/>
          <p:nvPr/>
        </p:nvSpPr>
        <p:spPr>
          <a:xfrm>
            <a:off x="2133600" y="1416664"/>
            <a:ext cx="14020800" cy="7879080"/>
          </a:xfrm>
          <a:prstGeom prst="rect">
            <a:avLst/>
          </a:prstGeom>
        </p:spPr>
        <p:txBody>
          <a:bodyPr wrap="square">
            <a:spAutoFit/>
          </a:bodyPr>
          <a:lstStyle/>
          <a:p>
            <a:pPr algn="ctr">
              <a:lnSpc>
                <a:spcPct val="115000"/>
              </a:lnSpc>
            </a:pPr>
            <a:r>
              <a:rPr lang="vi-VN" sz="4000" b="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Đoạn văn tham </a:t>
            </a:r>
            <a:r>
              <a:rPr lang="vi-VN" sz="4000" b="1" smtClean="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khảo</a:t>
            </a:r>
            <a:endParaRPr lang="en-GB" sz="400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pPr>
            <a:r>
              <a:rPr lang="vi-VN" sz="4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“Hịch tướng sĩ” của Trần Quốc Tuấn được viết vào khoảng trước cuộc kháng chiến chống quân xâm lược Nguyên - Mông lần thứ hai (trước năm 1285). Văn bản đã thể hiện lòng yêu nước căm thù giặc sâu sắc, là lời động viên, khích lệ mạnh mẽ tinh thần và ý chí chiến đấu của các tướng sĩ. Mục đích của văn bản là giúp các tướng sĩ ý thức được trách nhiệm của mình với dân tộc, chuyên tâm luyện tập võ nghệ, binh pháp, để quyết chiến với kẻ thù. Về nghệ thuật, với lập luận chặt chẽ, đầy sức thuyết phục, lí lẽ sắc bén, bằng chứng rõ ràng, lời văn giàu, cảm xúc, bài “Hịch tướng sĩ” thực sự là một trong những văn bản mẫu mực của văn học trung đại.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45017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835929" y="-747790"/>
            <a:ext cx="20957720" cy="11782581"/>
          </a:xfrm>
          <a:prstGeom prst="rect">
            <a:avLst/>
          </a:prstGeom>
        </p:spPr>
      </p:pic>
      <p:grpSp>
        <p:nvGrpSpPr>
          <p:cNvPr id="3" name="Group 3"/>
          <p:cNvGrpSpPr>
            <a:grpSpLocks noChangeAspect="1"/>
          </p:cNvGrpSpPr>
          <p:nvPr/>
        </p:nvGrpSpPr>
        <p:grpSpPr>
          <a:xfrm>
            <a:off x="11467392" y="3085650"/>
            <a:ext cx="5791908" cy="5657850"/>
            <a:chOff x="0" y="0"/>
            <a:chExt cx="4828540" cy="4716780"/>
          </a:xfrm>
        </p:grpSpPr>
        <p:sp>
          <p:nvSpPr>
            <p:cNvPr id="4" name="Freeform 4"/>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4"/>
              <a:stretch>
                <a:fillRect t="-27010" r="-29558" b="-72536"/>
              </a:stretch>
            </a:blipFill>
          </p:spPr>
        </p:sp>
      </p:grpSp>
      <p:grpSp>
        <p:nvGrpSpPr>
          <p:cNvPr id="5" name="Group 5"/>
          <p:cNvGrpSpPr/>
          <p:nvPr/>
        </p:nvGrpSpPr>
        <p:grpSpPr>
          <a:xfrm rot="5400000">
            <a:off x="8954671" y="-2331845"/>
            <a:ext cx="1993192" cy="9053465"/>
            <a:chOff x="0" y="0"/>
            <a:chExt cx="1917354" cy="7155888"/>
          </a:xfrm>
        </p:grpSpPr>
        <p:sp>
          <p:nvSpPr>
            <p:cNvPr id="6" name="Freeform 6"/>
            <p:cNvSpPr/>
            <p:nvPr/>
          </p:nvSpPr>
          <p:spPr>
            <a:xfrm>
              <a:off x="-9098" y="-6509"/>
              <a:ext cx="1931685" cy="7187942"/>
            </a:xfrm>
            <a:custGeom>
              <a:avLst/>
              <a:gdLst/>
              <a:ahLst/>
              <a:cxnLst/>
              <a:rect l="l" t="t" r="r" b="b"/>
              <a:pathLst>
                <a:path w="1931685" h="7187942">
                  <a:moveTo>
                    <a:pt x="63030" y="6594388"/>
                  </a:moveTo>
                  <a:cubicBezTo>
                    <a:pt x="63030" y="6594388"/>
                    <a:pt x="0" y="6347824"/>
                    <a:pt x="10218" y="1214762"/>
                  </a:cubicBezTo>
                  <a:cubicBezTo>
                    <a:pt x="18651" y="990971"/>
                    <a:pt x="65033" y="645332"/>
                    <a:pt x="65033" y="645332"/>
                  </a:cubicBezTo>
                  <a:cubicBezTo>
                    <a:pt x="82233" y="502466"/>
                    <a:pt x="56685" y="337866"/>
                    <a:pt x="181385" y="223925"/>
                  </a:cubicBezTo>
                  <a:cubicBezTo>
                    <a:pt x="346794" y="72788"/>
                    <a:pt x="621643" y="0"/>
                    <a:pt x="1038611" y="6965"/>
                  </a:cubicBezTo>
                  <a:lnTo>
                    <a:pt x="1038613" y="6965"/>
                  </a:lnTo>
                  <a:cubicBezTo>
                    <a:pt x="1255360" y="16819"/>
                    <a:pt x="1459675" y="36481"/>
                    <a:pt x="1593863" y="101690"/>
                  </a:cubicBezTo>
                  <a:cubicBezTo>
                    <a:pt x="1849909" y="226120"/>
                    <a:pt x="1931684" y="459160"/>
                    <a:pt x="1926196" y="704684"/>
                  </a:cubicBezTo>
                  <a:cubicBezTo>
                    <a:pt x="1926196" y="704684"/>
                    <a:pt x="1882909" y="1013073"/>
                    <a:pt x="1890342" y="1248607"/>
                  </a:cubicBezTo>
                  <a:cubicBezTo>
                    <a:pt x="1897465" y="6336190"/>
                    <a:pt x="1904622" y="6531793"/>
                    <a:pt x="1904622" y="6531793"/>
                  </a:cubicBezTo>
                  <a:cubicBezTo>
                    <a:pt x="1887940" y="6747525"/>
                    <a:pt x="1773296" y="6958137"/>
                    <a:pt x="1576427" y="7069761"/>
                  </a:cubicBezTo>
                  <a:cubicBezTo>
                    <a:pt x="1426076" y="7155010"/>
                    <a:pt x="1228045" y="7170107"/>
                    <a:pt x="965965" y="7159366"/>
                  </a:cubicBezTo>
                  <a:lnTo>
                    <a:pt x="965962" y="7159366"/>
                  </a:lnTo>
                  <a:cubicBezTo>
                    <a:pt x="645952" y="7154089"/>
                    <a:pt x="384604" y="7187942"/>
                    <a:pt x="254278" y="7078784"/>
                  </a:cubicBezTo>
                  <a:cubicBezTo>
                    <a:pt x="145767" y="6987899"/>
                    <a:pt x="81795" y="6794588"/>
                    <a:pt x="63030" y="6594388"/>
                  </a:cubicBezTo>
                  <a:close/>
                </a:path>
              </a:pathLst>
            </a:custGeom>
            <a:solidFill>
              <a:srgbClr val="FFFBEC"/>
            </a:solidFill>
          </p:spPr>
        </p:sp>
      </p:grpSp>
      <p:sp>
        <p:nvSpPr>
          <p:cNvPr id="7" name="TextBox 7"/>
          <p:cNvSpPr txBox="1"/>
          <p:nvPr/>
        </p:nvSpPr>
        <p:spPr>
          <a:xfrm>
            <a:off x="5818010" y="1583436"/>
            <a:ext cx="9304687" cy="1231106"/>
          </a:xfrm>
          <a:prstGeom prst="rect">
            <a:avLst/>
          </a:prstGeom>
        </p:spPr>
        <p:txBody>
          <a:bodyPr wrap="square" lIns="0" tIns="0" rIns="0" bIns="0" rtlCol="0" anchor="t">
            <a:spAutoFit/>
          </a:bodyPr>
          <a:lstStyle/>
          <a:p>
            <a:r>
              <a:rPr lang="de-DE" sz="8000" b="1">
                <a:latin typeface="Times New Roman" panose="02020603050405020304" pitchFamily="18" charset="0"/>
                <a:cs typeface="Times New Roman" panose="02020603050405020304" pitchFamily="18" charset="0"/>
              </a:rPr>
              <a:t>Hư</a:t>
            </a:r>
            <a:r>
              <a:rPr lang="vi-VN" sz="8000" b="1">
                <a:latin typeface="Times New Roman" panose="02020603050405020304" pitchFamily="18" charset="0"/>
                <a:cs typeface="Times New Roman" panose="02020603050405020304" pitchFamily="18" charset="0"/>
              </a:rPr>
              <a:t>ớng dẫn học tập</a:t>
            </a:r>
            <a:endParaRPr lang="en-GB" sz="8000">
              <a:latin typeface="Times New Roman" panose="02020603050405020304" pitchFamily="18" charset="0"/>
              <a:cs typeface="Times New Roman" panose="02020603050405020304" pitchFamily="18" charset="0"/>
            </a:endParaRPr>
          </a:p>
        </p:txBody>
      </p:sp>
      <p:sp>
        <p:nvSpPr>
          <p:cNvPr id="8" name="AutoShape 8"/>
          <p:cNvSpPr/>
          <p:nvPr/>
        </p:nvSpPr>
        <p:spPr>
          <a:xfrm>
            <a:off x="1581673" y="3864947"/>
            <a:ext cx="7471613" cy="4296734"/>
          </a:xfrm>
          <a:prstGeom prst="rect">
            <a:avLst/>
          </a:prstGeom>
          <a:solidFill>
            <a:srgbClr val="DB9463"/>
          </a:solidFill>
        </p:spPr>
      </p:sp>
      <p:sp>
        <p:nvSpPr>
          <p:cNvPr id="9" name="AutoShape 9"/>
          <p:cNvSpPr/>
          <p:nvPr/>
        </p:nvSpPr>
        <p:spPr>
          <a:xfrm>
            <a:off x="1028700" y="4007383"/>
            <a:ext cx="7740625" cy="4116233"/>
          </a:xfrm>
          <a:prstGeom prst="rect">
            <a:avLst/>
          </a:prstGeom>
          <a:solidFill>
            <a:srgbClr val="FFFBEC"/>
          </a:solidFill>
        </p:spPr>
      </p:sp>
      <p:pic>
        <p:nvPicPr>
          <p:cNvPr id="10" name="Picture 10"/>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4067540">
            <a:off x="8354015" y="3758181"/>
            <a:ext cx="670274" cy="708944"/>
          </a:xfrm>
          <a:prstGeom prst="rect">
            <a:avLst/>
          </a:prstGeom>
        </p:spPr>
      </p:pic>
      <p:sp>
        <p:nvSpPr>
          <p:cNvPr id="11" name="TextBox 11"/>
          <p:cNvSpPr txBox="1"/>
          <p:nvPr/>
        </p:nvSpPr>
        <p:spPr>
          <a:xfrm>
            <a:off x="1431030" y="4318983"/>
            <a:ext cx="6803274" cy="3608680"/>
          </a:xfrm>
          <a:prstGeom prst="rect">
            <a:avLst/>
          </a:prstGeom>
        </p:spPr>
        <p:txBody>
          <a:bodyPr wrap="square" lIns="0" tIns="0" rIns="0" bIns="0" rtlCol="0" anchor="t">
            <a:spAutoFit/>
          </a:bodyPr>
          <a:lstStyle/>
          <a:p>
            <a:pPr algn="just"/>
            <a:r>
              <a:rPr lang="vi-VN" sz="4800" smtClean="0">
                <a:latin typeface="Times New Roman" panose="02020603050405020304" pitchFamily="18" charset="0"/>
                <a:cs typeface="Times New Roman" panose="02020603050405020304" pitchFamily="18" charset="0"/>
              </a:rPr>
              <a:t>+ </a:t>
            </a:r>
            <a:r>
              <a:rPr lang="vi-VN" sz="4800">
                <a:latin typeface="Times New Roman" panose="02020603050405020304" pitchFamily="18" charset="0"/>
                <a:cs typeface="Times New Roman" panose="02020603050405020304" pitchFamily="18" charset="0"/>
              </a:rPr>
              <a:t>Hoàn thành các bài tập</a:t>
            </a:r>
            <a:endParaRPr lang="en-GB" sz="4800">
              <a:latin typeface="Times New Roman" panose="02020603050405020304" pitchFamily="18" charset="0"/>
              <a:cs typeface="Times New Roman" panose="02020603050405020304" pitchFamily="18" charset="0"/>
            </a:endParaRPr>
          </a:p>
          <a:p>
            <a:pPr algn="just"/>
            <a:r>
              <a:rPr lang="vi-VN" sz="4800">
                <a:latin typeface="Times New Roman" panose="02020603050405020304" pitchFamily="18" charset="0"/>
                <a:cs typeface="Times New Roman" panose="02020603050405020304" pitchFamily="18" charset="0"/>
              </a:rPr>
              <a:t>+ Chuẩn bị bài thực hành đọc hiểu văn bản: “</a:t>
            </a:r>
            <a:r>
              <a:rPr lang="vi-VN" sz="4800" i="1">
                <a:latin typeface="Times New Roman" panose="02020603050405020304" pitchFamily="18" charset="0"/>
                <a:cs typeface="Times New Roman" panose="02020603050405020304" pitchFamily="18" charset="0"/>
              </a:rPr>
              <a:t>Chiếu dời đô”</a:t>
            </a:r>
            <a:r>
              <a:rPr lang="vi-VN" sz="4800">
                <a:latin typeface="Times New Roman" panose="02020603050405020304" pitchFamily="18" charset="0"/>
                <a:cs typeface="Times New Roman" panose="02020603050405020304" pitchFamily="18" charset="0"/>
              </a:rPr>
              <a:t> (Lý Công Uẩn)</a:t>
            </a:r>
            <a:endParaRPr lang="en-GB" sz="4800">
              <a:latin typeface="Times New Roman" panose="02020603050405020304" pitchFamily="18" charset="0"/>
              <a:cs typeface="Times New Roman" panose="02020603050405020304" pitchFamily="18" charset="0"/>
            </a:endParaRPr>
          </a:p>
          <a:p>
            <a:pPr marL="0" lvl="0" indent="0" algn="ctr">
              <a:lnSpc>
                <a:spcPts val="5100"/>
              </a:lnSpc>
            </a:pPr>
            <a:r>
              <a:rPr lang="en-US" sz="3000" smtClean="0">
                <a:solidFill>
                  <a:srgbClr val="253140"/>
                </a:solidFill>
                <a:latin typeface="Nunito"/>
              </a:rPr>
              <a:t>.</a:t>
            </a:r>
            <a:endParaRPr lang="en-US" sz="3000">
              <a:solidFill>
                <a:srgbClr val="253140"/>
              </a:solidFill>
              <a:latin typeface="Nunito"/>
            </a:endParaRPr>
          </a:p>
        </p:txBody>
      </p:sp>
      <p:pic>
        <p:nvPicPr>
          <p:cNvPr id="12" name="Picture 12"/>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9642931" y="6724326"/>
            <a:ext cx="3062263" cy="3245173"/>
          </a:xfrm>
          <a:prstGeom prst="rect">
            <a:avLst/>
          </a:prstGeom>
        </p:spPr>
      </p:pic>
      <p:pic>
        <p:nvPicPr>
          <p:cNvPr id="13" name="Picture 13"/>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291340" y="548582"/>
            <a:ext cx="3201754" cy="2642902"/>
          </a:xfrm>
          <a:prstGeom prst="rect">
            <a:avLst/>
          </a:prstGeom>
        </p:spPr>
      </p:pic>
      <p:pic>
        <p:nvPicPr>
          <p:cNvPr id="14" name="Picture 14"/>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a:off x="15634371" y="787605"/>
            <a:ext cx="1797222" cy="3219778"/>
          </a:xfrm>
          <a:prstGeom prst="rect">
            <a:avLst/>
          </a:prstGeom>
        </p:spPr>
      </p:pic>
      <p:pic>
        <p:nvPicPr>
          <p:cNvPr id="15" name="Picture 15"/>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a:off x="1939850" y="8533679"/>
            <a:ext cx="2996140" cy="1198456"/>
          </a:xfrm>
          <a:prstGeom prst="rect">
            <a:avLst/>
          </a:prstGeom>
        </p:spPr>
      </p:pic>
      <p:pic>
        <p:nvPicPr>
          <p:cNvPr id="16" name="Picture 16"/>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a:stretch>
            <a:fillRect/>
          </a:stretch>
        </p:blipFill>
        <p:spPr>
          <a:xfrm>
            <a:off x="5290399" y="9132907"/>
            <a:ext cx="622221" cy="630243"/>
          </a:xfrm>
          <a:prstGeom prst="rect">
            <a:avLst/>
          </a:prstGeom>
        </p:spPr>
      </p:pic>
      <p:pic>
        <p:nvPicPr>
          <p:cNvPr id="17" name="Picture 17"/>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xmlns="" r:embed="rId18"/>
              </a:ext>
            </a:extLst>
          </a:blip>
          <a:srcRect/>
          <a:stretch>
            <a:fillRect/>
          </a:stretch>
        </p:blipFill>
        <p:spPr>
          <a:xfrm rot="5682712">
            <a:off x="5856220" y="8752070"/>
            <a:ext cx="949934" cy="76167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par>
                                <p:cTn id="16" presetID="16" presetClass="entr" presetSubtype="21"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334860" y="-747790"/>
            <a:ext cx="20957720" cy="11782581"/>
          </a:xfrm>
          <a:prstGeom prst="rect">
            <a:avLst/>
          </a:prstGeom>
        </p:spPr>
      </p:pic>
      <p:sp>
        <p:nvSpPr>
          <p:cNvPr id="3" name="AutoShape 3"/>
          <p:cNvSpPr/>
          <p:nvPr/>
        </p:nvSpPr>
        <p:spPr>
          <a:xfrm>
            <a:off x="3560675" y="2039687"/>
            <a:ext cx="11272484" cy="6490685"/>
          </a:xfrm>
          <a:prstGeom prst="rect">
            <a:avLst/>
          </a:prstGeom>
          <a:solidFill>
            <a:srgbClr val="FFFBEC"/>
          </a:solidFill>
        </p:spPr>
      </p:sp>
      <p:sp>
        <p:nvSpPr>
          <p:cNvPr id="4" name="TextBox 4"/>
          <p:cNvSpPr txBox="1"/>
          <p:nvPr/>
        </p:nvSpPr>
        <p:spPr>
          <a:xfrm>
            <a:off x="4363979" y="3871955"/>
            <a:ext cx="9560042" cy="3403501"/>
          </a:xfrm>
          <a:prstGeom prst="rect">
            <a:avLst/>
          </a:prstGeom>
        </p:spPr>
        <p:txBody>
          <a:bodyPr lIns="0" tIns="0" rIns="0" bIns="0" rtlCol="0" anchor="t">
            <a:spAutoFit/>
          </a:bodyPr>
          <a:lstStyle/>
          <a:p>
            <a:pPr algn="ctr">
              <a:lnSpc>
                <a:spcPts val="13000"/>
              </a:lnSpc>
            </a:pPr>
            <a:r>
              <a:rPr lang="en-US" sz="13000" spc="195">
                <a:solidFill>
                  <a:srgbClr val="333034"/>
                </a:solidFill>
                <a:latin typeface="More Sugar"/>
              </a:rPr>
              <a:t>THANK YOU!</a:t>
            </a:r>
          </a:p>
        </p:txBody>
      </p:sp>
      <p:sp>
        <p:nvSpPr>
          <p:cNvPr id="5" name="AutoShape 5"/>
          <p:cNvSpPr/>
          <p:nvPr/>
        </p:nvSpPr>
        <p:spPr>
          <a:xfrm rot="-5406310">
            <a:off x="3455144" y="317952"/>
            <a:ext cx="3067825" cy="0"/>
          </a:xfrm>
          <a:prstGeom prst="line">
            <a:avLst/>
          </a:prstGeom>
          <a:ln w="19050" cap="rnd">
            <a:solidFill>
              <a:srgbClr val="727272"/>
            </a:solidFill>
            <a:prstDash val="solid"/>
            <a:headEnd type="none" w="sm" len="sm"/>
            <a:tailEnd type="none" w="sm" len="sm"/>
          </a:ln>
        </p:spPr>
      </p:sp>
      <p:pic>
        <p:nvPicPr>
          <p:cNvPr id="6" name="Picture 6"/>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4503428" y="1366348"/>
            <a:ext cx="984675" cy="990076"/>
          </a:xfrm>
          <a:prstGeom prst="rect">
            <a:avLst/>
          </a:prstGeom>
        </p:spPr>
      </p:pic>
      <p:sp>
        <p:nvSpPr>
          <p:cNvPr id="7" name="AutoShape 7"/>
          <p:cNvSpPr/>
          <p:nvPr/>
        </p:nvSpPr>
        <p:spPr>
          <a:xfrm rot="-5406310">
            <a:off x="12097235" y="317952"/>
            <a:ext cx="3067825" cy="0"/>
          </a:xfrm>
          <a:prstGeom prst="line">
            <a:avLst/>
          </a:prstGeom>
          <a:ln w="19050" cap="rnd">
            <a:solidFill>
              <a:srgbClr val="727272"/>
            </a:solidFill>
            <a:prstDash val="solid"/>
            <a:headEnd type="none" w="sm" len="sm"/>
            <a:tailEnd type="none" w="sm" len="sm"/>
          </a:ln>
        </p:spPr>
      </p:sp>
      <p:pic>
        <p:nvPicPr>
          <p:cNvPr id="8" name="Picture 8"/>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3145519" y="1366348"/>
            <a:ext cx="984675" cy="990076"/>
          </a:xfrm>
          <a:prstGeom prst="rect">
            <a:avLst/>
          </a:prstGeom>
        </p:spPr>
      </p:pic>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2618652" y="5983556"/>
            <a:ext cx="3934080" cy="4098000"/>
          </a:xfrm>
          <a:prstGeom prst="rect">
            <a:avLst/>
          </a:prstGeom>
        </p:spPr>
      </p:pic>
      <p:pic>
        <p:nvPicPr>
          <p:cNvPr id="10" name="Picture 10"/>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8871555">
            <a:off x="2796896" y="7907320"/>
            <a:ext cx="1971804" cy="645318"/>
          </a:xfrm>
          <a:prstGeom prst="rect">
            <a:avLst/>
          </a:prstGeom>
        </p:spPr>
      </p:pic>
      <p:pic>
        <p:nvPicPr>
          <p:cNvPr id="11" name="Picture 11"/>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671467" y="2504007"/>
            <a:ext cx="2371475" cy="448424"/>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0" name="Bảng câu hỏi">
            <a:extLst>
              <a:ext uri="{FF2B5EF4-FFF2-40B4-BE49-F238E27FC236}">
                <a16:creationId xmlns:a16="http://schemas.microsoft.com/office/drawing/2014/main" id="{420FE482-7C6D-2997-4DA1-97F3A4B27290}"/>
              </a:ext>
            </a:extLst>
          </p:cNvPr>
          <p:cNvGrpSpPr/>
          <p:nvPr/>
        </p:nvGrpSpPr>
        <p:grpSpPr>
          <a:xfrm>
            <a:off x="2285999" y="-2014537"/>
            <a:ext cx="13716001" cy="10815637"/>
            <a:chOff x="2924028" y="-673998"/>
            <a:chExt cx="7240115" cy="5483441"/>
          </a:xfrm>
        </p:grpSpPr>
        <p:grpSp>
          <p:nvGrpSpPr>
            <p:cNvPr id="22" name="Group 21">
              <a:extLst>
                <a:ext uri="{FF2B5EF4-FFF2-40B4-BE49-F238E27FC236}">
                  <a16:creationId xmlns:a16="http://schemas.microsoft.com/office/drawing/2014/main" id="{642B61BE-3A0C-3485-914C-158292EB524C}"/>
                </a:ext>
              </a:extLst>
            </p:cNvPr>
            <p:cNvGrpSpPr/>
            <p:nvPr/>
          </p:nvGrpSpPr>
          <p:grpSpPr>
            <a:xfrm>
              <a:off x="2924028" y="-673998"/>
              <a:ext cx="7240115" cy="5483441"/>
              <a:chOff x="9720782" y="223062"/>
              <a:chExt cx="7240115" cy="5483441"/>
            </a:xfrm>
          </p:grpSpPr>
          <p:pic>
            <p:nvPicPr>
              <p:cNvPr id="24" name="Picture 23">
                <a:extLst>
                  <a:ext uri="{FF2B5EF4-FFF2-40B4-BE49-F238E27FC236}">
                    <a16:creationId xmlns:a16="http://schemas.microsoft.com/office/drawing/2014/main" id="{2C9B0099-A7FE-5988-5117-AC1694FEFF4C}"/>
                  </a:ext>
                </a:extLst>
              </p:cNvPr>
              <p:cNvPicPr>
                <a:picLocks noChangeAspect="1"/>
              </p:cNvPicPr>
              <p:nvPr/>
            </p:nvPicPr>
            <p:blipFill rotWithShape="1">
              <a:blip r:embed="rId3"/>
              <a:srcRect l="95915" r="-775"/>
              <a:stretch/>
            </p:blipFill>
            <p:spPr>
              <a:xfrm>
                <a:off x="14257169" y="223062"/>
                <a:ext cx="336883" cy="2170364"/>
              </a:xfrm>
              <a:prstGeom prst="rect">
                <a:avLst/>
              </a:prstGeom>
            </p:spPr>
          </p:pic>
          <p:pic>
            <p:nvPicPr>
              <p:cNvPr id="26" name="Picture 25">
                <a:extLst>
                  <a:ext uri="{FF2B5EF4-FFF2-40B4-BE49-F238E27FC236}">
                    <a16:creationId xmlns:a16="http://schemas.microsoft.com/office/drawing/2014/main" id="{B5B34A49-E26C-84B2-FEE5-038E5A366B35}"/>
                  </a:ext>
                </a:extLst>
              </p:cNvPr>
              <p:cNvPicPr>
                <a:picLocks noChangeAspect="1"/>
              </p:cNvPicPr>
              <p:nvPr/>
            </p:nvPicPr>
            <p:blipFill rotWithShape="1">
              <a:blip r:embed="rId3"/>
              <a:srcRect l="95915" r="-775"/>
              <a:stretch/>
            </p:blipFill>
            <p:spPr>
              <a:xfrm>
                <a:off x="11855117" y="301060"/>
                <a:ext cx="336883" cy="2170364"/>
              </a:xfrm>
              <a:prstGeom prst="rect">
                <a:avLst/>
              </a:prstGeom>
            </p:spPr>
          </p:pic>
          <p:pic>
            <p:nvPicPr>
              <p:cNvPr id="27" name="Picture 26">
                <a:extLst>
                  <a:ext uri="{FF2B5EF4-FFF2-40B4-BE49-F238E27FC236}">
                    <a16:creationId xmlns:a16="http://schemas.microsoft.com/office/drawing/2014/main" id="{CB45CA23-6362-A9DB-B2D2-C0D223CFFB89}"/>
                  </a:ext>
                </a:extLst>
              </p:cNvPr>
              <p:cNvPicPr>
                <a:picLocks noChangeAspect="1"/>
              </p:cNvPicPr>
              <p:nvPr/>
            </p:nvPicPr>
            <p:blipFill>
              <a:blip r:embed="rId4"/>
              <a:stretch>
                <a:fillRect/>
              </a:stretch>
            </p:blipFill>
            <p:spPr>
              <a:xfrm>
                <a:off x="9720782" y="1770448"/>
                <a:ext cx="7240115" cy="3936055"/>
              </a:xfrm>
              <a:prstGeom prst="rect">
                <a:avLst/>
              </a:prstGeom>
            </p:spPr>
          </p:pic>
        </p:grpSp>
        <p:sp>
          <p:nvSpPr>
            <p:cNvPr id="23" name="TextBox 22">
              <a:extLst>
                <a:ext uri="{FF2B5EF4-FFF2-40B4-BE49-F238E27FC236}">
                  <a16:creationId xmlns:a16="http://schemas.microsoft.com/office/drawing/2014/main" id="{BA2CB7D7-DB7E-BC23-36E6-FF000B3A4661}"/>
                </a:ext>
              </a:extLst>
            </p:cNvPr>
            <p:cNvSpPr txBox="1"/>
            <p:nvPr/>
          </p:nvSpPr>
          <p:spPr>
            <a:xfrm>
              <a:off x="3607817" y="1371125"/>
              <a:ext cx="5872537" cy="2668288"/>
            </a:xfrm>
            <a:prstGeom prst="rect">
              <a:avLst/>
            </a:prstGeom>
            <a:noFill/>
          </p:spPr>
          <p:txBody>
            <a:bodyPr wrap="square" rtlCol="0">
              <a:spAutoFit/>
            </a:bodyPr>
            <a:lstStyle/>
            <a:p>
              <a:pPr algn="just" fontAlgn="base"/>
              <a:r>
                <a:rPr lang="en-US" sz="4800">
                  <a:latin typeface="Times New Roman" panose="02020603050405020304" pitchFamily="18" charset="0"/>
                  <a:cs typeface="Times New Roman" panose="02020603050405020304" pitchFamily="18" charset="0"/>
                </a:rPr>
                <a:t>- Số lượng </a:t>
              </a:r>
              <a:r>
                <a:rPr lang="vi-VN" sz="4800">
                  <a:latin typeface="Times New Roman" panose="02020603050405020304" pitchFamily="18" charset="0"/>
                  <a:cs typeface="Times New Roman" panose="02020603050405020304" pitchFamily="18" charset="0"/>
                </a:rPr>
                <a:t>thành viên </a:t>
              </a:r>
              <a:r>
                <a:rPr lang="en-US" sz="4800">
                  <a:latin typeface="Times New Roman" panose="02020603050405020304" pitchFamily="18" charset="0"/>
                  <a:cs typeface="Times New Roman" panose="02020603050405020304" pitchFamily="18" charset="0"/>
                </a:rPr>
                <a:t>tham gia: 7 HS. Học sinh sẽ được tự mình lựa chọn để hóa thân vào các con vật đáng yêu như: ngưa vằn, tê giác, khỉ, voi, sư tử, hiêu cao cổ, hổ.</a:t>
              </a:r>
              <a:endParaRPr lang="en-GB" sz="4800">
                <a:latin typeface="Times New Roman" panose="02020603050405020304" pitchFamily="18" charset="0"/>
                <a:cs typeface="Times New Roman" panose="02020603050405020304" pitchFamily="18" charset="0"/>
              </a:endParaRPr>
            </a:p>
            <a:p>
              <a:pPr algn="just" fontAlgn="base"/>
              <a:r>
                <a:rPr lang="en-US" sz="4800">
                  <a:latin typeface="Times New Roman" panose="02020603050405020304" pitchFamily="18" charset="0"/>
                  <a:cs typeface="Times New Roman" panose="02020603050405020304" pitchFamily="18" charset="0"/>
                </a:rPr>
                <a:t>- GV sẽ có những mỗi câu hỏi là một con vật đáng yêu ở trên. HS lựa chọn con vậ nào thì sẽ được trả lời câu hỏi chứa bên trong</a:t>
              </a:r>
              <a:r>
                <a:rPr lang="en-US" sz="4800" smtClean="0">
                  <a:latin typeface="Times New Roman" panose="02020603050405020304" pitchFamily="18" charset="0"/>
                  <a:cs typeface="Times New Roman" panose="02020603050405020304" pitchFamily="18" charset="0"/>
                </a:rPr>
                <a:t>.</a:t>
              </a:r>
              <a:endParaRPr lang="en-GB" sz="480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923990090"/>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6">
            <a:hlinkClick r:id="rId3" action="ppaction://hlinksldjump"/>
            <a:extLst>
              <a:ext uri="{FF2B5EF4-FFF2-40B4-BE49-F238E27FC236}">
                <a16:creationId xmlns:a16="http://schemas.microsoft.com/office/drawing/2014/main" id="{435FFB52-E381-129D-744C-E541DD0D5902}"/>
              </a:ext>
            </a:extLst>
          </p:cNvPr>
          <p:cNvPicPr>
            <a:picLocks noChangeAspect="1"/>
          </p:cNvPicPr>
          <p:nvPr/>
        </p:nvPicPr>
        <p:blipFill>
          <a:blip r:embed="rId4"/>
          <a:stretch>
            <a:fillRect/>
          </a:stretch>
        </p:blipFill>
        <p:spPr>
          <a:xfrm>
            <a:off x="15223109" y="-99173"/>
            <a:ext cx="3064892" cy="4672542"/>
          </a:xfrm>
          <a:prstGeom prst="rect">
            <a:avLst/>
          </a:prstGeom>
        </p:spPr>
      </p:pic>
      <p:pic>
        <p:nvPicPr>
          <p:cNvPr id="14" name="đường đi">
            <a:extLst>
              <a:ext uri="{FF2B5EF4-FFF2-40B4-BE49-F238E27FC236}">
                <a16:creationId xmlns:a16="http://schemas.microsoft.com/office/drawing/2014/main" id="{68F2BCF5-A711-A221-80D2-DA9F75EF7FC6}"/>
              </a:ext>
            </a:extLst>
          </p:cNvPr>
          <p:cNvPicPr>
            <a:picLocks noGrp="1" noRot="1" noChangeAspect="1" noMove="1" noResize="1" noEditPoints="1" noAdjustHandles="1" noChangeArrowheads="1" noChangeShapeType="1" noCrop="1"/>
          </p:cNvPicPr>
          <p:nvPr/>
        </p:nvPicPr>
        <p:blipFill>
          <a:blip r:embed="rId5">
            <a:extLst>
              <a:ext uri="{96DAC541-7B7A-43D3-8B79-37D633B846F1}">
                <asvg:svgBlip xmlns="" xmlns:asvg="http://schemas.microsoft.com/office/drawing/2016/SVG/main" r:embed="rId6"/>
              </a:ext>
            </a:extLst>
          </a:blip>
          <a:stretch>
            <a:fillRect/>
          </a:stretch>
        </p:blipFill>
        <p:spPr>
          <a:xfrm>
            <a:off x="5297673" y="1476917"/>
            <a:ext cx="9786888" cy="7807692"/>
          </a:xfrm>
          <a:prstGeom prst="rect">
            <a:avLst/>
          </a:prstGeom>
        </p:spPr>
      </p:pic>
      <p:pic>
        <p:nvPicPr>
          <p:cNvPr id="15" name="Picture 14">
            <a:extLst>
              <a:ext uri="{FF2B5EF4-FFF2-40B4-BE49-F238E27FC236}">
                <a16:creationId xmlns:a16="http://schemas.microsoft.com/office/drawing/2014/main" id="{1FC57AF7-8C4F-5FBE-95D5-9933D729A0ED}"/>
              </a:ext>
            </a:extLst>
          </p:cNvPr>
          <p:cNvPicPr>
            <a:picLocks noChangeAspect="1"/>
          </p:cNvPicPr>
          <p:nvPr/>
        </p:nvPicPr>
        <p:blipFill>
          <a:blip r:embed="rId7"/>
          <a:stretch>
            <a:fillRect/>
          </a:stretch>
        </p:blipFill>
        <p:spPr>
          <a:xfrm>
            <a:off x="5560019" y="7554480"/>
            <a:ext cx="1563753" cy="1332537"/>
          </a:xfrm>
          <a:prstGeom prst="rect">
            <a:avLst/>
          </a:prstGeom>
        </p:spPr>
      </p:pic>
      <p:sp>
        <p:nvSpPr>
          <p:cNvPr id="48" name="o1">
            <a:extLst>
              <a:ext uri="{FF2B5EF4-FFF2-40B4-BE49-F238E27FC236}">
                <a16:creationId xmlns:a16="http://schemas.microsoft.com/office/drawing/2014/main" id="{66458F84-1256-9A80-30B0-A062F8FE145D}"/>
              </a:ext>
            </a:extLst>
          </p:cNvPr>
          <p:cNvSpPr>
            <a:spLocks noGrp="1" noRot="1" noMove="1" noResize="1" noEditPoints="1" noAdjustHandles="1" noChangeArrowheads="1" noChangeShapeType="1"/>
          </p:cNvSpPr>
          <p:nvPr/>
        </p:nvSpPr>
        <p:spPr>
          <a:xfrm rot="408152">
            <a:off x="6277075" y="6622268"/>
            <a:ext cx="637589" cy="535025"/>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b="1">
                <a:solidFill>
                  <a:prstClr val="white"/>
                </a:solidFill>
              </a:rPr>
              <a:t>1</a:t>
            </a:r>
          </a:p>
        </p:txBody>
      </p:sp>
      <p:sp>
        <p:nvSpPr>
          <p:cNvPr id="49" name="o2">
            <a:extLst>
              <a:ext uri="{FF2B5EF4-FFF2-40B4-BE49-F238E27FC236}">
                <a16:creationId xmlns:a16="http://schemas.microsoft.com/office/drawing/2014/main" id="{D075CB5D-E248-1B31-0DCF-655CE121389D}"/>
              </a:ext>
            </a:extLst>
          </p:cNvPr>
          <p:cNvSpPr>
            <a:spLocks noGrp="1" noRot="1" noMove="1" noResize="1" noEditPoints="1" noAdjustHandles="1" noChangeArrowheads="1" noChangeShapeType="1"/>
          </p:cNvSpPr>
          <p:nvPr/>
        </p:nvSpPr>
        <p:spPr>
          <a:xfrm rot="408152">
            <a:off x="6540694" y="5709271"/>
            <a:ext cx="637589" cy="535025"/>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b="1">
                <a:solidFill>
                  <a:prstClr val="white"/>
                </a:solidFill>
              </a:rPr>
              <a:t>2</a:t>
            </a:r>
          </a:p>
        </p:txBody>
      </p:sp>
      <p:sp>
        <p:nvSpPr>
          <p:cNvPr id="50" name="o3">
            <a:extLst>
              <a:ext uri="{FF2B5EF4-FFF2-40B4-BE49-F238E27FC236}">
                <a16:creationId xmlns:a16="http://schemas.microsoft.com/office/drawing/2014/main" id="{8D0032BD-CE5A-3DB9-C9AB-D4435B6B08DC}"/>
              </a:ext>
            </a:extLst>
          </p:cNvPr>
          <p:cNvSpPr>
            <a:spLocks noGrp="1" noRot="1" noMove="1" noResize="1" noEditPoints="1" noAdjustHandles="1" noChangeArrowheads="1" noChangeShapeType="1"/>
          </p:cNvSpPr>
          <p:nvPr/>
        </p:nvSpPr>
        <p:spPr>
          <a:xfrm rot="408152">
            <a:off x="7524364" y="5187055"/>
            <a:ext cx="637589" cy="535025"/>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b="1">
                <a:solidFill>
                  <a:prstClr val="white"/>
                </a:solidFill>
              </a:rPr>
              <a:t>3</a:t>
            </a:r>
          </a:p>
        </p:txBody>
      </p:sp>
      <p:sp>
        <p:nvSpPr>
          <p:cNvPr id="51" name="04">
            <a:extLst>
              <a:ext uri="{FF2B5EF4-FFF2-40B4-BE49-F238E27FC236}">
                <a16:creationId xmlns:a16="http://schemas.microsoft.com/office/drawing/2014/main" id="{66934EE0-BB27-A962-9A1B-CF2D847CC3E6}"/>
              </a:ext>
            </a:extLst>
          </p:cNvPr>
          <p:cNvSpPr>
            <a:spLocks noGrp="1" noRot="1" noMove="1" noResize="1" noEditPoints="1" noAdjustHandles="1" noChangeArrowheads="1" noChangeShapeType="1"/>
          </p:cNvSpPr>
          <p:nvPr/>
        </p:nvSpPr>
        <p:spPr>
          <a:xfrm rot="408152">
            <a:off x="8370418" y="5187056"/>
            <a:ext cx="637589" cy="535025"/>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b="1">
                <a:solidFill>
                  <a:prstClr val="white"/>
                </a:solidFill>
              </a:rPr>
              <a:t>4</a:t>
            </a:r>
          </a:p>
        </p:txBody>
      </p:sp>
      <p:sp>
        <p:nvSpPr>
          <p:cNvPr id="52" name="05">
            <a:extLst>
              <a:ext uri="{FF2B5EF4-FFF2-40B4-BE49-F238E27FC236}">
                <a16:creationId xmlns:a16="http://schemas.microsoft.com/office/drawing/2014/main" id="{AC86BE75-A961-1402-28E9-35FED53F30FF}"/>
              </a:ext>
            </a:extLst>
          </p:cNvPr>
          <p:cNvSpPr>
            <a:spLocks noGrp="1" noRot="1" noMove="1" noResize="1" noEditPoints="1" noAdjustHandles="1" noChangeArrowheads="1" noChangeShapeType="1"/>
          </p:cNvSpPr>
          <p:nvPr/>
        </p:nvSpPr>
        <p:spPr>
          <a:xfrm rot="408152">
            <a:off x="9216014" y="5416640"/>
            <a:ext cx="637589" cy="535025"/>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b="1">
                <a:solidFill>
                  <a:prstClr val="white"/>
                </a:solidFill>
              </a:rPr>
              <a:t>5</a:t>
            </a:r>
          </a:p>
        </p:txBody>
      </p:sp>
      <p:sp>
        <p:nvSpPr>
          <p:cNvPr id="53" name="06">
            <a:extLst>
              <a:ext uri="{FF2B5EF4-FFF2-40B4-BE49-F238E27FC236}">
                <a16:creationId xmlns:a16="http://schemas.microsoft.com/office/drawing/2014/main" id="{CD901B2A-9B3E-063B-0311-2EF6FAE256FF}"/>
              </a:ext>
            </a:extLst>
          </p:cNvPr>
          <p:cNvSpPr>
            <a:spLocks noGrp="1" noRot="1" noMove="1" noResize="1" noEditPoints="1" noAdjustHandles="1" noChangeArrowheads="1" noChangeShapeType="1"/>
          </p:cNvSpPr>
          <p:nvPr/>
        </p:nvSpPr>
        <p:spPr>
          <a:xfrm rot="408152">
            <a:off x="10125122" y="5709269"/>
            <a:ext cx="637589" cy="535025"/>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b="1">
                <a:solidFill>
                  <a:prstClr val="white"/>
                </a:solidFill>
              </a:rPr>
              <a:t>6</a:t>
            </a:r>
          </a:p>
        </p:txBody>
      </p:sp>
      <p:sp>
        <p:nvSpPr>
          <p:cNvPr id="54" name="07">
            <a:extLst>
              <a:ext uri="{FF2B5EF4-FFF2-40B4-BE49-F238E27FC236}">
                <a16:creationId xmlns:a16="http://schemas.microsoft.com/office/drawing/2014/main" id="{BABAFF50-EF1F-8D66-BB74-3BAA53B0B9D6}"/>
              </a:ext>
            </a:extLst>
          </p:cNvPr>
          <p:cNvSpPr>
            <a:spLocks noGrp="1" noRot="1" noMove="1" noResize="1" noEditPoints="1" noAdjustHandles="1" noChangeArrowheads="1" noChangeShapeType="1"/>
          </p:cNvSpPr>
          <p:nvPr/>
        </p:nvSpPr>
        <p:spPr>
          <a:xfrm rot="408152">
            <a:off x="11024183" y="6012658"/>
            <a:ext cx="637589" cy="535025"/>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b="1">
                <a:solidFill>
                  <a:prstClr val="white"/>
                </a:solidFill>
              </a:rPr>
              <a:t>7</a:t>
            </a:r>
          </a:p>
        </p:txBody>
      </p:sp>
      <p:sp>
        <p:nvSpPr>
          <p:cNvPr id="55" name="08">
            <a:extLst>
              <a:ext uri="{FF2B5EF4-FFF2-40B4-BE49-F238E27FC236}">
                <a16:creationId xmlns:a16="http://schemas.microsoft.com/office/drawing/2014/main" id="{AFFDAB3F-2210-D21B-0FD5-0DE6D9BB4C95}"/>
              </a:ext>
            </a:extLst>
          </p:cNvPr>
          <p:cNvSpPr>
            <a:spLocks noGrp="1" noRot="1" noMove="1" noResize="1" noEditPoints="1" noAdjustHandles="1" noChangeArrowheads="1" noChangeShapeType="1"/>
          </p:cNvSpPr>
          <p:nvPr/>
        </p:nvSpPr>
        <p:spPr>
          <a:xfrm rot="408152">
            <a:off x="11887120" y="6316048"/>
            <a:ext cx="637589" cy="535025"/>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b="1">
                <a:solidFill>
                  <a:prstClr val="white"/>
                </a:solidFill>
              </a:rPr>
              <a:t>8</a:t>
            </a:r>
          </a:p>
        </p:txBody>
      </p:sp>
      <p:sp>
        <p:nvSpPr>
          <p:cNvPr id="56" name="09">
            <a:extLst>
              <a:ext uri="{FF2B5EF4-FFF2-40B4-BE49-F238E27FC236}">
                <a16:creationId xmlns:a16="http://schemas.microsoft.com/office/drawing/2014/main" id="{F895676A-A21A-C7BD-37BF-C10B7ACD521C}"/>
              </a:ext>
            </a:extLst>
          </p:cNvPr>
          <p:cNvSpPr>
            <a:spLocks noGrp="1" noRot="1" noMove="1" noResize="1" noEditPoints="1" noAdjustHandles="1" noChangeArrowheads="1" noChangeShapeType="1"/>
          </p:cNvSpPr>
          <p:nvPr/>
        </p:nvSpPr>
        <p:spPr>
          <a:xfrm rot="408152">
            <a:off x="12790294" y="6622270"/>
            <a:ext cx="637589" cy="535025"/>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b="1">
                <a:solidFill>
                  <a:prstClr val="white"/>
                </a:solidFill>
              </a:rPr>
              <a:t>9</a:t>
            </a:r>
          </a:p>
        </p:txBody>
      </p:sp>
      <p:sp>
        <p:nvSpPr>
          <p:cNvPr id="57" name="010">
            <a:extLst>
              <a:ext uri="{FF2B5EF4-FFF2-40B4-BE49-F238E27FC236}">
                <a16:creationId xmlns:a16="http://schemas.microsoft.com/office/drawing/2014/main" id="{D0C0D94B-6939-3C23-D670-2B2506D0ACFA}"/>
              </a:ext>
            </a:extLst>
          </p:cNvPr>
          <p:cNvSpPr>
            <a:spLocks noGrp="1" noRot="1" noMove="1" noResize="1" noEditPoints="1" noAdjustHandles="1" noChangeArrowheads="1" noChangeShapeType="1"/>
          </p:cNvSpPr>
          <p:nvPr/>
        </p:nvSpPr>
        <p:spPr>
          <a:xfrm rot="408152">
            <a:off x="13661405" y="6533389"/>
            <a:ext cx="869825" cy="535025"/>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b="1">
                <a:solidFill>
                  <a:prstClr val="white"/>
                </a:solidFill>
              </a:rPr>
              <a:t>10</a:t>
            </a:r>
          </a:p>
        </p:txBody>
      </p:sp>
      <p:sp>
        <p:nvSpPr>
          <p:cNvPr id="58" name="o11">
            <a:extLst>
              <a:ext uri="{FF2B5EF4-FFF2-40B4-BE49-F238E27FC236}">
                <a16:creationId xmlns:a16="http://schemas.microsoft.com/office/drawing/2014/main" id="{F802DA0A-FFD8-D728-30DF-2517D1C2CC00}"/>
              </a:ext>
            </a:extLst>
          </p:cNvPr>
          <p:cNvSpPr>
            <a:spLocks noGrp="1" noRot="1" noMove="1" noResize="1" noEditPoints="1" noAdjustHandles="1" noChangeArrowheads="1" noChangeShapeType="1"/>
          </p:cNvSpPr>
          <p:nvPr/>
        </p:nvSpPr>
        <p:spPr>
          <a:xfrm rot="408152">
            <a:off x="14230148" y="5904787"/>
            <a:ext cx="797882" cy="535025"/>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b="1">
                <a:solidFill>
                  <a:prstClr val="white"/>
                </a:solidFill>
              </a:rPr>
              <a:t>11</a:t>
            </a:r>
          </a:p>
        </p:txBody>
      </p:sp>
      <p:sp>
        <p:nvSpPr>
          <p:cNvPr id="81" name="o12">
            <a:extLst>
              <a:ext uri="{FF2B5EF4-FFF2-40B4-BE49-F238E27FC236}">
                <a16:creationId xmlns:a16="http://schemas.microsoft.com/office/drawing/2014/main" id="{3B076890-02D1-7B55-1903-6579915B57B0}"/>
              </a:ext>
            </a:extLst>
          </p:cNvPr>
          <p:cNvSpPr>
            <a:spLocks noGrp="1" noRot="1" noMove="1" noResize="1" noEditPoints="1" noAdjustHandles="1" noChangeArrowheads="1" noChangeShapeType="1"/>
          </p:cNvSpPr>
          <p:nvPr/>
        </p:nvSpPr>
        <p:spPr>
          <a:xfrm rot="408152">
            <a:off x="14327075" y="5132396"/>
            <a:ext cx="797882" cy="535025"/>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b="1">
                <a:solidFill>
                  <a:prstClr val="white"/>
                </a:solidFill>
              </a:rPr>
              <a:t>12</a:t>
            </a:r>
          </a:p>
        </p:txBody>
      </p:sp>
      <p:sp>
        <p:nvSpPr>
          <p:cNvPr id="82" name="o13">
            <a:extLst>
              <a:ext uri="{FF2B5EF4-FFF2-40B4-BE49-F238E27FC236}">
                <a16:creationId xmlns:a16="http://schemas.microsoft.com/office/drawing/2014/main" id="{3317A7D5-F906-4036-9249-544CA017D5B4}"/>
              </a:ext>
            </a:extLst>
          </p:cNvPr>
          <p:cNvSpPr>
            <a:spLocks noGrp="1" noRot="1" noMove="1" noResize="1" noEditPoints="1" noAdjustHandles="1" noChangeArrowheads="1" noChangeShapeType="1"/>
          </p:cNvSpPr>
          <p:nvPr/>
        </p:nvSpPr>
        <p:spPr>
          <a:xfrm rot="408152">
            <a:off x="13864621" y="4349614"/>
            <a:ext cx="797882" cy="535025"/>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b="1">
                <a:solidFill>
                  <a:prstClr val="white"/>
                </a:solidFill>
              </a:rPr>
              <a:t>13</a:t>
            </a:r>
          </a:p>
        </p:txBody>
      </p:sp>
      <p:sp>
        <p:nvSpPr>
          <p:cNvPr id="83" name="o14">
            <a:extLst>
              <a:ext uri="{FF2B5EF4-FFF2-40B4-BE49-F238E27FC236}">
                <a16:creationId xmlns:a16="http://schemas.microsoft.com/office/drawing/2014/main" id="{25C8908C-8D98-A77C-42B1-F5A803061CD5}"/>
              </a:ext>
            </a:extLst>
          </p:cNvPr>
          <p:cNvSpPr>
            <a:spLocks noGrp="1" noRot="1" noMove="1" noResize="1" noEditPoints="1" noAdjustHandles="1" noChangeArrowheads="1" noChangeShapeType="1"/>
          </p:cNvSpPr>
          <p:nvPr/>
        </p:nvSpPr>
        <p:spPr>
          <a:xfrm rot="408152">
            <a:off x="13008983" y="4031303"/>
            <a:ext cx="797882" cy="535025"/>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b="1">
                <a:solidFill>
                  <a:prstClr val="white"/>
                </a:solidFill>
              </a:rPr>
              <a:t>14</a:t>
            </a:r>
          </a:p>
        </p:txBody>
      </p:sp>
      <p:sp>
        <p:nvSpPr>
          <p:cNvPr id="84" name="o15">
            <a:extLst>
              <a:ext uri="{FF2B5EF4-FFF2-40B4-BE49-F238E27FC236}">
                <a16:creationId xmlns:a16="http://schemas.microsoft.com/office/drawing/2014/main" id="{88199F5E-8A8A-7CC4-F955-C997CFD6DF7A}"/>
              </a:ext>
            </a:extLst>
          </p:cNvPr>
          <p:cNvSpPr>
            <a:spLocks noGrp="1" noRot="1" noMove="1" noResize="1" noEditPoints="1" noAdjustHandles="1" noChangeArrowheads="1" noChangeShapeType="1"/>
          </p:cNvSpPr>
          <p:nvPr/>
        </p:nvSpPr>
        <p:spPr>
          <a:xfrm rot="408152">
            <a:off x="12014800" y="3882140"/>
            <a:ext cx="797882" cy="535025"/>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b="1">
                <a:solidFill>
                  <a:prstClr val="white"/>
                </a:solidFill>
              </a:rPr>
              <a:t>15</a:t>
            </a:r>
          </a:p>
        </p:txBody>
      </p:sp>
      <p:sp>
        <p:nvSpPr>
          <p:cNvPr id="85" name="o16">
            <a:extLst>
              <a:ext uri="{FF2B5EF4-FFF2-40B4-BE49-F238E27FC236}">
                <a16:creationId xmlns:a16="http://schemas.microsoft.com/office/drawing/2014/main" id="{413B9FD2-B84D-6533-6930-0725ACB6CDA8}"/>
              </a:ext>
            </a:extLst>
          </p:cNvPr>
          <p:cNvSpPr>
            <a:spLocks noGrp="1" noRot="1" noMove="1" noResize="1" noEditPoints="1" noAdjustHandles="1" noChangeArrowheads="1" noChangeShapeType="1"/>
          </p:cNvSpPr>
          <p:nvPr/>
        </p:nvSpPr>
        <p:spPr>
          <a:xfrm rot="408152">
            <a:off x="11089891" y="3914261"/>
            <a:ext cx="797882" cy="535025"/>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b="1">
                <a:solidFill>
                  <a:prstClr val="white"/>
                </a:solidFill>
              </a:rPr>
              <a:t>16</a:t>
            </a:r>
          </a:p>
        </p:txBody>
      </p:sp>
      <p:sp>
        <p:nvSpPr>
          <p:cNvPr id="86" name="o17">
            <a:extLst>
              <a:ext uri="{FF2B5EF4-FFF2-40B4-BE49-F238E27FC236}">
                <a16:creationId xmlns:a16="http://schemas.microsoft.com/office/drawing/2014/main" id="{06FDC714-4F66-EDFC-03E4-EAD52D8B412B}"/>
              </a:ext>
            </a:extLst>
          </p:cNvPr>
          <p:cNvSpPr>
            <a:spLocks noGrp="1" noRot="1" noMove="1" noResize="1" noEditPoints="1" noAdjustHandles="1" noChangeArrowheads="1" noChangeShapeType="1"/>
          </p:cNvSpPr>
          <p:nvPr/>
        </p:nvSpPr>
        <p:spPr>
          <a:xfrm rot="408152">
            <a:off x="10106045" y="3992975"/>
            <a:ext cx="797882" cy="535025"/>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b="1">
                <a:solidFill>
                  <a:prstClr val="white"/>
                </a:solidFill>
              </a:rPr>
              <a:t>17</a:t>
            </a:r>
          </a:p>
        </p:txBody>
      </p:sp>
      <p:sp>
        <p:nvSpPr>
          <p:cNvPr id="87" name="o18">
            <a:extLst>
              <a:ext uri="{FF2B5EF4-FFF2-40B4-BE49-F238E27FC236}">
                <a16:creationId xmlns:a16="http://schemas.microsoft.com/office/drawing/2014/main" id="{6D2A44B8-6D8B-7EE2-2BC6-6F706F89B7AD}"/>
              </a:ext>
            </a:extLst>
          </p:cNvPr>
          <p:cNvSpPr>
            <a:spLocks noGrp="1" noRot="1" noMove="1" noResize="1" noEditPoints="1" noAdjustHandles="1" noChangeArrowheads="1" noChangeShapeType="1"/>
          </p:cNvSpPr>
          <p:nvPr/>
        </p:nvSpPr>
        <p:spPr>
          <a:xfrm rot="408152">
            <a:off x="9135866" y="4190845"/>
            <a:ext cx="797882" cy="535025"/>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b="1">
                <a:solidFill>
                  <a:prstClr val="white"/>
                </a:solidFill>
              </a:rPr>
              <a:t>18</a:t>
            </a:r>
          </a:p>
        </p:txBody>
      </p:sp>
      <p:sp>
        <p:nvSpPr>
          <p:cNvPr id="88" name="o19">
            <a:extLst>
              <a:ext uri="{FF2B5EF4-FFF2-40B4-BE49-F238E27FC236}">
                <a16:creationId xmlns:a16="http://schemas.microsoft.com/office/drawing/2014/main" id="{518ADE6D-1B2A-B3E0-DC6F-B77198D74B0C}"/>
              </a:ext>
            </a:extLst>
          </p:cNvPr>
          <p:cNvSpPr>
            <a:spLocks noGrp="1" noRot="1" noMove="1" noResize="1" noEditPoints="1" noAdjustHandles="1" noChangeArrowheads="1" noChangeShapeType="1"/>
          </p:cNvSpPr>
          <p:nvPr/>
        </p:nvSpPr>
        <p:spPr>
          <a:xfrm rot="408152">
            <a:off x="8165687" y="4361168"/>
            <a:ext cx="797882" cy="535025"/>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b="1">
                <a:solidFill>
                  <a:prstClr val="white"/>
                </a:solidFill>
              </a:rPr>
              <a:t>19</a:t>
            </a:r>
          </a:p>
        </p:txBody>
      </p:sp>
      <p:sp>
        <p:nvSpPr>
          <p:cNvPr id="89" name="o20">
            <a:extLst>
              <a:ext uri="{FF2B5EF4-FFF2-40B4-BE49-F238E27FC236}">
                <a16:creationId xmlns:a16="http://schemas.microsoft.com/office/drawing/2014/main" id="{3A3BADB7-82FA-864B-817C-498EA6C6BE0A}"/>
              </a:ext>
            </a:extLst>
          </p:cNvPr>
          <p:cNvSpPr>
            <a:spLocks noGrp="1" noRot="1" noMove="1" noResize="1" noEditPoints="1" noAdjustHandles="1" noChangeArrowheads="1" noChangeShapeType="1"/>
          </p:cNvSpPr>
          <p:nvPr/>
        </p:nvSpPr>
        <p:spPr>
          <a:xfrm rot="408152">
            <a:off x="7310050" y="4361168"/>
            <a:ext cx="797882" cy="535025"/>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b="1">
                <a:solidFill>
                  <a:prstClr val="white"/>
                </a:solidFill>
              </a:rPr>
              <a:t>20</a:t>
            </a:r>
          </a:p>
        </p:txBody>
      </p:sp>
      <p:sp>
        <p:nvSpPr>
          <p:cNvPr id="90" name="021">
            <a:extLst>
              <a:ext uri="{FF2B5EF4-FFF2-40B4-BE49-F238E27FC236}">
                <a16:creationId xmlns:a16="http://schemas.microsoft.com/office/drawing/2014/main" id="{EB8D0D1A-CED8-B5A5-7AEB-4C2A268AB695}"/>
              </a:ext>
            </a:extLst>
          </p:cNvPr>
          <p:cNvSpPr>
            <a:spLocks noGrp="1" noRot="1" noMove="1" noResize="1" noEditPoints="1" noAdjustHandles="1" noChangeArrowheads="1" noChangeShapeType="1"/>
          </p:cNvSpPr>
          <p:nvPr/>
        </p:nvSpPr>
        <p:spPr>
          <a:xfrm rot="408152">
            <a:off x="6565265" y="3936305"/>
            <a:ext cx="797882" cy="535025"/>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b="1">
                <a:solidFill>
                  <a:prstClr val="white"/>
                </a:solidFill>
              </a:rPr>
              <a:t>21</a:t>
            </a:r>
          </a:p>
        </p:txBody>
      </p:sp>
      <p:sp>
        <p:nvSpPr>
          <p:cNvPr id="91" name="o22">
            <a:extLst>
              <a:ext uri="{FF2B5EF4-FFF2-40B4-BE49-F238E27FC236}">
                <a16:creationId xmlns:a16="http://schemas.microsoft.com/office/drawing/2014/main" id="{90F5E496-4429-926C-C7CF-DE5408CDCAA4}"/>
              </a:ext>
            </a:extLst>
          </p:cNvPr>
          <p:cNvSpPr>
            <a:spLocks noGrp="1" noRot="1" noMove="1" noResize="1" noEditPoints="1" noAdjustHandles="1" noChangeArrowheads="1" noChangeShapeType="1"/>
          </p:cNvSpPr>
          <p:nvPr/>
        </p:nvSpPr>
        <p:spPr>
          <a:xfrm rot="408152">
            <a:off x="6279872" y="2953901"/>
            <a:ext cx="797882" cy="535025"/>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b="1">
                <a:solidFill>
                  <a:prstClr val="white"/>
                </a:solidFill>
              </a:rPr>
              <a:t>22</a:t>
            </a:r>
          </a:p>
        </p:txBody>
      </p:sp>
      <p:sp>
        <p:nvSpPr>
          <p:cNvPr id="92" name="o23">
            <a:extLst>
              <a:ext uri="{FF2B5EF4-FFF2-40B4-BE49-F238E27FC236}">
                <a16:creationId xmlns:a16="http://schemas.microsoft.com/office/drawing/2014/main" id="{1B8053B4-8E63-C5AF-0A7E-E19F4DEC0E3F}"/>
              </a:ext>
            </a:extLst>
          </p:cNvPr>
          <p:cNvSpPr>
            <a:spLocks noGrp="1" noRot="1" noMove="1" noResize="1" noEditPoints="1" noAdjustHandles="1" noChangeArrowheads="1" noChangeShapeType="1"/>
          </p:cNvSpPr>
          <p:nvPr/>
        </p:nvSpPr>
        <p:spPr>
          <a:xfrm rot="408152">
            <a:off x="6707692" y="2111623"/>
            <a:ext cx="797882" cy="535025"/>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b="1">
                <a:solidFill>
                  <a:prstClr val="white"/>
                </a:solidFill>
              </a:rPr>
              <a:t>23</a:t>
            </a:r>
          </a:p>
        </p:txBody>
      </p:sp>
      <p:sp>
        <p:nvSpPr>
          <p:cNvPr id="93" name="o24">
            <a:extLst>
              <a:ext uri="{FF2B5EF4-FFF2-40B4-BE49-F238E27FC236}">
                <a16:creationId xmlns:a16="http://schemas.microsoft.com/office/drawing/2014/main" id="{3DC024F3-9385-5C6F-D489-1F961A354F52}"/>
              </a:ext>
            </a:extLst>
          </p:cNvPr>
          <p:cNvSpPr>
            <a:spLocks noGrp="1" noRot="1" noMove="1" noResize="1" noEditPoints="1" noAdjustHandles="1" noChangeArrowheads="1" noChangeShapeType="1"/>
          </p:cNvSpPr>
          <p:nvPr/>
        </p:nvSpPr>
        <p:spPr>
          <a:xfrm rot="408152">
            <a:off x="7598590" y="1810334"/>
            <a:ext cx="797882" cy="535025"/>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b="1">
                <a:solidFill>
                  <a:prstClr val="white"/>
                </a:solidFill>
              </a:rPr>
              <a:t>24</a:t>
            </a:r>
          </a:p>
        </p:txBody>
      </p:sp>
      <p:sp>
        <p:nvSpPr>
          <p:cNvPr id="94" name="o25">
            <a:extLst>
              <a:ext uri="{FF2B5EF4-FFF2-40B4-BE49-F238E27FC236}">
                <a16:creationId xmlns:a16="http://schemas.microsoft.com/office/drawing/2014/main" id="{265C248B-5A00-CD56-FD8F-671A6B5AB1DA}"/>
              </a:ext>
            </a:extLst>
          </p:cNvPr>
          <p:cNvSpPr>
            <a:spLocks noGrp="1" noRot="1" noMove="1" noResize="1" noEditPoints="1" noAdjustHandles="1" noChangeArrowheads="1" noChangeShapeType="1"/>
          </p:cNvSpPr>
          <p:nvPr/>
        </p:nvSpPr>
        <p:spPr>
          <a:xfrm rot="408152">
            <a:off x="8489488" y="2047786"/>
            <a:ext cx="797882" cy="535025"/>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b="1">
                <a:solidFill>
                  <a:prstClr val="white"/>
                </a:solidFill>
              </a:rPr>
              <a:t>25</a:t>
            </a:r>
          </a:p>
        </p:txBody>
      </p:sp>
      <p:sp>
        <p:nvSpPr>
          <p:cNvPr id="95" name="o26">
            <a:extLst>
              <a:ext uri="{FF2B5EF4-FFF2-40B4-BE49-F238E27FC236}">
                <a16:creationId xmlns:a16="http://schemas.microsoft.com/office/drawing/2014/main" id="{78ECC518-BF51-01C7-6D46-AFE741B06990}"/>
              </a:ext>
            </a:extLst>
          </p:cNvPr>
          <p:cNvSpPr>
            <a:spLocks noGrp="1" noRot="1" noMove="1" noResize="1" noEditPoints="1" noAdjustHandles="1" noChangeArrowheads="1" noChangeShapeType="1"/>
          </p:cNvSpPr>
          <p:nvPr/>
        </p:nvSpPr>
        <p:spPr>
          <a:xfrm rot="408152">
            <a:off x="9331271" y="2328136"/>
            <a:ext cx="797882" cy="535025"/>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b="1">
                <a:solidFill>
                  <a:prstClr val="white"/>
                </a:solidFill>
              </a:rPr>
              <a:t>26</a:t>
            </a:r>
          </a:p>
        </p:txBody>
      </p:sp>
      <p:sp>
        <p:nvSpPr>
          <p:cNvPr id="96" name="o27">
            <a:extLst>
              <a:ext uri="{FF2B5EF4-FFF2-40B4-BE49-F238E27FC236}">
                <a16:creationId xmlns:a16="http://schemas.microsoft.com/office/drawing/2014/main" id="{D0B7370F-109D-F15A-C098-C7C1DA467825}"/>
              </a:ext>
            </a:extLst>
          </p:cNvPr>
          <p:cNvSpPr>
            <a:spLocks noGrp="1" noRot="1" noMove="1" noResize="1" noEditPoints="1" noAdjustHandles="1" noChangeArrowheads="1" noChangeShapeType="1"/>
          </p:cNvSpPr>
          <p:nvPr/>
        </p:nvSpPr>
        <p:spPr>
          <a:xfrm rot="408152">
            <a:off x="10239689" y="2539142"/>
            <a:ext cx="797882" cy="535025"/>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b="1">
                <a:solidFill>
                  <a:prstClr val="white"/>
                </a:solidFill>
              </a:rPr>
              <a:t>27</a:t>
            </a:r>
          </a:p>
        </p:txBody>
      </p:sp>
      <p:sp>
        <p:nvSpPr>
          <p:cNvPr id="97" name="o28">
            <a:extLst>
              <a:ext uri="{FF2B5EF4-FFF2-40B4-BE49-F238E27FC236}">
                <a16:creationId xmlns:a16="http://schemas.microsoft.com/office/drawing/2014/main" id="{DCD08EEF-3FB2-C8AD-FA17-3C661E233ADB}"/>
              </a:ext>
            </a:extLst>
          </p:cNvPr>
          <p:cNvSpPr>
            <a:spLocks noGrp="1" noRot="1" noMove="1" noResize="1" noEditPoints="1" noAdjustHandles="1" noChangeArrowheads="1" noChangeShapeType="1"/>
          </p:cNvSpPr>
          <p:nvPr/>
        </p:nvSpPr>
        <p:spPr>
          <a:xfrm rot="408152">
            <a:off x="11249293" y="2641019"/>
            <a:ext cx="797882" cy="535025"/>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b="1">
                <a:solidFill>
                  <a:prstClr val="white"/>
                </a:solidFill>
              </a:rPr>
              <a:t>28</a:t>
            </a:r>
          </a:p>
        </p:txBody>
      </p:sp>
      <p:sp>
        <p:nvSpPr>
          <p:cNvPr id="98" name="o29">
            <a:extLst>
              <a:ext uri="{FF2B5EF4-FFF2-40B4-BE49-F238E27FC236}">
                <a16:creationId xmlns:a16="http://schemas.microsoft.com/office/drawing/2014/main" id="{F63923D5-AE7F-7C0B-513E-C484AEAB58F8}"/>
              </a:ext>
            </a:extLst>
          </p:cNvPr>
          <p:cNvSpPr>
            <a:spLocks noGrp="1" noRot="1" noMove="1" noResize="1" noEditPoints="1" noAdjustHandles="1" noChangeArrowheads="1" noChangeShapeType="1"/>
          </p:cNvSpPr>
          <p:nvPr/>
        </p:nvSpPr>
        <p:spPr>
          <a:xfrm rot="408152">
            <a:off x="12196388" y="2528467"/>
            <a:ext cx="797882" cy="535025"/>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b="1">
                <a:solidFill>
                  <a:prstClr val="white"/>
                </a:solidFill>
              </a:rPr>
              <a:t>29</a:t>
            </a:r>
          </a:p>
        </p:txBody>
      </p:sp>
      <p:sp>
        <p:nvSpPr>
          <p:cNvPr id="99" name="30">
            <a:extLst>
              <a:ext uri="{FF2B5EF4-FFF2-40B4-BE49-F238E27FC236}">
                <a16:creationId xmlns:a16="http://schemas.microsoft.com/office/drawing/2014/main" id="{3A1E2167-4FDB-BB78-C281-E45ECFB029A9}"/>
              </a:ext>
            </a:extLst>
          </p:cNvPr>
          <p:cNvSpPr>
            <a:spLocks noGrp="1" noRot="1" noMove="1" noResize="1" noEditPoints="1" noAdjustHandles="1" noChangeArrowheads="1" noChangeShapeType="1"/>
          </p:cNvSpPr>
          <p:nvPr/>
        </p:nvSpPr>
        <p:spPr>
          <a:xfrm rot="408152">
            <a:off x="13611242" y="2240135"/>
            <a:ext cx="940710" cy="535025"/>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a:solidFill>
                  <a:srgbClr val="002060"/>
                </a:solidFill>
              </a:rPr>
              <a:t>30</a:t>
            </a:r>
          </a:p>
        </p:txBody>
      </p:sp>
      <p:pic>
        <p:nvPicPr>
          <p:cNvPr id="103" name="tim1" descr="Logo, icon&#10;&#10;Description automatically generated">
            <a:extLst>
              <a:ext uri="{FF2B5EF4-FFF2-40B4-BE49-F238E27FC236}">
                <a16:creationId xmlns:a16="http://schemas.microsoft.com/office/drawing/2014/main" id="{6E2618D3-AD62-5D53-1246-E962724110E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70476" y="144380"/>
            <a:ext cx="1324893" cy="1332537"/>
          </a:xfrm>
          <a:prstGeom prst="rect">
            <a:avLst/>
          </a:prstGeom>
        </p:spPr>
      </p:pic>
      <p:pic>
        <p:nvPicPr>
          <p:cNvPr id="104" name="tim2" descr="Logo, icon&#10;&#10;Description automatically generated">
            <a:extLst>
              <a:ext uri="{FF2B5EF4-FFF2-40B4-BE49-F238E27FC236}">
                <a16:creationId xmlns:a16="http://schemas.microsoft.com/office/drawing/2014/main" id="{E7F6D36C-7699-EE09-30EC-6FE9E7FCFA7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733915" y="144380"/>
            <a:ext cx="1324893" cy="1332537"/>
          </a:xfrm>
          <a:prstGeom prst="rect">
            <a:avLst/>
          </a:prstGeom>
        </p:spPr>
      </p:pic>
      <p:pic>
        <p:nvPicPr>
          <p:cNvPr id="105" name="tim3" descr="Logo, icon&#10;&#10;Description automatically generated">
            <a:extLst>
              <a:ext uri="{FF2B5EF4-FFF2-40B4-BE49-F238E27FC236}">
                <a16:creationId xmlns:a16="http://schemas.microsoft.com/office/drawing/2014/main" id="{2674199B-C247-CF6A-82B7-038077E5F67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56277" y="144380"/>
            <a:ext cx="1324893" cy="1332537"/>
          </a:xfrm>
          <a:prstGeom prst="rect">
            <a:avLst/>
          </a:prstGeom>
        </p:spPr>
      </p:pic>
      <p:pic>
        <p:nvPicPr>
          <p:cNvPr id="106" name="tim4" descr="Logo, icon&#10;&#10;Description automatically generated">
            <a:extLst>
              <a:ext uri="{FF2B5EF4-FFF2-40B4-BE49-F238E27FC236}">
                <a16:creationId xmlns:a16="http://schemas.microsoft.com/office/drawing/2014/main" id="{FCBDD4B1-14BE-9657-A55B-6071F413D11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827267" y="144380"/>
            <a:ext cx="1324893" cy="1332537"/>
          </a:xfrm>
          <a:prstGeom prst="rect">
            <a:avLst/>
          </a:prstGeom>
        </p:spPr>
      </p:pic>
      <p:pic>
        <p:nvPicPr>
          <p:cNvPr id="107" name="tim5" descr="Logo, icon&#10;&#10;Description automatically generated">
            <a:extLst>
              <a:ext uri="{FF2B5EF4-FFF2-40B4-BE49-F238E27FC236}">
                <a16:creationId xmlns:a16="http://schemas.microsoft.com/office/drawing/2014/main" id="{2E327529-84FF-A6EB-FA7F-E3A811E4F38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518264" y="144380"/>
            <a:ext cx="1324893" cy="1332537"/>
          </a:xfrm>
          <a:prstGeom prst="rect">
            <a:avLst/>
          </a:prstGeom>
        </p:spPr>
      </p:pic>
      <p:pic>
        <p:nvPicPr>
          <p:cNvPr id="108" name="Graphic 107">
            <a:extLst>
              <a:ext uri="{FF2B5EF4-FFF2-40B4-BE49-F238E27FC236}">
                <a16:creationId xmlns:a16="http://schemas.microsoft.com/office/drawing/2014/main" id="{ACEB359A-C8B4-8419-EBE0-5DD55526214B}"/>
              </a:ext>
            </a:extLst>
          </p:cNvPr>
          <p:cNvPicPr>
            <a:picLocks noChangeAspect="1"/>
          </p:cNvPicPr>
          <p:nvPr/>
        </p:nvPicPr>
        <p:blipFill>
          <a:blip r:embed="rId9">
            <a:extLst>
              <a:ext uri="{96DAC541-7B7A-43D3-8B79-37D633B846F1}">
                <asvg:svgBlip xmlns="" xmlns:asvg="http://schemas.microsoft.com/office/drawing/2016/SVG/main" r:embed="rId10"/>
              </a:ext>
            </a:extLst>
          </a:blip>
          <a:stretch>
            <a:fillRect/>
          </a:stretch>
        </p:blipFill>
        <p:spPr>
          <a:xfrm>
            <a:off x="1549672" y="1503701"/>
            <a:ext cx="1808795" cy="2183891"/>
          </a:xfrm>
          <a:prstGeom prst="rect">
            <a:avLst/>
          </a:prstGeom>
        </p:spPr>
      </p:pic>
      <p:pic>
        <p:nvPicPr>
          <p:cNvPr id="109" name="Graphic 108">
            <a:extLst>
              <a:ext uri="{FF2B5EF4-FFF2-40B4-BE49-F238E27FC236}">
                <a16:creationId xmlns:a16="http://schemas.microsoft.com/office/drawing/2014/main" id="{3052B48A-9649-200C-72E8-E1E1A7B1C6A2}"/>
              </a:ext>
            </a:extLst>
          </p:cNvPr>
          <p:cNvPicPr>
            <a:picLocks noChangeAspect="1"/>
          </p:cNvPicPr>
          <p:nvPr/>
        </p:nvPicPr>
        <p:blipFill>
          <a:blip r:embed="rId11">
            <a:extLst>
              <a:ext uri="{96DAC541-7B7A-43D3-8B79-37D633B846F1}">
                <asvg:svgBlip xmlns="" xmlns:asvg="http://schemas.microsoft.com/office/drawing/2016/SVG/main" r:embed="rId12"/>
              </a:ext>
            </a:extLst>
          </a:blip>
          <a:stretch>
            <a:fillRect/>
          </a:stretch>
        </p:blipFill>
        <p:spPr>
          <a:xfrm>
            <a:off x="7832262" y="6945989"/>
            <a:ext cx="2130363" cy="2443427"/>
          </a:xfrm>
          <a:prstGeom prst="rect">
            <a:avLst/>
          </a:prstGeom>
        </p:spPr>
      </p:pic>
      <p:pic>
        <p:nvPicPr>
          <p:cNvPr id="111" name="Picture 110">
            <a:extLst>
              <a:ext uri="{FF2B5EF4-FFF2-40B4-BE49-F238E27FC236}">
                <a16:creationId xmlns:a16="http://schemas.microsoft.com/office/drawing/2014/main" id="{7101B341-3C15-840B-77E7-CD0AB9353AC9}"/>
              </a:ext>
            </a:extLst>
          </p:cNvPr>
          <p:cNvPicPr>
            <a:picLocks noChangeAspect="1"/>
          </p:cNvPicPr>
          <p:nvPr/>
        </p:nvPicPr>
        <p:blipFill>
          <a:blip r:embed="rId13"/>
          <a:stretch>
            <a:fillRect/>
          </a:stretch>
        </p:blipFill>
        <p:spPr>
          <a:xfrm flipH="1">
            <a:off x="696138" y="4139354"/>
            <a:ext cx="1808793" cy="1747737"/>
          </a:xfrm>
          <a:prstGeom prst="rect">
            <a:avLst/>
          </a:prstGeom>
        </p:spPr>
      </p:pic>
      <p:pic>
        <p:nvPicPr>
          <p:cNvPr id="116" name="Picture 115">
            <a:extLst>
              <a:ext uri="{FF2B5EF4-FFF2-40B4-BE49-F238E27FC236}">
                <a16:creationId xmlns:a16="http://schemas.microsoft.com/office/drawing/2014/main" id="{2F637179-743C-AD32-A20F-6DE22AA779B8}"/>
              </a:ext>
            </a:extLst>
          </p:cNvPr>
          <p:cNvPicPr>
            <a:picLocks noChangeAspect="1"/>
          </p:cNvPicPr>
          <p:nvPr/>
        </p:nvPicPr>
        <p:blipFill>
          <a:blip r:embed="rId14"/>
          <a:stretch>
            <a:fillRect/>
          </a:stretch>
        </p:blipFill>
        <p:spPr>
          <a:xfrm flipH="1">
            <a:off x="18437852" y="8603785"/>
            <a:ext cx="1662938" cy="2225939"/>
          </a:xfrm>
          <a:prstGeom prst="rect">
            <a:avLst/>
          </a:prstGeom>
        </p:spPr>
      </p:pic>
      <p:pic>
        <p:nvPicPr>
          <p:cNvPr id="113" name="c1">
            <a:hlinkClick r:id="rId15" action="ppaction://hlinksldjump"/>
            <a:extLst>
              <a:ext uri="{FF2B5EF4-FFF2-40B4-BE49-F238E27FC236}">
                <a16:creationId xmlns:a16="http://schemas.microsoft.com/office/drawing/2014/main" id="{D127CFE0-185B-88F0-6389-EEE2153290E9}"/>
              </a:ext>
            </a:extLst>
          </p:cNvPr>
          <p:cNvPicPr>
            <a:picLocks noGrp="1" noRot="1" noChangeAspect="1" noMove="1" noResize="1" noEditPoints="1" noAdjustHandles="1" noChangeArrowheads="1" noChangeShapeType="1" noCrop="1"/>
          </p:cNvPicPr>
          <p:nvPr/>
        </p:nvPicPr>
        <p:blipFill>
          <a:blip r:embed="rId16"/>
          <a:stretch>
            <a:fillRect/>
          </a:stretch>
        </p:blipFill>
        <p:spPr>
          <a:xfrm flipH="1">
            <a:off x="6300647" y="6564827"/>
            <a:ext cx="602211" cy="682506"/>
          </a:xfrm>
          <a:prstGeom prst="rect">
            <a:avLst/>
          </a:prstGeom>
        </p:spPr>
      </p:pic>
      <p:pic>
        <p:nvPicPr>
          <p:cNvPr id="117" name="c2">
            <a:hlinkClick r:id="rId17" action="ppaction://hlinksldjump"/>
            <a:extLst>
              <a:ext uri="{FF2B5EF4-FFF2-40B4-BE49-F238E27FC236}">
                <a16:creationId xmlns:a16="http://schemas.microsoft.com/office/drawing/2014/main" id="{C3D8F368-FE0D-26B0-E470-9EA79FA502D3}"/>
              </a:ext>
            </a:extLst>
          </p:cNvPr>
          <p:cNvPicPr>
            <a:picLocks noGrp="1" noRot="1" noChangeAspect="1" noMove="1" noResize="1" noEditPoints="1" noAdjustHandles="1" noChangeArrowheads="1" noChangeShapeType="1" noCrop="1"/>
          </p:cNvPicPr>
          <p:nvPr/>
        </p:nvPicPr>
        <p:blipFill>
          <a:blip r:embed="rId16"/>
          <a:stretch>
            <a:fillRect/>
          </a:stretch>
        </p:blipFill>
        <p:spPr>
          <a:xfrm flipH="1">
            <a:off x="6544085" y="5667899"/>
            <a:ext cx="602211" cy="682506"/>
          </a:xfrm>
          <a:prstGeom prst="rect">
            <a:avLst/>
          </a:prstGeom>
        </p:spPr>
      </p:pic>
      <p:pic>
        <p:nvPicPr>
          <p:cNvPr id="118" name="c3">
            <a:hlinkClick r:id="rId18" action="ppaction://hlinksldjump"/>
            <a:extLst>
              <a:ext uri="{FF2B5EF4-FFF2-40B4-BE49-F238E27FC236}">
                <a16:creationId xmlns:a16="http://schemas.microsoft.com/office/drawing/2014/main" id="{46000F70-B49D-DDD8-4914-ED279912DD4E}"/>
              </a:ext>
            </a:extLst>
          </p:cNvPr>
          <p:cNvPicPr>
            <a:picLocks noGrp="1" noRot="1" noChangeAspect="1" noMove="1" noResize="1" noEditPoints="1" noAdjustHandles="1" noChangeArrowheads="1" noChangeShapeType="1" noCrop="1"/>
          </p:cNvPicPr>
          <p:nvPr/>
        </p:nvPicPr>
        <p:blipFill>
          <a:blip r:embed="rId16"/>
          <a:stretch>
            <a:fillRect/>
          </a:stretch>
        </p:blipFill>
        <p:spPr>
          <a:xfrm flipH="1">
            <a:off x="7545782" y="5144592"/>
            <a:ext cx="602211" cy="682506"/>
          </a:xfrm>
          <a:prstGeom prst="rect">
            <a:avLst/>
          </a:prstGeom>
        </p:spPr>
      </p:pic>
      <p:pic>
        <p:nvPicPr>
          <p:cNvPr id="119" name="c4">
            <a:hlinkClick r:id="rId17" action="ppaction://hlinksldjump"/>
            <a:extLst>
              <a:ext uri="{FF2B5EF4-FFF2-40B4-BE49-F238E27FC236}">
                <a16:creationId xmlns:a16="http://schemas.microsoft.com/office/drawing/2014/main" id="{280075B5-D713-2096-ADF5-481D941A24AD}"/>
              </a:ext>
            </a:extLst>
          </p:cNvPr>
          <p:cNvPicPr>
            <a:picLocks noGrp="1" noRot="1" noChangeAspect="1" noMove="1" noResize="1" noEditPoints="1" noAdjustHandles="1" noChangeArrowheads="1" noChangeShapeType="1" noCrop="1"/>
          </p:cNvPicPr>
          <p:nvPr/>
        </p:nvPicPr>
        <p:blipFill>
          <a:blip r:embed="rId16"/>
          <a:stretch>
            <a:fillRect/>
          </a:stretch>
        </p:blipFill>
        <p:spPr>
          <a:xfrm flipH="1">
            <a:off x="8360487" y="5127300"/>
            <a:ext cx="602211" cy="682506"/>
          </a:xfrm>
          <a:prstGeom prst="rect">
            <a:avLst/>
          </a:prstGeom>
        </p:spPr>
      </p:pic>
      <p:pic>
        <p:nvPicPr>
          <p:cNvPr id="120" name="c5">
            <a:hlinkClick r:id="rId19" action="ppaction://hlinksldjump"/>
            <a:extLst>
              <a:ext uri="{FF2B5EF4-FFF2-40B4-BE49-F238E27FC236}">
                <a16:creationId xmlns:a16="http://schemas.microsoft.com/office/drawing/2014/main" id="{25D15045-C054-7510-C39B-6C398E38A03D}"/>
              </a:ext>
            </a:extLst>
          </p:cNvPr>
          <p:cNvPicPr>
            <a:picLocks noGrp="1" noRot="1" noChangeAspect="1" noMove="1" noResize="1" noEditPoints="1" noAdjustHandles="1" noChangeArrowheads="1" noChangeShapeType="1" noCrop="1"/>
          </p:cNvPicPr>
          <p:nvPr/>
        </p:nvPicPr>
        <p:blipFill>
          <a:blip r:embed="rId16"/>
          <a:stretch>
            <a:fillRect/>
          </a:stretch>
        </p:blipFill>
        <p:spPr>
          <a:xfrm flipH="1">
            <a:off x="9200529" y="5413134"/>
            <a:ext cx="602211" cy="682506"/>
          </a:xfrm>
          <a:prstGeom prst="rect">
            <a:avLst/>
          </a:prstGeom>
        </p:spPr>
      </p:pic>
      <p:pic>
        <p:nvPicPr>
          <p:cNvPr id="121" name="c6">
            <a:hlinkClick r:id="rId20" action="ppaction://hlinksldjump"/>
            <a:extLst>
              <a:ext uri="{FF2B5EF4-FFF2-40B4-BE49-F238E27FC236}">
                <a16:creationId xmlns:a16="http://schemas.microsoft.com/office/drawing/2014/main" id="{6C24BBD6-520C-4593-8F79-A10789CEC80D}"/>
              </a:ext>
            </a:extLst>
          </p:cNvPr>
          <p:cNvPicPr>
            <a:picLocks noGrp="1" noRot="1" noChangeAspect="1" noMove="1" noResize="1" noEditPoints="1" noAdjustHandles="1" noChangeArrowheads="1" noChangeShapeType="1" noCrop="1"/>
          </p:cNvPicPr>
          <p:nvPr/>
        </p:nvPicPr>
        <p:blipFill>
          <a:blip r:embed="rId16"/>
          <a:stretch>
            <a:fillRect/>
          </a:stretch>
        </p:blipFill>
        <p:spPr>
          <a:xfrm flipH="1">
            <a:off x="10172304" y="5597027"/>
            <a:ext cx="602211" cy="682506"/>
          </a:xfrm>
          <a:prstGeom prst="rect">
            <a:avLst/>
          </a:prstGeom>
        </p:spPr>
      </p:pic>
      <p:pic>
        <p:nvPicPr>
          <p:cNvPr id="122" name="c7">
            <a:hlinkClick r:id="rId21" action="ppaction://hlinksldjump"/>
            <a:extLst>
              <a:ext uri="{FF2B5EF4-FFF2-40B4-BE49-F238E27FC236}">
                <a16:creationId xmlns:a16="http://schemas.microsoft.com/office/drawing/2014/main" id="{1C0D09B9-0CF0-056B-35FE-5B6D1627B2A7}"/>
              </a:ext>
            </a:extLst>
          </p:cNvPr>
          <p:cNvPicPr>
            <a:picLocks noGrp="1" noRot="1" noChangeAspect="1" noMove="1" noResize="1" noEditPoints="1" noAdjustHandles="1" noChangeArrowheads="1" noChangeShapeType="1" noCrop="1"/>
          </p:cNvPicPr>
          <p:nvPr/>
        </p:nvPicPr>
        <p:blipFill>
          <a:blip r:embed="rId16"/>
          <a:stretch>
            <a:fillRect/>
          </a:stretch>
        </p:blipFill>
        <p:spPr>
          <a:xfrm flipH="1">
            <a:off x="11071964" y="5940813"/>
            <a:ext cx="602211" cy="682506"/>
          </a:xfrm>
          <a:prstGeom prst="rect">
            <a:avLst/>
          </a:prstGeom>
        </p:spPr>
      </p:pic>
      <p:pic>
        <p:nvPicPr>
          <p:cNvPr id="123" name="c8">
            <a:hlinkClick r:id="rId22" action="ppaction://hlinksldjump"/>
            <a:extLst>
              <a:ext uri="{FF2B5EF4-FFF2-40B4-BE49-F238E27FC236}">
                <a16:creationId xmlns:a16="http://schemas.microsoft.com/office/drawing/2014/main" id="{A6E37F1A-047C-8CB5-B5A3-FD5BC2F904F9}"/>
              </a:ext>
            </a:extLst>
          </p:cNvPr>
          <p:cNvPicPr>
            <a:picLocks noGrp="1" noRot="1" noChangeAspect="1" noMove="1" noResize="1" noEditPoints="1" noAdjustHandles="1" noChangeArrowheads="1" noChangeShapeType="1" noCrop="1"/>
          </p:cNvPicPr>
          <p:nvPr/>
        </p:nvPicPr>
        <p:blipFill>
          <a:blip r:embed="rId16"/>
          <a:stretch>
            <a:fillRect/>
          </a:stretch>
        </p:blipFill>
        <p:spPr>
          <a:xfrm flipH="1">
            <a:off x="11927981" y="6268767"/>
            <a:ext cx="602211" cy="682506"/>
          </a:xfrm>
          <a:prstGeom prst="rect">
            <a:avLst/>
          </a:prstGeom>
        </p:spPr>
      </p:pic>
      <p:pic>
        <p:nvPicPr>
          <p:cNvPr id="124" name="c9">
            <a:hlinkClick r:id="rId23" action="ppaction://hlinksldjump"/>
            <a:extLst>
              <a:ext uri="{FF2B5EF4-FFF2-40B4-BE49-F238E27FC236}">
                <a16:creationId xmlns:a16="http://schemas.microsoft.com/office/drawing/2014/main" id="{CF54AB50-7895-80B8-3C45-1EB9250E5C90}"/>
              </a:ext>
            </a:extLst>
          </p:cNvPr>
          <p:cNvPicPr>
            <a:picLocks noGrp="1" noRot="1" noChangeAspect="1" noMove="1" noResize="1" noEditPoints="1" noAdjustHandles="1" noChangeArrowheads="1" noChangeShapeType="1" noCrop="1"/>
          </p:cNvPicPr>
          <p:nvPr/>
        </p:nvPicPr>
        <p:blipFill>
          <a:blip r:embed="rId16"/>
          <a:stretch>
            <a:fillRect/>
          </a:stretch>
        </p:blipFill>
        <p:spPr>
          <a:xfrm flipH="1">
            <a:off x="12827693" y="6610020"/>
            <a:ext cx="602211" cy="682506"/>
          </a:xfrm>
          <a:prstGeom prst="rect">
            <a:avLst/>
          </a:prstGeom>
        </p:spPr>
      </p:pic>
      <p:pic>
        <p:nvPicPr>
          <p:cNvPr id="125" name="c10">
            <a:hlinkClick r:id="rId24" action="ppaction://hlinksldjump"/>
            <a:extLst>
              <a:ext uri="{FF2B5EF4-FFF2-40B4-BE49-F238E27FC236}">
                <a16:creationId xmlns:a16="http://schemas.microsoft.com/office/drawing/2014/main" id="{C787DE44-D4D3-DC52-3525-109AA44DAE02}"/>
              </a:ext>
            </a:extLst>
          </p:cNvPr>
          <p:cNvPicPr>
            <a:picLocks noGrp="1" noRot="1" noChangeAspect="1" noMove="1" noResize="1" noEditPoints="1" noAdjustHandles="1" noChangeArrowheads="1" noChangeShapeType="1" noCrop="1"/>
          </p:cNvPicPr>
          <p:nvPr/>
        </p:nvPicPr>
        <p:blipFill>
          <a:blip r:embed="rId16"/>
          <a:stretch>
            <a:fillRect/>
          </a:stretch>
        </p:blipFill>
        <p:spPr>
          <a:xfrm flipH="1">
            <a:off x="13799297" y="6543038"/>
            <a:ext cx="602211" cy="682506"/>
          </a:xfrm>
          <a:prstGeom prst="rect">
            <a:avLst/>
          </a:prstGeom>
        </p:spPr>
      </p:pic>
      <p:pic>
        <p:nvPicPr>
          <p:cNvPr id="126" name="c11">
            <a:hlinkClick r:id="rId25" action="ppaction://hlinksldjump"/>
            <a:extLst>
              <a:ext uri="{FF2B5EF4-FFF2-40B4-BE49-F238E27FC236}">
                <a16:creationId xmlns:a16="http://schemas.microsoft.com/office/drawing/2014/main" id="{9E13B70F-0002-5C72-EA0E-63A08F06BE5A}"/>
              </a:ext>
            </a:extLst>
          </p:cNvPr>
          <p:cNvPicPr>
            <a:picLocks noGrp="1" noRot="1" noChangeAspect="1" noMove="1" noResize="1" noEditPoints="1" noAdjustHandles="1" noChangeArrowheads="1" noChangeShapeType="1" noCrop="1"/>
          </p:cNvPicPr>
          <p:nvPr/>
        </p:nvPicPr>
        <p:blipFill>
          <a:blip r:embed="rId16"/>
          <a:stretch>
            <a:fillRect/>
          </a:stretch>
        </p:blipFill>
        <p:spPr>
          <a:xfrm flipH="1">
            <a:off x="14329341" y="5940813"/>
            <a:ext cx="602211" cy="682506"/>
          </a:xfrm>
          <a:prstGeom prst="rect">
            <a:avLst/>
          </a:prstGeom>
        </p:spPr>
      </p:pic>
      <p:pic>
        <p:nvPicPr>
          <p:cNvPr id="127" name="c12">
            <a:hlinkClick r:id="rId26" action="ppaction://hlinksldjump"/>
            <a:extLst>
              <a:ext uri="{FF2B5EF4-FFF2-40B4-BE49-F238E27FC236}">
                <a16:creationId xmlns:a16="http://schemas.microsoft.com/office/drawing/2014/main" id="{90B9C459-67F9-14A1-2A62-4BEF5D499D24}"/>
              </a:ext>
            </a:extLst>
          </p:cNvPr>
          <p:cNvPicPr>
            <a:picLocks noGrp="1" noRot="1" noChangeAspect="1" noMove="1" noResize="1" noEditPoints="1" noAdjustHandles="1" noChangeArrowheads="1" noChangeShapeType="1" noCrop="1"/>
          </p:cNvPicPr>
          <p:nvPr/>
        </p:nvPicPr>
        <p:blipFill>
          <a:blip r:embed="rId16"/>
          <a:stretch>
            <a:fillRect/>
          </a:stretch>
        </p:blipFill>
        <p:spPr>
          <a:xfrm flipH="1">
            <a:off x="14386407" y="5055701"/>
            <a:ext cx="602211" cy="682506"/>
          </a:xfrm>
          <a:prstGeom prst="rect">
            <a:avLst/>
          </a:prstGeom>
        </p:spPr>
      </p:pic>
      <p:pic>
        <p:nvPicPr>
          <p:cNvPr id="128" name="c13">
            <a:hlinkClick r:id="rId15" action="ppaction://hlinksldjump"/>
            <a:extLst>
              <a:ext uri="{FF2B5EF4-FFF2-40B4-BE49-F238E27FC236}">
                <a16:creationId xmlns:a16="http://schemas.microsoft.com/office/drawing/2014/main" id="{4996C8B1-9F87-2F8D-D520-B5658E5B74F6}"/>
              </a:ext>
            </a:extLst>
          </p:cNvPr>
          <p:cNvPicPr>
            <a:picLocks noGrp="1" noRot="1" noChangeAspect="1" noMove="1" noResize="1" noEditPoints="1" noAdjustHandles="1" noChangeArrowheads="1" noChangeShapeType="1" noCrop="1"/>
          </p:cNvPicPr>
          <p:nvPr/>
        </p:nvPicPr>
        <p:blipFill>
          <a:blip r:embed="rId16"/>
          <a:stretch>
            <a:fillRect/>
          </a:stretch>
        </p:blipFill>
        <p:spPr>
          <a:xfrm flipH="1">
            <a:off x="13973786" y="4398015"/>
            <a:ext cx="602211" cy="682506"/>
          </a:xfrm>
          <a:prstGeom prst="rect">
            <a:avLst/>
          </a:prstGeom>
        </p:spPr>
      </p:pic>
      <p:pic>
        <p:nvPicPr>
          <p:cNvPr id="129" name="c14">
            <a:hlinkClick r:id="rId27" action="ppaction://hlinksldjump"/>
            <a:extLst>
              <a:ext uri="{FF2B5EF4-FFF2-40B4-BE49-F238E27FC236}">
                <a16:creationId xmlns:a16="http://schemas.microsoft.com/office/drawing/2014/main" id="{80A5E71F-3BE3-CFB2-2DDF-AAD5B272A5FF}"/>
              </a:ext>
            </a:extLst>
          </p:cNvPr>
          <p:cNvPicPr>
            <a:picLocks noGrp="1" noRot="1" noChangeAspect="1" noMove="1" noResize="1" noEditPoints="1" noAdjustHandles="1" noChangeArrowheads="1" noChangeShapeType="1" noCrop="1"/>
          </p:cNvPicPr>
          <p:nvPr/>
        </p:nvPicPr>
        <p:blipFill>
          <a:blip r:embed="rId16"/>
          <a:stretch>
            <a:fillRect/>
          </a:stretch>
        </p:blipFill>
        <p:spPr>
          <a:xfrm flipH="1">
            <a:off x="13154124" y="3919040"/>
            <a:ext cx="602211" cy="682506"/>
          </a:xfrm>
          <a:prstGeom prst="rect">
            <a:avLst/>
          </a:prstGeom>
        </p:spPr>
      </p:pic>
      <p:pic>
        <p:nvPicPr>
          <p:cNvPr id="130" name="c15">
            <a:hlinkClick r:id="rId28" action="ppaction://hlinksldjump"/>
            <a:extLst>
              <a:ext uri="{FF2B5EF4-FFF2-40B4-BE49-F238E27FC236}">
                <a16:creationId xmlns:a16="http://schemas.microsoft.com/office/drawing/2014/main" id="{C1079187-AE0F-6D6E-7EDE-828F9C71582B}"/>
              </a:ext>
            </a:extLst>
          </p:cNvPr>
          <p:cNvPicPr>
            <a:picLocks noGrp="1" noRot="1" noChangeAspect="1" noMove="1" noResize="1" noEditPoints="1" noAdjustHandles="1" noChangeArrowheads="1" noChangeShapeType="1" noCrop="1"/>
          </p:cNvPicPr>
          <p:nvPr/>
        </p:nvPicPr>
        <p:blipFill>
          <a:blip r:embed="rId16"/>
          <a:stretch>
            <a:fillRect/>
          </a:stretch>
        </p:blipFill>
        <p:spPr>
          <a:xfrm flipH="1">
            <a:off x="12115749" y="3821351"/>
            <a:ext cx="602211" cy="682506"/>
          </a:xfrm>
          <a:prstGeom prst="rect">
            <a:avLst/>
          </a:prstGeom>
        </p:spPr>
      </p:pic>
      <p:pic>
        <p:nvPicPr>
          <p:cNvPr id="131" name="c16">
            <a:hlinkClick r:id="rId17" action="ppaction://hlinksldjump"/>
            <a:extLst>
              <a:ext uri="{FF2B5EF4-FFF2-40B4-BE49-F238E27FC236}">
                <a16:creationId xmlns:a16="http://schemas.microsoft.com/office/drawing/2014/main" id="{B3160F5A-3F42-E939-2F8C-AA7571E1C77F}"/>
              </a:ext>
            </a:extLst>
          </p:cNvPr>
          <p:cNvPicPr>
            <a:picLocks noGrp="1" noRot="1" noChangeAspect="1" noMove="1" noResize="1" noEditPoints="1" noAdjustHandles="1" noChangeArrowheads="1" noChangeShapeType="1" noCrop="1"/>
          </p:cNvPicPr>
          <p:nvPr/>
        </p:nvPicPr>
        <p:blipFill>
          <a:blip r:embed="rId16"/>
          <a:stretch>
            <a:fillRect/>
          </a:stretch>
        </p:blipFill>
        <p:spPr>
          <a:xfrm flipH="1">
            <a:off x="11214917" y="3891629"/>
            <a:ext cx="602211" cy="682506"/>
          </a:xfrm>
          <a:prstGeom prst="rect">
            <a:avLst/>
          </a:prstGeom>
        </p:spPr>
      </p:pic>
      <p:pic>
        <p:nvPicPr>
          <p:cNvPr id="132" name="c17">
            <a:hlinkClick r:id="rId18" action="ppaction://hlinksldjump"/>
            <a:extLst>
              <a:ext uri="{FF2B5EF4-FFF2-40B4-BE49-F238E27FC236}">
                <a16:creationId xmlns:a16="http://schemas.microsoft.com/office/drawing/2014/main" id="{BFD85AE7-ECDC-2E98-159C-3E378BE358EC}"/>
              </a:ext>
            </a:extLst>
          </p:cNvPr>
          <p:cNvPicPr>
            <a:picLocks noGrp="1" noRot="1" noChangeAspect="1" noMove="1" noResize="1" noEditPoints="1" noAdjustHandles="1" noChangeArrowheads="1" noChangeShapeType="1" noCrop="1"/>
          </p:cNvPicPr>
          <p:nvPr/>
        </p:nvPicPr>
        <p:blipFill>
          <a:blip r:embed="rId16"/>
          <a:stretch>
            <a:fillRect/>
          </a:stretch>
        </p:blipFill>
        <p:spPr>
          <a:xfrm flipH="1">
            <a:off x="10129236" y="3906999"/>
            <a:ext cx="602211" cy="682506"/>
          </a:xfrm>
          <a:prstGeom prst="rect">
            <a:avLst/>
          </a:prstGeom>
        </p:spPr>
      </p:pic>
      <p:pic>
        <p:nvPicPr>
          <p:cNvPr id="133" name="c18">
            <a:hlinkClick r:id="rId29" action="ppaction://hlinksldjump"/>
            <a:extLst>
              <a:ext uri="{FF2B5EF4-FFF2-40B4-BE49-F238E27FC236}">
                <a16:creationId xmlns:a16="http://schemas.microsoft.com/office/drawing/2014/main" id="{FA2F7EB2-B839-4CC0-605D-CF7AC5927025}"/>
              </a:ext>
            </a:extLst>
          </p:cNvPr>
          <p:cNvPicPr>
            <a:picLocks noGrp="1" noRot="1" noChangeAspect="1" noMove="1" noResize="1" noEditPoints="1" noAdjustHandles="1" noChangeArrowheads="1" noChangeShapeType="1" noCrop="1"/>
          </p:cNvPicPr>
          <p:nvPr/>
        </p:nvPicPr>
        <p:blipFill>
          <a:blip r:embed="rId16"/>
          <a:stretch>
            <a:fillRect/>
          </a:stretch>
        </p:blipFill>
        <p:spPr>
          <a:xfrm flipH="1">
            <a:off x="9200529" y="4119443"/>
            <a:ext cx="602211" cy="682506"/>
          </a:xfrm>
          <a:prstGeom prst="rect">
            <a:avLst/>
          </a:prstGeom>
        </p:spPr>
      </p:pic>
      <p:pic>
        <p:nvPicPr>
          <p:cNvPr id="134" name="c19">
            <a:hlinkClick r:id="rId30" action="ppaction://hlinksldjump"/>
            <a:extLst>
              <a:ext uri="{FF2B5EF4-FFF2-40B4-BE49-F238E27FC236}">
                <a16:creationId xmlns:a16="http://schemas.microsoft.com/office/drawing/2014/main" id="{64CACD95-B4E9-FC61-6CCF-787FEFAB9056}"/>
              </a:ext>
            </a:extLst>
          </p:cNvPr>
          <p:cNvPicPr>
            <a:picLocks noGrp="1" noRot="1" noChangeAspect="1" noMove="1" noResize="1" noEditPoints="1" noAdjustHandles="1" noChangeArrowheads="1" noChangeShapeType="1" noCrop="1"/>
          </p:cNvPicPr>
          <p:nvPr/>
        </p:nvPicPr>
        <p:blipFill>
          <a:blip r:embed="rId16"/>
          <a:stretch>
            <a:fillRect/>
          </a:stretch>
        </p:blipFill>
        <p:spPr>
          <a:xfrm flipH="1">
            <a:off x="8285936" y="4284260"/>
            <a:ext cx="602211" cy="682506"/>
          </a:xfrm>
          <a:prstGeom prst="rect">
            <a:avLst/>
          </a:prstGeom>
        </p:spPr>
      </p:pic>
      <p:pic>
        <p:nvPicPr>
          <p:cNvPr id="135" name="c20">
            <a:hlinkClick r:id="rId31" action="ppaction://hlinksldjump"/>
            <a:extLst>
              <a:ext uri="{FF2B5EF4-FFF2-40B4-BE49-F238E27FC236}">
                <a16:creationId xmlns:a16="http://schemas.microsoft.com/office/drawing/2014/main" id="{C5AD8B99-202A-1FFF-B8D8-8341374DE143}"/>
              </a:ext>
            </a:extLst>
          </p:cNvPr>
          <p:cNvPicPr>
            <a:picLocks noGrp="1" noRot="1" noChangeAspect="1" noMove="1" noResize="1" noEditPoints="1" noAdjustHandles="1" noChangeArrowheads="1" noChangeShapeType="1" noCrop="1"/>
          </p:cNvPicPr>
          <p:nvPr/>
        </p:nvPicPr>
        <p:blipFill>
          <a:blip r:embed="rId16"/>
          <a:stretch>
            <a:fillRect/>
          </a:stretch>
        </p:blipFill>
        <p:spPr>
          <a:xfrm flipH="1">
            <a:off x="7342829" y="4330716"/>
            <a:ext cx="602211" cy="682506"/>
          </a:xfrm>
          <a:prstGeom prst="rect">
            <a:avLst/>
          </a:prstGeom>
        </p:spPr>
      </p:pic>
      <p:pic>
        <p:nvPicPr>
          <p:cNvPr id="136" name="c21">
            <a:hlinkClick r:id="rId31" action="ppaction://hlinksldjump"/>
            <a:extLst>
              <a:ext uri="{FF2B5EF4-FFF2-40B4-BE49-F238E27FC236}">
                <a16:creationId xmlns:a16="http://schemas.microsoft.com/office/drawing/2014/main" id="{7C7A3A2D-CEFB-5420-F84C-98E295C7C16A}"/>
              </a:ext>
            </a:extLst>
          </p:cNvPr>
          <p:cNvPicPr>
            <a:picLocks noGrp="1" noRot="1" noChangeAspect="1" noMove="1" noResize="1" noEditPoints="1" noAdjustHandles="1" noChangeArrowheads="1" noChangeShapeType="1" noCrop="1"/>
          </p:cNvPicPr>
          <p:nvPr/>
        </p:nvPicPr>
        <p:blipFill>
          <a:blip r:embed="rId16"/>
          <a:stretch>
            <a:fillRect/>
          </a:stretch>
        </p:blipFill>
        <p:spPr>
          <a:xfrm flipH="1">
            <a:off x="6587666" y="3872892"/>
            <a:ext cx="602211" cy="682506"/>
          </a:xfrm>
          <a:prstGeom prst="rect">
            <a:avLst/>
          </a:prstGeom>
        </p:spPr>
      </p:pic>
      <p:pic>
        <p:nvPicPr>
          <p:cNvPr id="137" name="c22">
            <a:hlinkClick r:id="rId24" action="ppaction://hlinksldjump"/>
            <a:extLst>
              <a:ext uri="{FF2B5EF4-FFF2-40B4-BE49-F238E27FC236}">
                <a16:creationId xmlns:a16="http://schemas.microsoft.com/office/drawing/2014/main" id="{90119266-3A7E-0BBC-16D5-27F123532068}"/>
              </a:ext>
            </a:extLst>
          </p:cNvPr>
          <p:cNvPicPr>
            <a:picLocks noGrp="1" noRot="1" noChangeAspect="1" noMove="1" noResize="1" noEditPoints="1" noAdjustHandles="1" noChangeArrowheads="1" noChangeShapeType="1" noCrop="1"/>
          </p:cNvPicPr>
          <p:nvPr/>
        </p:nvPicPr>
        <p:blipFill>
          <a:blip r:embed="rId16"/>
          <a:stretch>
            <a:fillRect/>
          </a:stretch>
        </p:blipFill>
        <p:spPr>
          <a:xfrm flipH="1">
            <a:off x="6353226" y="2944400"/>
            <a:ext cx="602211" cy="682506"/>
          </a:xfrm>
          <a:prstGeom prst="rect">
            <a:avLst/>
          </a:prstGeom>
        </p:spPr>
      </p:pic>
      <p:pic>
        <p:nvPicPr>
          <p:cNvPr id="138" name="c23">
            <a:hlinkClick r:id="rId32" action="ppaction://hlinksldjump"/>
            <a:extLst>
              <a:ext uri="{FF2B5EF4-FFF2-40B4-BE49-F238E27FC236}">
                <a16:creationId xmlns:a16="http://schemas.microsoft.com/office/drawing/2014/main" id="{829505D7-63A8-511A-EFF4-BB7E197A4403}"/>
              </a:ext>
            </a:extLst>
          </p:cNvPr>
          <p:cNvPicPr>
            <a:picLocks noGrp="1" noRot="1" noChangeAspect="1" noMove="1" noResize="1" noEditPoints="1" noAdjustHandles="1" noChangeArrowheads="1" noChangeShapeType="1" noCrop="1"/>
          </p:cNvPicPr>
          <p:nvPr/>
        </p:nvPicPr>
        <p:blipFill>
          <a:blip r:embed="rId16"/>
          <a:stretch>
            <a:fillRect/>
          </a:stretch>
        </p:blipFill>
        <p:spPr>
          <a:xfrm flipH="1">
            <a:off x="6824865" y="2145845"/>
            <a:ext cx="602211" cy="682506"/>
          </a:xfrm>
          <a:prstGeom prst="rect">
            <a:avLst/>
          </a:prstGeom>
        </p:spPr>
      </p:pic>
      <p:pic>
        <p:nvPicPr>
          <p:cNvPr id="139" name="c24">
            <a:hlinkClick r:id="rId28" action="ppaction://hlinksldjump"/>
            <a:extLst>
              <a:ext uri="{FF2B5EF4-FFF2-40B4-BE49-F238E27FC236}">
                <a16:creationId xmlns:a16="http://schemas.microsoft.com/office/drawing/2014/main" id="{15877152-BAE3-58B5-81AF-7053297C6B86}"/>
              </a:ext>
            </a:extLst>
          </p:cNvPr>
          <p:cNvPicPr>
            <a:picLocks noGrp="1" noRot="1" noChangeAspect="1" noMove="1" noResize="1" noEditPoints="1" noAdjustHandles="1" noChangeArrowheads="1" noChangeShapeType="1" noCrop="1"/>
          </p:cNvPicPr>
          <p:nvPr/>
        </p:nvPicPr>
        <p:blipFill>
          <a:blip r:embed="rId16"/>
          <a:stretch>
            <a:fillRect/>
          </a:stretch>
        </p:blipFill>
        <p:spPr>
          <a:xfrm flipH="1">
            <a:off x="7723065" y="1817279"/>
            <a:ext cx="602211" cy="682506"/>
          </a:xfrm>
          <a:prstGeom prst="rect">
            <a:avLst/>
          </a:prstGeom>
        </p:spPr>
      </p:pic>
      <p:pic>
        <p:nvPicPr>
          <p:cNvPr id="140" name="c25">
            <a:hlinkClick r:id="rId33" action="ppaction://hlinksldjump"/>
            <a:extLst>
              <a:ext uri="{FF2B5EF4-FFF2-40B4-BE49-F238E27FC236}">
                <a16:creationId xmlns:a16="http://schemas.microsoft.com/office/drawing/2014/main" id="{5385B370-52BF-9583-D82A-24AED0FEAA77}"/>
              </a:ext>
            </a:extLst>
          </p:cNvPr>
          <p:cNvPicPr>
            <a:picLocks noGrp="1" noRot="1" noChangeAspect="1" noMove="1" noResize="1" noEditPoints="1" noAdjustHandles="1" noChangeArrowheads="1" noChangeShapeType="1" noCrop="1"/>
          </p:cNvPicPr>
          <p:nvPr/>
        </p:nvPicPr>
        <p:blipFill>
          <a:blip r:embed="rId16"/>
          <a:stretch>
            <a:fillRect/>
          </a:stretch>
        </p:blipFill>
        <p:spPr>
          <a:xfrm flipH="1">
            <a:off x="8625816" y="2003097"/>
            <a:ext cx="602211" cy="682506"/>
          </a:xfrm>
          <a:prstGeom prst="rect">
            <a:avLst/>
          </a:prstGeom>
        </p:spPr>
      </p:pic>
      <p:pic>
        <p:nvPicPr>
          <p:cNvPr id="141" name="c26">
            <a:hlinkClick r:id="rId34" action="ppaction://hlinksldjump"/>
            <a:extLst>
              <a:ext uri="{FF2B5EF4-FFF2-40B4-BE49-F238E27FC236}">
                <a16:creationId xmlns:a16="http://schemas.microsoft.com/office/drawing/2014/main" id="{6C42503B-1C86-5CED-0F87-4A18DB18357D}"/>
              </a:ext>
            </a:extLst>
          </p:cNvPr>
          <p:cNvPicPr>
            <a:picLocks noGrp="1" noRot="1" noChangeAspect="1" noMove="1" noResize="1" noEditPoints="1" noAdjustHandles="1" noChangeArrowheads="1" noChangeShapeType="1" noCrop="1"/>
          </p:cNvPicPr>
          <p:nvPr/>
        </p:nvPicPr>
        <p:blipFill>
          <a:blip r:embed="rId16"/>
          <a:stretch>
            <a:fillRect/>
          </a:stretch>
        </p:blipFill>
        <p:spPr>
          <a:xfrm flipH="1">
            <a:off x="9410973" y="2274342"/>
            <a:ext cx="602211" cy="682506"/>
          </a:xfrm>
          <a:prstGeom prst="rect">
            <a:avLst/>
          </a:prstGeom>
        </p:spPr>
      </p:pic>
      <p:pic>
        <p:nvPicPr>
          <p:cNvPr id="142" name="c27">
            <a:hlinkClick r:id="rId35" action="ppaction://hlinksldjump"/>
            <a:extLst>
              <a:ext uri="{FF2B5EF4-FFF2-40B4-BE49-F238E27FC236}">
                <a16:creationId xmlns:a16="http://schemas.microsoft.com/office/drawing/2014/main" id="{B6469208-D79C-709B-D8CE-03098EC0A377}"/>
              </a:ext>
            </a:extLst>
          </p:cNvPr>
          <p:cNvPicPr>
            <a:picLocks noGrp="1" noRot="1" noChangeAspect="1" noMove="1" noResize="1" noEditPoints="1" noAdjustHandles="1" noChangeArrowheads="1" noChangeShapeType="1" noCrop="1"/>
          </p:cNvPicPr>
          <p:nvPr/>
        </p:nvPicPr>
        <p:blipFill>
          <a:blip r:embed="rId16"/>
          <a:stretch>
            <a:fillRect/>
          </a:stretch>
        </p:blipFill>
        <p:spPr>
          <a:xfrm flipH="1">
            <a:off x="10296752" y="2532587"/>
            <a:ext cx="602211" cy="682506"/>
          </a:xfrm>
          <a:prstGeom prst="rect">
            <a:avLst/>
          </a:prstGeom>
        </p:spPr>
      </p:pic>
      <p:pic>
        <p:nvPicPr>
          <p:cNvPr id="143" name="c28">
            <a:hlinkClick r:id="rId36" action="ppaction://hlinksldjump"/>
            <a:extLst>
              <a:ext uri="{FF2B5EF4-FFF2-40B4-BE49-F238E27FC236}">
                <a16:creationId xmlns:a16="http://schemas.microsoft.com/office/drawing/2014/main" id="{614A3A61-76D8-5CAE-51D4-9EF152609D3C}"/>
              </a:ext>
            </a:extLst>
          </p:cNvPr>
          <p:cNvPicPr>
            <a:picLocks noGrp="1" noRot="1" noChangeAspect="1" noMove="1" noResize="1" noEditPoints="1" noAdjustHandles="1" noChangeArrowheads="1" noChangeShapeType="1" noCrop="1"/>
          </p:cNvPicPr>
          <p:nvPr/>
        </p:nvPicPr>
        <p:blipFill>
          <a:blip r:embed="rId16"/>
          <a:stretch>
            <a:fillRect/>
          </a:stretch>
        </p:blipFill>
        <p:spPr>
          <a:xfrm flipH="1">
            <a:off x="11308418" y="2631635"/>
            <a:ext cx="602211" cy="682506"/>
          </a:xfrm>
          <a:prstGeom prst="rect">
            <a:avLst/>
          </a:prstGeom>
        </p:spPr>
      </p:pic>
      <p:pic>
        <p:nvPicPr>
          <p:cNvPr id="144" name="c29">
            <a:hlinkClick r:id="rId37" action="ppaction://hlinksldjump"/>
            <a:extLst>
              <a:ext uri="{FF2B5EF4-FFF2-40B4-BE49-F238E27FC236}">
                <a16:creationId xmlns:a16="http://schemas.microsoft.com/office/drawing/2014/main" id="{DBE00B4B-0DCD-38EB-B923-5D190249A04E}"/>
              </a:ext>
            </a:extLst>
          </p:cNvPr>
          <p:cNvPicPr>
            <a:picLocks noGrp="1" noRot="1" noChangeAspect="1" noMove="1" noResize="1" noEditPoints="1" noAdjustHandles="1" noChangeArrowheads="1" noChangeShapeType="1" noCrop="1"/>
          </p:cNvPicPr>
          <p:nvPr/>
        </p:nvPicPr>
        <p:blipFill>
          <a:blip r:embed="rId16"/>
          <a:stretch>
            <a:fillRect/>
          </a:stretch>
        </p:blipFill>
        <p:spPr>
          <a:xfrm flipH="1">
            <a:off x="12238091" y="2532587"/>
            <a:ext cx="602211" cy="682506"/>
          </a:xfrm>
          <a:prstGeom prst="rect">
            <a:avLst/>
          </a:prstGeom>
        </p:spPr>
      </p:pic>
      <p:pic>
        <p:nvPicPr>
          <p:cNvPr id="145" name="c30">
            <a:hlinkClick r:id="rId38" action="ppaction://hlinksldjump"/>
            <a:extLst>
              <a:ext uri="{FF2B5EF4-FFF2-40B4-BE49-F238E27FC236}">
                <a16:creationId xmlns:a16="http://schemas.microsoft.com/office/drawing/2014/main" id="{B74DAC73-6BEA-A1AA-3ADF-7AD7B853013C}"/>
              </a:ext>
            </a:extLst>
          </p:cNvPr>
          <p:cNvPicPr>
            <a:picLocks noChangeAspect="1"/>
          </p:cNvPicPr>
          <p:nvPr/>
        </p:nvPicPr>
        <p:blipFill>
          <a:blip r:embed="rId16"/>
          <a:stretch>
            <a:fillRect/>
          </a:stretch>
        </p:blipFill>
        <p:spPr>
          <a:xfrm flipH="1">
            <a:off x="13358366" y="1656585"/>
            <a:ext cx="1514586" cy="1716531"/>
          </a:xfrm>
          <a:prstGeom prst="rect">
            <a:avLst/>
          </a:prstGeom>
        </p:spPr>
      </p:pic>
      <p:pic>
        <p:nvPicPr>
          <p:cNvPr id="150" name="Picture 149">
            <a:extLst>
              <a:ext uri="{FF2B5EF4-FFF2-40B4-BE49-F238E27FC236}">
                <a16:creationId xmlns:a16="http://schemas.microsoft.com/office/drawing/2014/main" id="{6A55237E-8F08-21A0-6F56-276C063A498E}"/>
              </a:ext>
            </a:extLst>
          </p:cNvPr>
          <p:cNvPicPr>
            <a:picLocks noChangeAspect="1"/>
          </p:cNvPicPr>
          <p:nvPr/>
        </p:nvPicPr>
        <p:blipFill>
          <a:blip r:embed="rId39"/>
          <a:stretch>
            <a:fillRect/>
          </a:stretch>
        </p:blipFill>
        <p:spPr>
          <a:xfrm>
            <a:off x="2454068" y="2177536"/>
            <a:ext cx="1107377" cy="1016561"/>
          </a:xfrm>
          <a:prstGeom prst="rect">
            <a:avLst/>
          </a:prstGeom>
        </p:spPr>
      </p:pic>
      <p:pic>
        <p:nvPicPr>
          <p:cNvPr id="151" name="ong MC">
            <a:extLst>
              <a:ext uri="{FF2B5EF4-FFF2-40B4-BE49-F238E27FC236}">
                <a16:creationId xmlns:a16="http://schemas.microsoft.com/office/drawing/2014/main" id="{14FB64A1-2D91-E43C-B162-84AB64E9820A}"/>
              </a:ext>
            </a:extLst>
          </p:cNvPr>
          <p:cNvPicPr>
            <a:picLocks noChangeAspect="1"/>
          </p:cNvPicPr>
          <p:nvPr/>
        </p:nvPicPr>
        <p:blipFill>
          <a:blip r:embed="rId40"/>
          <a:stretch>
            <a:fillRect/>
          </a:stretch>
        </p:blipFill>
        <p:spPr>
          <a:xfrm>
            <a:off x="3415360" y="6493295"/>
            <a:ext cx="1843205" cy="2821898"/>
          </a:xfrm>
          <a:prstGeom prst="rect">
            <a:avLst/>
          </a:prstGeom>
        </p:spPr>
      </p:pic>
    </p:spTree>
    <p:extLst>
      <p:ext uri="{BB962C8B-B14F-4D97-AF65-F5344CB8AC3E}">
        <p14:creationId xmlns:p14="http://schemas.microsoft.com/office/powerpoint/2010/main" val="1890924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10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ppt_x</p:attrName>
                                        </p:attrNameLst>
                                      </p:cBhvr>
                                      <p:tavLst>
                                        <p:tav tm="0">
                                          <p:val>
                                            <p:strVal val="#ppt_x"/>
                                          </p:val>
                                        </p:tav>
                                        <p:tav tm="100000">
                                          <p:val>
                                            <p:strVal val="#ppt_x"/>
                                          </p:val>
                                        </p:tav>
                                      </p:tavLst>
                                    </p:anim>
                                    <p:anim calcmode="lin" valueType="num">
                                      <p:cBhvr>
                                        <p:cTn id="9" dur="2000" fill="hold"/>
                                        <p:tgtEl>
                                          <p:spTgt spid="7"/>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stCondLst>
                                    <p:cond delay="200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1250"/>
                                        <p:tgtEl>
                                          <p:spTgt spid="14"/>
                                        </p:tgtEl>
                                      </p:cBhvr>
                                    </p:animEffect>
                                  </p:childTnLst>
                                </p:cTn>
                              </p:par>
                              <p:par>
                                <p:cTn id="13" presetID="42" presetClass="entr" presetSubtype="0" fill="hold" nodeType="withEffect">
                                  <p:stCondLst>
                                    <p:cond delay="2000"/>
                                  </p:stCondLst>
                                  <p:childTnLst>
                                    <p:set>
                                      <p:cBhvr>
                                        <p:cTn id="14" dur="1" fill="hold">
                                          <p:stCondLst>
                                            <p:cond delay="0"/>
                                          </p:stCondLst>
                                        </p:cTn>
                                        <p:tgtEl>
                                          <p:spTgt spid="109"/>
                                        </p:tgtEl>
                                        <p:attrNameLst>
                                          <p:attrName>style.visibility</p:attrName>
                                        </p:attrNameLst>
                                      </p:cBhvr>
                                      <p:to>
                                        <p:strVal val="visible"/>
                                      </p:to>
                                    </p:set>
                                    <p:animEffect transition="in" filter="fade">
                                      <p:cBhvr>
                                        <p:cTn id="15" dur="1000"/>
                                        <p:tgtEl>
                                          <p:spTgt spid="109"/>
                                        </p:tgtEl>
                                      </p:cBhvr>
                                    </p:animEffect>
                                    <p:anim calcmode="lin" valueType="num">
                                      <p:cBhvr>
                                        <p:cTn id="16" dur="1000" fill="hold"/>
                                        <p:tgtEl>
                                          <p:spTgt spid="109"/>
                                        </p:tgtEl>
                                        <p:attrNameLst>
                                          <p:attrName>ppt_x</p:attrName>
                                        </p:attrNameLst>
                                      </p:cBhvr>
                                      <p:tavLst>
                                        <p:tav tm="0">
                                          <p:val>
                                            <p:strVal val="#ppt_x"/>
                                          </p:val>
                                        </p:tav>
                                        <p:tav tm="100000">
                                          <p:val>
                                            <p:strVal val="#ppt_x"/>
                                          </p:val>
                                        </p:tav>
                                      </p:tavLst>
                                    </p:anim>
                                    <p:anim calcmode="lin" valueType="num">
                                      <p:cBhvr>
                                        <p:cTn id="17" dur="1000" fill="hold"/>
                                        <p:tgtEl>
                                          <p:spTgt spid="109"/>
                                        </p:tgtEl>
                                        <p:attrNameLst>
                                          <p:attrName>ppt_y</p:attrName>
                                        </p:attrNameLst>
                                      </p:cBhvr>
                                      <p:tavLst>
                                        <p:tav tm="0">
                                          <p:val>
                                            <p:strVal val="#ppt_y+.1"/>
                                          </p:val>
                                        </p:tav>
                                        <p:tav tm="100000">
                                          <p:val>
                                            <p:strVal val="#ppt_y"/>
                                          </p:val>
                                        </p:tav>
                                      </p:tavLst>
                                    </p:anim>
                                  </p:childTnLst>
                                </p:cTn>
                              </p:par>
                              <p:par>
                                <p:cTn id="18" presetID="6" presetClass="entr" presetSubtype="16" fill="hold" grpId="0" nodeType="withEffect">
                                  <p:stCondLst>
                                    <p:cond delay="3500"/>
                                  </p:stCondLst>
                                  <p:childTnLst>
                                    <p:set>
                                      <p:cBhvr>
                                        <p:cTn id="19" dur="1" fill="hold">
                                          <p:stCondLst>
                                            <p:cond delay="0"/>
                                          </p:stCondLst>
                                        </p:cTn>
                                        <p:tgtEl>
                                          <p:spTgt spid="48"/>
                                        </p:tgtEl>
                                        <p:attrNameLst>
                                          <p:attrName>style.visibility</p:attrName>
                                        </p:attrNameLst>
                                      </p:cBhvr>
                                      <p:to>
                                        <p:strVal val="visible"/>
                                      </p:to>
                                    </p:set>
                                    <p:animEffect transition="in" filter="circle(in)">
                                      <p:cBhvr>
                                        <p:cTn id="20" dur="3000"/>
                                        <p:tgtEl>
                                          <p:spTgt spid="48"/>
                                        </p:tgtEl>
                                      </p:cBhvr>
                                    </p:animEffect>
                                  </p:childTnLst>
                                </p:cTn>
                              </p:par>
                              <p:par>
                                <p:cTn id="21" presetID="6" presetClass="entr" presetSubtype="16" fill="hold" grpId="0" nodeType="withEffect">
                                  <p:stCondLst>
                                    <p:cond delay="3500"/>
                                  </p:stCondLst>
                                  <p:childTnLst>
                                    <p:set>
                                      <p:cBhvr>
                                        <p:cTn id="22" dur="1" fill="hold">
                                          <p:stCondLst>
                                            <p:cond delay="0"/>
                                          </p:stCondLst>
                                        </p:cTn>
                                        <p:tgtEl>
                                          <p:spTgt spid="49"/>
                                        </p:tgtEl>
                                        <p:attrNameLst>
                                          <p:attrName>style.visibility</p:attrName>
                                        </p:attrNameLst>
                                      </p:cBhvr>
                                      <p:to>
                                        <p:strVal val="visible"/>
                                      </p:to>
                                    </p:set>
                                    <p:animEffect transition="in" filter="circle(in)">
                                      <p:cBhvr>
                                        <p:cTn id="23" dur="3000"/>
                                        <p:tgtEl>
                                          <p:spTgt spid="49"/>
                                        </p:tgtEl>
                                      </p:cBhvr>
                                    </p:animEffect>
                                  </p:childTnLst>
                                </p:cTn>
                              </p:par>
                              <p:par>
                                <p:cTn id="24" presetID="6" presetClass="entr" presetSubtype="16" fill="hold" grpId="0" nodeType="withEffect">
                                  <p:stCondLst>
                                    <p:cond delay="3500"/>
                                  </p:stCondLst>
                                  <p:childTnLst>
                                    <p:set>
                                      <p:cBhvr>
                                        <p:cTn id="25" dur="1" fill="hold">
                                          <p:stCondLst>
                                            <p:cond delay="0"/>
                                          </p:stCondLst>
                                        </p:cTn>
                                        <p:tgtEl>
                                          <p:spTgt spid="50"/>
                                        </p:tgtEl>
                                        <p:attrNameLst>
                                          <p:attrName>style.visibility</p:attrName>
                                        </p:attrNameLst>
                                      </p:cBhvr>
                                      <p:to>
                                        <p:strVal val="visible"/>
                                      </p:to>
                                    </p:set>
                                    <p:animEffect transition="in" filter="circle(in)">
                                      <p:cBhvr>
                                        <p:cTn id="26" dur="3000"/>
                                        <p:tgtEl>
                                          <p:spTgt spid="50"/>
                                        </p:tgtEl>
                                      </p:cBhvr>
                                    </p:animEffect>
                                  </p:childTnLst>
                                </p:cTn>
                              </p:par>
                              <p:par>
                                <p:cTn id="27" presetID="6" presetClass="entr" presetSubtype="16" fill="hold" grpId="0" nodeType="withEffect">
                                  <p:stCondLst>
                                    <p:cond delay="3500"/>
                                  </p:stCondLst>
                                  <p:childTnLst>
                                    <p:set>
                                      <p:cBhvr>
                                        <p:cTn id="28" dur="1" fill="hold">
                                          <p:stCondLst>
                                            <p:cond delay="0"/>
                                          </p:stCondLst>
                                        </p:cTn>
                                        <p:tgtEl>
                                          <p:spTgt spid="51"/>
                                        </p:tgtEl>
                                        <p:attrNameLst>
                                          <p:attrName>style.visibility</p:attrName>
                                        </p:attrNameLst>
                                      </p:cBhvr>
                                      <p:to>
                                        <p:strVal val="visible"/>
                                      </p:to>
                                    </p:set>
                                    <p:animEffect transition="in" filter="circle(in)">
                                      <p:cBhvr>
                                        <p:cTn id="29" dur="3000"/>
                                        <p:tgtEl>
                                          <p:spTgt spid="51"/>
                                        </p:tgtEl>
                                      </p:cBhvr>
                                    </p:animEffect>
                                  </p:childTnLst>
                                </p:cTn>
                              </p:par>
                              <p:par>
                                <p:cTn id="30" presetID="6" presetClass="entr" presetSubtype="16" fill="hold" grpId="0" nodeType="withEffect">
                                  <p:stCondLst>
                                    <p:cond delay="3500"/>
                                  </p:stCondLst>
                                  <p:childTnLst>
                                    <p:set>
                                      <p:cBhvr>
                                        <p:cTn id="31" dur="1" fill="hold">
                                          <p:stCondLst>
                                            <p:cond delay="0"/>
                                          </p:stCondLst>
                                        </p:cTn>
                                        <p:tgtEl>
                                          <p:spTgt spid="52"/>
                                        </p:tgtEl>
                                        <p:attrNameLst>
                                          <p:attrName>style.visibility</p:attrName>
                                        </p:attrNameLst>
                                      </p:cBhvr>
                                      <p:to>
                                        <p:strVal val="visible"/>
                                      </p:to>
                                    </p:set>
                                    <p:animEffect transition="in" filter="circle(in)">
                                      <p:cBhvr>
                                        <p:cTn id="32" dur="3000"/>
                                        <p:tgtEl>
                                          <p:spTgt spid="52"/>
                                        </p:tgtEl>
                                      </p:cBhvr>
                                    </p:animEffect>
                                  </p:childTnLst>
                                </p:cTn>
                              </p:par>
                              <p:par>
                                <p:cTn id="33" presetID="6" presetClass="entr" presetSubtype="16" fill="hold" grpId="0" nodeType="withEffect">
                                  <p:stCondLst>
                                    <p:cond delay="3500"/>
                                  </p:stCondLst>
                                  <p:childTnLst>
                                    <p:set>
                                      <p:cBhvr>
                                        <p:cTn id="34" dur="1" fill="hold">
                                          <p:stCondLst>
                                            <p:cond delay="0"/>
                                          </p:stCondLst>
                                        </p:cTn>
                                        <p:tgtEl>
                                          <p:spTgt spid="53"/>
                                        </p:tgtEl>
                                        <p:attrNameLst>
                                          <p:attrName>style.visibility</p:attrName>
                                        </p:attrNameLst>
                                      </p:cBhvr>
                                      <p:to>
                                        <p:strVal val="visible"/>
                                      </p:to>
                                    </p:set>
                                    <p:animEffect transition="in" filter="circle(in)">
                                      <p:cBhvr>
                                        <p:cTn id="35" dur="3000"/>
                                        <p:tgtEl>
                                          <p:spTgt spid="53"/>
                                        </p:tgtEl>
                                      </p:cBhvr>
                                    </p:animEffect>
                                  </p:childTnLst>
                                </p:cTn>
                              </p:par>
                              <p:par>
                                <p:cTn id="36" presetID="6" presetClass="entr" presetSubtype="16" fill="hold" grpId="0" nodeType="withEffect">
                                  <p:stCondLst>
                                    <p:cond delay="3500"/>
                                  </p:stCondLst>
                                  <p:childTnLst>
                                    <p:set>
                                      <p:cBhvr>
                                        <p:cTn id="37" dur="1" fill="hold">
                                          <p:stCondLst>
                                            <p:cond delay="0"/>
                                          </p:stCondLst>
                                        </p:cTn>
                                        <p:tgtEl>
                                          <p:spTgt spid="54"/>
                                        </p:tgtEl>
                                        <p:attrNameLst>
                                          <p:attrName>style.visibility</p:attrName>
                                        </p:attrNameLst>
                                      </p:cBhvr>
                                      <p:to>
                                        <p:strVal val="visible"/>
                                      </p:to>
                                    </p:set>
                                    <p:animEffect transition="in" filter="circle(in)">
                                      <p:cBhvr>
                                        <p:cTn id="38" dur="3000"/>
                                        <p:tgtEl>
                                          <p:spTgt spid="54"/>
                                        </p:tgtEl>
                                      </p:cBhvr>
                                    </p:animEffect>
                                  </p:childTnLst>
                                </p:cTn>
                              </p:par>
                              <p:par>
                                <p:cTn id="39" presetID="6" presetClass="entr" presetSubtype="16" fill="hold" grpId="0" nodeType="withEffect">
                                  <p:stCondLst>
                                    <p:cond delay="3500"/>
                                  </p:stCondLst>
                                  <p:childTnLst>
                                    <p:set>
                                      <p:cBhvr>
                                        <p:cTn id="40" dur="1" fill="hold">
                                          <p:stCondLst>
                                            <p:cond delay="0"/>
                                          </p:stCondLst>
                                        </p:cTn>
                                        <p:tgtEl>
                                          <p:spTgt spid="55"/>
                                        </p:tgtEl>
                                        <p:attrNameLst>
                                          <p:attrName>style.visibility</p:attrName>
                                        </p:attrNameLst>
                                      </p:cBhvr>
                                      <p:to>
                                        <p:strVal val="visible"/>
                                      </p:to>
                                    </p:set>
                                    <p:animEffect transition="in" filter="circle(in)">
                                      <p:cBhvr>
                                        <p:cTn id="41" dur="3000"/>
                                        <p:tgtEl>
                                          <p:spTgt spid="55"/>
                                        </p:tgtEl>
                                      </p:cBhvr>
                                    </p:animEffect>
                                  </p:childTnLst>
                                </p:cTn>
                              </p:par>
                              <p:par>
                                <p:cTn id="42" presetID="6" presetClass="entr" presetSubtype="16" fill="hold" grpId="0" nodeType="withEffect">
                                  <p:stCondLst>
                                    <p:cond delay="3500"/>
                                  </p:stCondLst>
                                  <p:childTnLst>
                                    <p:set>
                                      <p:cBhvr>
                                        <p:cTn id="43" dur="1" fill="hold">
                                          <p:stCondLst>
                                            <p:cond delay="0"/>
                                          </p:stCondLst>
                                        </p:cTn>
                                        <p:tgtEl>
                                          <p:spTgt spid="56"/>
                                        </p:tgtEl>
                                        <p:attrNameLst>
                                          <p:attrName>style.visibility</p:attrName>
                                        </p:attrNameLst>
                                      </p:cBhvr>
                                      <p:to>
                                        <p:strVal val="visible"/>
                                      </p:to>
                                    </p:set>
                                    <p:animEffect transition="in" filter="circle(in)">
                                      <p:cBhvr>
                                        <p:cTn id="44" dur="3000"/>
                                        <p:tgtEl>
                                          <p:spTgt spid="56"/>
                                        </p:tgtEl>
                                      </p:cBhvr>
                                    </p:animEffect>
                                  </p:childTnLst>
                                </p:cTn>
                              </p:par>
                              <p:par>
                                <p:cTn id="45" presetID="6" presetClass="entr" presetSubtype="16" fill="hold" grpId="0" nodeType="withEffect">
                                  <p:stCondLst>
                                    <p:cond delay="3500"/>
                                  </p:stCondLst>
                                  <p:childTnLst>
                                    <p:set>
                                      <p:cBhvr>
                                        <p:cTn id="46" dur="1" fill="hold">
                                          <p:stCondLst>
                                            <p:cond delay="0"/>
                                          </p:stCondLst>
                                        </p:cTn>
                                        <p:tgtEl>
                                          <p:spTgt spid="57"/>
                                        </p:tgtEl>
                                        <p:attrNameLst>
                                          <p:attrName>style.visibility</p:attrName>
                                        </p:attrNameLst>
                                      </p:cBhvr>
                                      <p:to>
                                        <p:strVal val="visible"/>
                                      </p:to>
                                    </p:set>
                                    <p:animEffect transition="in" filter="circle(in)">
                                      <p:cBhvr>
                                        <p:cTn id="47" dur="3000"/>
                                        <p:tgtEl>
                                          <p:spTgt spid="57"/>
                                        </p:tgtEl>
                                      </p:cBhvr>
                                    </p:animEffect>
                                  </p:childTnLst>
                                </p:cTn>
                              </p:par>
                              <p:par>
                                <p:cTn id="48" presetID="6" presetClass="entr" presetSubtype="16" fill="hold" grpId="0" nodeType="withEffect">
                                  <p:stCondLst>
                                    <p:cond delay="3500"/>
                                  </p:stCondLst>
                                  <p:childTnLst>
                                    <p:set>
                                      <p:cBhvr>
                                        <p:cTn id="49" dur="1" fill="hold">
                                          <p:stCondLst>
                                            <p:cond delay="0"/>
                                          </p:stCondLst>
                                        </p:cTn>
                                        <p:tgtEl>
                                          <p:spTgt spid="58"/>
                                        </p:tgtEl>
                                        <p:attrNameLst>
                                          <p:attrName>style.visibility</p:attrName>
                                        </p:attrNameLst>
                                      </p:cBhvr>
                                      <p:to>
                                        <p:strVal val="visible"/>
                                      </p:to>
                                    </p:set>
                                    <p:animEffect transition="in" filter="circle(in)">
                                      <p:cBhvr>
                                        <p:cTn id="50" dur="3000"/>
                                        <p:tgtEl>
                                          <p:spTgt spid="58"/>
                                        </p:tgtEl>
                                      </p:cBhvr>
                                    </p:animEffect>
                                  </p:childTnLst>
                                </p:cTn>
                              </p:par>
                              <p:par>
                                <p:cTn id="51" presetID="6" presetClass="entr" presetSubtype="16" fill="hold" grpId="0" nodeType="withEffect">
                                  <p:stCondLst>
                                    <p:cond delay="3500"/>
                                  </p:stCondLst>
                                  <p:childTnLst>
                                    <p:set>
                                      <p:cBhvr>
                                        <p:cTn id="52" dur="1" fill="hold">
                                          <p:stCondLst>
                                            <p:cond delay="0"/>
                                          </p:stCondLst>
                                        </p:cTn>
                                        <p:tgtEl>
                                          <p:spTgt spid="81"/>
                                        </p:tgtEl>
                                        <p:attrNameLst>
                                          <p:attrName>style.visibility</p:attrName>
                                        </p:attrNameLst>
                                      </p:cBhvr>
                                      <p:to>
                                        <p:strVal val="visible"/>
                                      </p:to>
                                    </p:set>
                                    <p:animEffect transition="in" filter="circle(in)">
                                      <p:cBhvr>
                                        <p:cTn id="53" dur="3000"/>
                                        <p:tgtEl>
                                          <p:spTgt spid="81"/>
                                        </p:tgtEl>
                                      </p:cBhvr>
                                    </p:animEffect>
                                  </p:childTnLst>
                                </p:cTn>
                              </p:par>
                              <p:par>
                                <p:cTn id="54" presetID="6" presetClass="entr" presetSubtype="16" fill="hold" grpId="0" nodeType="withEffect">
                                  <p:stCondLst>
                                    <p:cond delay="3500"/>
                                  </p:stCondLst>
                                  <p:childTnLst>
                                    <p:set>
                                      <p:cBhvr>
                                        <p:cTn id="55" dur="1" fill="hold">
                                          <p:stCondLst>
                                            <p:cond delay="0"/>
                                          </p:stCondLst>
                                        </p:cTn>
                                        <p:tgtEl>
                                          <p:spTgt spid="82"/>
                                        </p:tgtEl>
                                        <p:attrNameLst>
                                          <p:attrName>style.visibility</p:attrName>
                                        </p:attrNameLst>
                                      </p:cBhvr>
                                      <p:to>
                                        <p:strVal val="visible"/>
                                      </p:to>
                                    </p:set>
                                    <p:animEffect transition="in" filter="circle(in)">
                                      <p:cBhvr>
                                        <p:cTn id="56" dur="3000"/>
                                        <p:tgtEl>
                                          <p:spTgt spid="82"/>
                                        </p:tgtEl>
                                      </p:cBhvr>
                                    </p:animEffect>
                                  </p:childTnLst>
                                </p:cTn>
                              </p:par>
                              <p:par>
                                <p:cTn id="57" presetID="6" presetClass="entr" presetSubtype="16" fill="hold" grpId="0" nodeType="withEffect">
                                  <p:stCondLst>
                                    <p:cond delay="3500"/>
                                  </p:stCondLst>
                                  <p:childTnLst>
                                    <p:set>
                                      <p:cBhvr>
                                        <p:cTn id="58" dur="1" fill="hold">
                                          <p:stCondLst>
                                            <p:cond delay="0"/>
                                          </p:stCondLst>
                                        </p:cTn>
                                        <p:tgtEl>
                                          <p:spTgt spid="83"/>
                                        </p:tgtEl>
                                        <p:attrNameLst>
                                          <p:attrName>style.visibility</p:attrName>
                                        </p:attrNameLst>
                                      </p:cBhvr>
                                      <p:to>
                                        <p:strVal val="visible"/>
                                      </p:to>
                                    </p:set>
                                    <p:animEffect transition="in" filter="circle(in)">
                                      <p:cBhvr>
                                        <p:cTn id="59" dur="3000"/>
                                        <p:tgtEl>
                                          <p:spTgt spid="83"/>
                                        </p:tgtEl>
                                      </p:cBhvr>
                                    </p:animEffect>
                                  </p:childTnLst>
                                </p:cTn>
                              </p:par>
                              <p:par>
                                <p:cTn id="60" presetID="6" presetClass="entr" presetSubtype="16" fill="hold" grpId="0" nodeType="withEffect">
                                  <p:stCondLst>
                                    <p:cond delay="3500"/>
                                  </p:stCondLst>
                                  <p:childTnLst>
                                    <p:set>
                                      <p:cBhvr>
                                        <p:cTn id="61" dur="1" fill="hold">
                                          <p:stCondLst>
                                            <p:cond delay="0"/>
                                          </p:stCondLst>
                                        </p:cTn>
                                        <p:tgtEl>
                                          <p:spTgt spid="84"/>
                                        </p:tgtEl>
                                        <p:attrNameLst>
                                          <p:attrName>style.visibility</p:attrName>
                                        </p:attrNameLst>
                                      </p:cBhvr>
                                      <p:to>
                                        <p:strVal val="visible"/>
                                      </p:to>
                                    </p:set>
                                    <p:animEffect transition="in" filter="circle(in)">
                                      <p:cBhvr>
                                        <p:cTn id="62" dur="3000"/>
                                        <p:tgtEl>
                                          <p:spTgt spid="84"/>
                                        </p:tgtEl>
                                      </p:cBhvr>
                                    </p:animEffect>
                                  </p:childTnLst>
                                </p:cTn>
                              </p:par>
                              <p:par>
                                <p:cTn id="63" presetID="6" presetClass="entr" presetSubtype="16" fill="hold" grpId="0" nodeType="withEffect">
                                  <p:stCondLst>
                                    <p:cond delay="3500"/>
                                  </p:stCondLst>
                                  <p:childTnLst>
                                    <p:set>
                                      <p:cBhvr>
                                        <p:cTn id="64" dur="1" fill="hold">
                                          <p:stCondLst>
                                            <p:cond delay="0"/>
                                          </p:stCondLst>
                                        </p:cTn>
                                        <p:tgtEl>
                                          <p:spTgt spid="85"/>
                                        </p:tgtEl>
                                        <p:attrNameLst>
                                          <p:attrName>style.visibility</p:attrName>
                                        </p:attrNameLst>
                                      </p:cBhvr>
                                      <p:to>
                                        <p:strVal val="visible"/>
                                      </p:to>
                                    </p:set>
                                    <p:animEffect transition="in" filter="circle(in)">
                                      <p:cBhvr>
                                        <p:cTn id="65" dur="3000"/>
                                        <p:tgtEl>
                                          <p:spTgt spid="85"/>
                                        </p:tgtEl>
                                      </p:cBhvr>
                                    </p:animEffect>
                                  </p:childTnLst>
                                </p:cTn>
                              </p:par>
                              <p:par>
                                <p:cTn id="66" presetID="6" presetClass="entr" presetSubtype="16" fill="hold" grpId="0" nodeType="withEffect">
                                  <p:stCondLst>
                                    <p:cond delay="3500"/>
                                  </p:stCondLst>
                                  <p:childTnLst>
                                    <p:set>
                                      <p:cBhvr>
                                        <p:cTn id="67" dur="1" fill="hold">
                                          <p:stCondLst>
                                            <p:cond delay="0"/>
                                          </p:stCondLst>
                                        </p:cTn>
                                        <p:tgtEl>
                                          <p:spTgt spid="86"/>
                                        </p:tgtEl>
                                        <p:attrNameLst>
                                          <p:attrName>style.visibility</p:attrName>
                                        </p:attrNameLst>
                                      </p:cBhvr>
                                      <p:to>
                                        <p:strVal val="visible"/>
                                      </p:to>
                                    </p:set>
                                    <p:animEffect transition="in" filter="circle(in)">
                                      <p:cBhvr>
                                        <p:cTn id="68" dur="3000"/>
                                        <p:tgtEl>
                                          <p:spTgt spid="86"/>
                                        </p:tgtEl>
                                      </p:cBhvr>
                                    </p:animEffect>
                                  </p:childTnLst>
                                </p:cTn>
                              </p:par>
                              <p:par>
                                <p:cTn id="69" presetID="6" presetClass="entr" presetSubtype="16" fill="hold" grpId="0" nodeType="withEffect">
                                  <p:stCondLst>
                                    <p:cond delay="3500"/>
                                  </p:stCondLst>
                                  <p:childTnLst>
                                    <p:set>
                                      <p:cBhvr>
                                        <p:cTn id="70" dur="1" fill="hold">
                                          <p:stCondLst>
                                            <p:cond delay="0"/>
                                          </p:stCondLst>
                                        </p:cTn>
                                        <p:tgtEl>
                                          <p:spTgt spid="87"/>
                                        </p:tgtEl>
                                        <p:attrNameLst>
                                          <p:attrName>style.visibility</p:attrName>
                                        </p:attrNameLst>
                                      </p:cBhvr>
                                      <p:to>
                                        <p:strVal val="visible"/>
                                      </p:to>
                                    </p:set>
                                    <p:animEffect transition="in" filter="circle(in)">
                                      <p:cBhvr>
                                        <p:cTn id="71" dur="3000"/>
                                        <p:tgtEl>
                                          <p:spTgt spid="87"/>
                                        </p:tgtEl>
                                      </p:cBhvr>
                                    </p:animEffect>
                                  </p:childTnLst>
                                </p:cTn>
                              </p:par>
                              <p:par>
                                <p:cTn id="72" presetID="6" presetClass="entr" presetSubtype="16" fill="hold" grpId="0" nodeType="withEffect">
                                  <p:stCondLst>
                                    <p:cond delay="3500"/>
                                  </p:stCondLst>
                                  <p:childTnLst>
                                    <p:set>
                                      <p:cBhvr>
                                        <p:cTn id="73" dur="1" fill="hold">
                                          <p:stCondLst>
                                            <p:cond delay="0"/>
                                          </p:stCondLst>
                                        </p:cTn>
                                        <p:tgtEl>
                                          <p:spTgt spid="88"/>
                                        </p:tgtEl>
                                        <p:attrNameLst>
                                          <p:attrName>style.visibility</p:attrName>
                                        </p:attrNameLst>
                                      </p:cBhvr>
                                      <p:to>
                                        <p:strVal val="visible"/>
                                      </p:to>
                                    </p:set>
                                    <p:animEffect transition="in" filter="circle(in)">
                                      <p:cBhvr>
                                        <p:cTn id="74" dur="3000"/>
                                        <p:tgtEl>
                                          <p:spTgt spid="88"/>
                                        </p:tgtEl>
                                      </p:cBhvr>
                                    </p:animEffect>
                                  </p:childTnLst>
                                </p:cTn>
                              </p:par>
                              <p:par>
                                <p:cTn id="75" presetID="6" presetClass="entr" presetSubtype="16" fill="hold" grpId="0" nodeType="withEffect">
                                  <p:stCondLst>
                                    <p:cond delay="3500"/>
                                  </p:stCondLst>
                                  <p:childTnLst>
                                    <p:set>
                                      <p:cBhvr>
                                        <p:cTn id="76" dur="1" fill="hold">
                                          <p:stCondLst>
                                            <p:cond delay="0"/>
                                          </p:stCondLst>
                                        </p:cTn>
                                        <p:tgtEl>
                                          <p:spTgt spid="89"/>
                                        </p:tgtEl>
                                        <p:attrNameLst>
                                          <p:attrName>style.visibility</p:attrName>
                                        </p:attrNameLst>
                                      </p:cBhvr>
                                      <p:to>
                                        <p:strVal val="visible"/>
                                      </p:to>
                                    </p:set>
                                    <p:animEffect transition="in" filter="circle(in)">
                                      <p:cBhvr>
                                        <p:cTn id="77" dur="3000"/>
                                        <p:tgtEl>
                                          <p:spTgt spid="89"/>
                                        </p:tgtEl>
                                      </p:cBhvr>
                                    </p:animEffect>
                                  </p:childTnLst>
                                </p:cTn>
                              </p:par>
                              <p:par>
                                <p:cTn id="78" presetID="6" presetClass="entr" presetSubtype="16" fill="hold" grpId="0" nodeType="withEffect">
                                  <p:stCondLst>
                                    <p:cond delay="3500"/>
                                  </p:stCondLst>
                                  <p:childTnLst>
                                    <p:set>
                                      <p:cBhvr>
                                        <p:cTn id="79" dur="1" fill="hold">
                                          <p:stCondLst>
                                            <p:cond delay="0"/>
                                          </p:stCondLst>
                                        </p:cTn>
                                        <p:tgtEl>
                                          <p:spTgt spid="90"/>
                                        </p:tgtEl>
                                        <p:attrNameLst>
                                          <p:attrName>style.visibility</p:attrName>
                                        </p:attrNameLst>
                                      </p:cBhvr>
                                      <p:to>
                                        <p:strVal val="visible"/>
                                      </p:to>
                                    </p:set>
                                    <p:animEffect transition="in" filter="circle(in)">
                                      <p:cBhvr>
                                        <p:cTn id="80" dur="3000"/>
                                        <p:tgtEl>
                                          <p:spTgt spid="90"/>
                                        </p:tgtEl>
                                      </p:cBhvr>
                                    </p:animEffect>
                                  </p:childTnLst>
                                </p:cTn>
                              </p:par>
                              <p:par>
                                <p:cTn id="81" presetID="6" presetClass="entr" presetSubtype="16" fill="hold" grpId="0" nodeType="withEffect">
                                  <p:stCondLst>
                                    <p:cond delay="3500"/>
                                  </p:stCondLst>
                                  <p:childTnLst>
                                    <p:set>
                                      <p:cBhvr>
                                        <p:cTn id="82" dur="1" fill="hold">
                                          <p:stCondLst>
                                            <p:cond delay="0"/>
                                          </p:stCondLst>
                                        </p:cTn>
                                        <p:tgtEl>
                                          <p:spTgt spid="91"/>
                                        </p:tgtEl>
                                        <p:attrNameLst>
                                          <p:attrName>style.visibility</p:attrName>
                                        </p:attrNameLst>
                                      </p:cBhvr>
                                      <p:to>
                                        <p:strVal val="visible"/>
                                      </p:to>
                                    </p:set>
                                    <p:animEffect transition="in" filter="circle(in)">
                                      <p:cBhvr>
                                        <p:cTn id="83" dur="3000"/>
                                        <p:tgtEl>
                                          <p:spTgt spid="91"/>
                                        </p:tgtEl>
                                      </p:cBhvr>
                                    </p:animEffect>
                                  </p:childTnLst>
                                </p:cTn>
                              </p:par>
                              <p:par>
                                <p:cTn id="84" presetID="6" presetClass="entr" presetSubtype="16" fill="hold" grpId="0" nodeType="withEffect">
                                  <p:stCondLst>
                                    <p:cond delay="3500"/>
                                  </p:stCondLst>
                                  <p:childTnLst>
                                    <p:set>
                                      <p:cBhvr>
                                        <p:cTn id="85" dur="1" fill="hold">
                                          <p:stCondLst>
                                            <p:cond delay="0"/>
                                          </p:stCondLst>
                                        </p:cTn>
                                        <p:tgtEl>
                                          <p:spTgt spid="92"/>
                                        </p:tgtEl>
                                        <p:attrNameLst>
                                          <p:attrName>style.visibility</p:attrName>
                                        </p:attrNameLst>
                                      </p:cBhvr>
                                      <p:to>
                                        <p:strVal val="visible"/>
                                      </p:to>
                                    </p:set>
                                    <p:animEffect transition="in" filter="circle(in)">
                                      <p:cBhvr>
                                        <p:cTn id="86" dur="3000"/>
                                        <p:tgtEl>
                                          <p:spTgt spid="92"/>
                                        </p:tgtEl>
                                      </p:cBhvr>
                                    </p:animEffect>
                                  </p:childTnLst>
                                </p:cTn>
                              </p:par>
                              <p:par>
                                <p:cTn id="87" presetID="6" presetClass="entr" presetSubtype="16" fill="hold" grpId="0" nodeType="withEffect">
                                  <p:stCondLst>
                                    <p:cond delay="3500"/>
                                  </p:stCondLst>
                                  <p:childTnLst>
                                    <p:set>
                                      <p:cBhvr>
                                        <p:cTn id="88" dur="1" fill="hold">
                                          <p:stCondLst>
                                            <p:cond delay="0"/>
                                          </p:stCondLst>
                                        </p:cTn>
                                        <p:tgtEl>
                                          <p:spTgt spid="93"/>
                                        </p:tgtEl>
                                        <p:attrNameLst>
                                          <p:attrName>style.visibility</p:attrName>
                                        </p:attrNameLst>
                                      </p:cBhvr>
                                      <p:to>
                                        <p:strVal val="visible"/>
                                      </p:to>
                                    </p:set>
                                    <p:animEffect transition="in" filter="circle(in)">
                                      <p:cBhvr>
                                        <p:cTn id="89" dur="3000"/>
                                        <p:tgtEl>
                                          <p:spTgt spid="93"/>
                                        </p:tgtEl>
                                      </p:cBhvr>
                                    </p:animEffect>
                                  </p:childTnLst>
                                </p:cTn>
                              </p:par>
                              <p:par>
                                <p:cTn id="90" presetID="6" presetClass="entr" presetSubtype="16" fill="hold" grpId="0" nodeType="withEffect">
                                  <p:stCondLst>
                                    <p:cond delay="3500"/>
                                  </p:stCondLst>
                                  <p:childTnLst>
                                    <p:set>
                                      <p:cBhvr>
                                        <p:cTn id="91" dur="1" fill="hold">
                                          <p:stCondLst>
                                            <p:cond delay="0"/>
                                          </p:stCondLst>
                                        </p:cTn>
                                        <p:tgtEl>
                                          <p:spTgt spid="94"/>
                                        </p:tgtEl>
                                        <p:attrNameLst>
                                          <p:attrName>style.visibility</p:attrName>
                                        </p:attrNameLst>
                                      </p:cBhvr>
                                      <p:to>
                                        <p:strVal val="visible"/>
                                      </p:to>
                                    </p:set>
                                    <p:animEffect transition="in" filter="circle(in)">
                                      <p:cBhvr>
                                        <p:cTn id="92" dur="3000"/>
                                        <p:tgtEl>
                                          <p:spTgt spid="94"/>
                                        </p:tgtEl>
                                      </p:cBhvr>
                                    </p:animEffect>
                                  </p:childTnLst>
                                </p:cTn>
                              </p:par>
                              <p:par>
                                <p:cTn id="93" presetID="6" presetClass="entr" presetSubtype="16" fill="hold" grpId="0" nodeType="withEffect">
                                  <p:stCondLst>
                                    <p:cond delay="3500"/>
                                  </p:stCondLst>
                                  <p:childTnLst>
                                    <p:set>
                                      <p:cBhvr>
                                        <p:cTn id="94" dur="1" fill="hold">
                                          <p:stCondLst>
                                            <p:cond delay="0"/>
                                          </p:stCondLst>
                                        </p:cTn>
                                        <p:tgtEl>
                                          <p:spTgt spid="95"/>
                                        </p:tgtEl>
                                        <p:attrNameLst>
                                          <p:attrName>style.visibility</p:attrName>
                                        </p:attrNameLst>
                                      </p:cBhvr>
                                      <p:to>
                                        <p:strVal val="visible"/>
                                      </p:to>
                                    </p:set>
                                    <p:animEffect transition="in" filter="circle(in)">
                                      <p:cBhvr>
                                        <p:cTn id="95" dur="3000"/>
                                        <p:tgtEl>
                                          <p:spTgt spid="95"/>
                                        </p:tgtEl>
                                      </p:cBhvr>
                                    </p:animEffect>
                                  </p:childTnLst>
                                </p:cTn>
                              </p:par>
                              <p:par>
                                <p:cTn id="96" presetID="6" presetClass="entr" presetSubtype="16" fill="hold" grpId="0" nodeType="withEffect">
                                  <p:stCondLst>
                                    <p:cond delay="3500"/>
                                  </p:stCondLst>
                                  <p:childTnLst>
                                    <p:set>
                                      <p:cBhvr>
                                        <p:cTn id="97" dur="1" fill="hold">
                                          <p:stCondLst>
                                            <p:cond delay="0"/>
                                          </p:stCondLst>
                                        </p:cTn>
                                        <p:tgtEl>
                                          <p:spTgt spid="96"/>
                                        </p:tgtEl>
                                        <p:attrNameLst>
                                          <p:attrName>style.visibility</p:attrName>
                                        </p:attrNameLst>
                                      </p:cBhvr>
                                      <p:to>
                                        <p:strVal val="visible"/>
                                      </p:to>
                                    </p:set>
                                    <p:animEffect transition="in" filter="circle(in)">
                                      <p:cBhvr>
                                        <p:cTn id="98" dur="3000"/>
                                        <p:tgtEl>
                                          <p:spTgt spid="96"/>
                                        </p:tgtEl>
                                      </p:cBhvr>
                                    </p:animEffect>
                                  </p:childTnLst>
                                </p:cTn>
                              </p:par>
                              <p:par>
                                <p:cTn id="99" presetID="6" presetClass="entr" presetSubtype="16" fill="hold" grpId="0" nodeType="withEffect">
                                  <p:stCondLst>
                                    <p:cond delay="3500"/>
                                  </p:stCondLst>
                                  <p:childTnLst>
                                    <p:set>
                                      <p:cBhvr>
                                        <p:cTn id="100" dur="1" fill="hold">
                                          <p:stCondLst>
                                            <p:cond delay="0"/>
                                          </p:stCondLst>
                                        </p:cTn>
                                        <p:tgtEl>
                                          <p:spTgt spid="97"/>
                                        </p:tgtEl>
                                        <p:attrNameLst>
                                          <p:attrName>style.visibility</p:attrName>
                                        </p:attrNameLst>
                                      </p:cBhvr>
                                      <p:to>
                                        <p:strVal val="visible"/>
                                      </p:to>
                                    </p:set>
                                    <p:animEffect transition="in" filter="circle(in)">
                                      <p:cBhvr>
                                        <p:cTn id="101" dur="3000"/>
                                        <p:tgtEl>
                                          <p:spTgt spid="97"/>
                                        </p:tgtEl>
                                      </p:cBhvr>
                                    </p:animEffect>
                                  </p:childTnLst>
                                </p:cTn>
                              </p:par>
                              <p:par>
                                <p:cTn id="102" presetID="6" presetClass="entr" presetSubtype="16" fill="hold" grpId="0" nodeType="withEffect">
                                  <p:stCondLst>
                                    <p:cond delay="3500"/>
                                  </p:stCondLst>
                                  <p:childTnLst>
                                    <p:set>
                                      <p:cBhvr>
                                        <p:cTn id="103" dur="1" fill="hold">
                                          <p:stCondLst>
                                            <p:cond delay="0"/>
                                          </p:stCondLst>
                                        </p:cTn>
                                        <p:tgtEl>
                                          <p:spTgt spid="98"/>
                                        </p:tgtEl>
                                        <p:attrNameLst>
                                          <p:attrName>style.visibility</p:attrName>
                                        </p:attrNameLst>
                                      </p:cBhvr>
                                      <p:to>
                                        <p:strVal val="visible"/>
                                      </p:to>
                                    </p:set>
                                    <p:animEffect transition="in" filter="circle(in)">
                                      <p:cBhvr>
                                        <p:cTn id="104" dur="3000"/>
                                        <p:tgtEl>
                                          <p:spTgt spid="98"/>
                                        </p:tgtEl>
                                      </p:cBhvr>
                                    </p:animEffect>
                                  </p:childTnLst>
                                </p:cTn>
                              </p:par>
                              <p:par>
                                <p:cTn id="105" presetID="53" presetClass="entr" presetSubtype="16" fill="hold" grpId="0" nodeType="withEffect">
                                  <p:stCondLst>
                                    <p:cond delay="3500"/>
                                  </p:stCondLst>
                                  <p:childTnLst>
                                    <p:set>
                                      <p:cBhvr>
                                        <p:cTn id="106" dur="1" fill="hold">
                                          <p:stCondLst>
                                            <p:cond delay="0"/>
                                          </p:stCondLst>
                                        </p:cTn>
                                        <p:tgtEl>
                                          <p:spTgt spid="99"/>
                                        </p:tgtEl>
                                        <p:attrNameLst>
                                          <p:attrName>style.visibility</p:attrName>
                                        </p:attrNameLst>
                                      </p:cBhvr>
                                      <p:to>
                                        <p:strVal val="visible"/>
                                      </p:to>
                                    </p:set>
                                    <p:anim calcmode="lin" valueType="num">
                                      <p:cBhvr>
                                        <p:cTn id="107" dur="3000" fill="hold"/>
                                        <p:tgtEl>
                                          <p:spTgt spid="99"/>
                                        </p:tgtEl>
                                        <p:attrNameLst>
                                          <p:attrName>ppt_w</p:attrName>
                                        </p:attrNameLst>
                                      </p:cBhvr>
                                      <p:tavLst>
                                        <p:tav tm="0">
                                          <p:val>
                                            <p:fltVal val="0"/>
                                          </p:val>
                                        </p:tav>
                                        <p:tav tm="100000">
                                          <p:val>
                                            <p:strVal val="#ppt_w"/>
                                          </p:val>
                                        </p:tav>
                                      </p:tavLst>
                                    </p:anim>
                                    <p:anim calcmode="lin" valueType="num">
                                      <p:cBhvr>
                                        <p:cTn id="108" dur="3000" fill="hold"/>
                                        <p:tgtEl>
                                          <p:spTgt spid="99"/>
                                        </p:tgtEl>
                                        <p:attrNameLst>
                                          <p:attrName>ppt_h</p:attrName>
                                        </p:attrNameLst>
                                      </p:cBhvr>
                                      <p:tavLst>
                                        <p:tav tm="0">
                                          <p:val>
                                            <p:fltVal val="0"/>
                                          </p:val>
                                        </p:tav>
                                        <p:tav tm="100000">
                                          <p:val>
                                            <p:strVal val="#ppt_h"/>
                                          </p:val>
                                        </p:tav>
                                      </p:tavLst>
                                    </p:anim>
                                    <p:animEffect transition="in" filter="fade">
                                      <p:cBhvr>
                                        <p:cTn id="109" dur="3000"/>
                                        <p:tgtEl>
                                          <p:spTgt spid="99"/>
                                        </p:tgtEl>
                                      </p:cBhvr>
                                    </p:animEffect>
                                  </p:childTnLst>
                                </p:cTn>
                              </p:par>
                              <p:par>
                                <p:cTn id="110" presetID="2" presetClass="entr" presetSubtype="8" fill="hold" nodeType="withEffect">
                                  <p:stCondLst>
                                    <p:cond delay="6500"/>
                                  </p:stCondLst>
                                  <p:childTnLst>
                                    <p:set>
                                      <p:cBhvr>
                                        <p:cTn id="111" dur="1" fill="hold">
                                          <p:stCondLst>
                                            <p:cond delay="0"/>
                                          </p:stCondLst>
                                        </p:cTn>
                                        <p:tgtEl>
                                          <p:spTgt spid="111"/>
                                        </p:tgtEl>
                                        <p:attrNameLst>
                                          <p:attrName>style.visibility</p:attrName>
                                        </p:attrNameLst>
                                      </p:cBhvr>
                                      <p:to>
                                        <p:strVal val="visible"/>
                                      </p:to>
                                    </p:set>
                                    <p:anim calcmode="lin" valueType="num">
                                      <p:cBhvr additive="base">
                                        <p:cTn id="112" dur="1500" fill="hold"/>
                                        <p:tgtEl>
                                          <p:spTgt spid="111"/>
                                        </p:tgtEl>
                                        <p:attrNameLst>
                                          <p:attrName>ppt_x</p:attrName>
                                        </p:attrNameLst>
                                      </p:cBhvr>
                                      <p:tavLst>
                                        <p:tav tm="0">
                                          <p:val>
                                            <p:strVal val="0-#ppt_w/2"/>
                                          </p:val>
                                        </p:tav>
                                        <p:tav tm="100000">
                                          <p:val>
                                            <p:strVal val="#ppt_x"/>
                                          </p:val>
                                        </p:tav>
                                      </p:tavLst>
                                    </p:anim>
                                    <p:anim calcmode="lin" valueType="num">
                                      <p:cBhvr additive="base">
                                        <p:cTn id="113" dur="1500" fill="hold"/>
                                        <p:tgtEl>
                                          <p:spTgt spid="111"/>
                                        </p:tgtEl>
                                        <p:attrNameLst>
                                          <p:attrName>ppt_y</p:attrName>
                                        </p:attrNameLst>
                                      </p:cBhvr>
                                      <p:tavLst>
                                        <p:tav tm="0">
                                          <p:val>
                                            <p:strVal val="#ppt_y"/>
                                          </p:val>
                                        </p:tav>
                                        <p:tav tm="100000">
                                          <p:val>
                                            <p:strVal val="#ppt_y"/>
                                          </p:val>
                                        </p:tav>
                                      </p:tavLst>
                                    </p:anim>
                                  </p:childTnLst>
                                </p:cTn>
                              </p:par>
                              <p:par>
                                <p:cTn id="114" presetID="6" presetClass="entr" presetSubtype="16" fill="hold" nodeType="withEffect">
                                  <p:stCondLst>
                                    <p:cond delay="9500"/>
                                  </p:stCondLst>
                                  <p:childTnLst>
                                    <p:set>
                                      <p:cBhvr>
                                        <p:cTn id="115" dur="1" fill="hold">
                                          <p:stCondLst>
                                            <p:cond delay="0"/>
                                          </p:stCondLst>
                                        </p:cTn>
                                        <p:tgtEl>
                                          <p:spTgt spid="150"/>
                                        </p:tgtEl>
                                        <p:attrNameLst>
                                          <p:attrName>style.visibility</p:attrName>
                                        </p:attrNameLst>
                                      </p:cBhvr>
                                      <p:to>
                                        <p:strVal val="visible"/>
                                      </p:to>
                                    </p:set>
                                    <p:animEffect transition="in" filter="circle(in)">
                                      <p:cBhvr>
                                        <p:cTn id="116" dur="2000"/>
                                        <p:tgtEl>
                                          <p:spTgt spid="150"/>
                                        </p:tgtEl>
                                      </p:cBhvr>
                                    </p:animEffect>
                                  </p:childTnLst>
                                </p:cTn>
                              </p:par>
                              <p:par>
                                <p:cTn id="117" presetID="6" presetClass="entr" presetSubtype="16" fill="hold" nodeType="withEffect">
                                  <p:stCondLst>
                                    <p:cond delay="5000"/>
                                  </p:stCondLst>
                                  <p:childTnLst>
                                    <p:set>
                                      <p:cBhvr>
                                        <p:cTn id="118" dur="1" fill="hold">
                                          <p:stCondLst>
                                            <p:cond delay="0"/>
                                          </p:stCondLst>
                                        </p:cTn>
                                        <p:tgtEl>
                                          <p:spTgt spid="15"/>
                                        </p:tgtEl>
                                        <p:attrNameLst>
                                          <p:attrName>style.visibility</p:attrName>
                                        </p:attrNameLst>
                                      </p:cBhvr>
                                      <p:to>
                                        <p:strVal val="visible"/>
                                      </p:to>
                                    </p:set>
                                    <p:animEffect transition="in" filter="circle(in)">
                                      <p:cBhvr>
                                        <p:cTn id="119" dur="2000"/>
                                        <p:tgtEl>
                                          <p:spTgt spid="15"/>
                                        </p:tgtEl>
                                      </p:cBhvr>
                                    </p:animEffect>
                                  </p:childTnLst>
                                </p:cTn>
                              </p:par>
                              <p:par>
                                <p:cTn id="120" presetID="53" presetClass="entr" presetSubtype="16" fill="hold" grpId="1" nodeType="withEffect">
                                  <p:stCondLst>
                                    <p:cond delay="10250"/>
                                  </p:stCondLst>
                                  <p:childTnLst>
                                    <p:set>
                                      <p:cBhvr>
                                        <p:cTn id="121" dur="1" fill="hold">
                                          <p:stCondLst>
                                            <p:cond delay="0"/>
                                          </p:stCondLst>
                                        </p:cTn>
                                        <p:tgtEl>
                                          <p:spTgt spid="58"/>
                                        </p:tgtEl>
                                        <p:attrNameLst>
                                          <p:attrName>style.visibility</p:attrName>
                                        </p:attrNameLst>
                                      </p:cBhvr>
                                      <p:to>
                                        <p:strVal val="visible"/>
                                      </p:to>
                                    </p:set>
                                    <p:anim calcmode="lin" valueType="num">
                                      <p:cBhvr>
                                        <p:cTn id="122" dur="3000" fill="hold"/>
                                        <p:tgtEl>
                                          <p:spTgt spid="58"/>
                                        </p:tgtEl>
                                        <p:attrNameLst>
                                          <p:attrName>ppt_w</p:attrName>
                                        </p:attrNameLst>
                                      </p:cBhvr>
                                      <p:tavLst>
                                        <p:tav tm="0">
                                          <p:val>
                                            <p:fltVal val="0"/>
                                          </p:val>
                                        </p:tav>
                                        <p:tav tm="100000">
                                          <p:val>
                                            <p:strVal val="#ppt_w"/>
                                          </p:val>
                                        </p:tav>
                                      </p:tavLst>
                                    </p:anim>
                                    <p:anim calcmode="lin" valueType="num">
                                      <p:cBhvr>
                                        <p:cTn id="123" dur="3000" fill="hold"/>
                                        <p:tgtEl>
                                          <p:spTgt spid="58"/>
                                        </p:tgtEl>
                                        <p:attrNameLst>
                                          <p:attrName>ppt_h</p:attrName>
                                        </p:attrNameLst>
                                      </p:cBhvr>
                                      <p:tavLst>
                                        <p:tav tm="0">
                                          <p:val>
                                            <p:fltVal val="0"/>
                                          </p:val>
                                        </p:tav>
                                        <p:tav tm="100000">
                                          <p:val>
                                            <p:strVal val="#ppt_h"/>
                                          </p:val>
                                        </p:tav>
                                      </p:tavLst>
                                    </p:anim>
                                    <p:animEffect transition="in" filter="fade">
                                      <p:cBhvr>
                                        <p:cTn id="124" dur="3000"/>
                                        <p:tgtEl>
                                          <p:spTgt spid="58"/>
                                        </p:tgtEl>
                                      </p:cBhvr>
                                    </p:animEffect>
                                  </p:childTnLst>
                                </p:cTn>
                              </p:par>
                              <p:par>
                                <p:cTn id="125" presetID="53" presetClass="entr" presetSubtype="16" fill="hold" nodeType="withEffect">
                                  <p:stCondLst>
                                    <p:cond delay="10250"/>
                                  </p:stCondLst>
                                  <p:childTnLst>
                                    <p:set>
                                      <p:cBhvr>
                                        <p:cTn id="126" dur="1" fill="hold">
                                          <p:stCondLst>
                                            <p:cond delay="0"/>
                                          </p:stCondLst>
                                        </p:cTn>
                                        <p:tgtEl>
                                          <p:spTgt spid="113"/>
                                        </p:tgtEl>
                                        <p:attrNameLst>
                                          <p:attrName>style.visibility</p:attrName>
                                        </p:attrNameLst>
                                      </p:cBhvr>
                                      <p:to>
                                        <p:strVal val="visible"/>
                                      </p:to>
                                    </p:set>
                                    <p:anim calcmode="lin" valueType="num">
                                      <p:cBhvr>
                                        <p:cTn id="127" dur="3000" fill="hold"/>
                                        <p:tgtEl>
                                          <p:spTgt spid="113"/>
                                        </p:tgtEl>
                                        <p:attrNameLst>
                                          <p:attrName>ppt_w</p:attrName>
                                        </p:attrNameLst>
                                      </p:cBhvr>
                                      <p:tavLst>
                                        <p:tav tm="0">
                                          <p:val>
                                            <p:fltVal val="0"/>
                                          </p:val>
                                        </p:tav>
                                        <p:tav tm="100000">
                                          <p:val>
                                            <p:strVal val="#ppt_w"/>
                                          </p:val>
                                        </p:tav>
                                      </p:tavLst>
                                    </p:anim>
                                    <p:anim calcmode="lin" valueType="num">
                                      <p:cBhvr>
                                        <p:cTn id="128" dur="3000" fill="hold"/>
                                        <p:tgtEl>
                                          <p:spTgt spid="113"/>
                                        </p:tgtEl>
                                        <p:attrNameLst>
                                          <p:attrName>ppt_h</p:attrName>
                                        </p:attrNameLst>
                                      </p:cBhvr>
                                      <p:tavLst>
                                        <p:tav tm="0">
                                          <p:val>
                                            <p:fltVal val="0"/>
                                          </p:val>
                                        </p:tav>
                                        <p:tav tm="100000">
                                          <p:val>
                                            <p:strVal val="#ppt_h"/>
                                          </p:val>
                                        </p:tav>
                                      </p:tavLst>
                                    </p:anim>
                                    <p:animEffect transition="in" filter="fade">
                                      <p:cBhvr>
                                        <p:cTn id="129" dur="3000"/>
                                        <p:tgtEl>
                                          <p:spTgt spid="113"/>
                                        </p:tgtEl>
                                      </p:cBhvr>
                                    </p:animEffect>
                                  </p:childTnLst>
                                </p:cTn>
                              </p:par>
                              <p:par>
                                <p:cTn id="130" presetID="53" presetClass="entr" presetSubtype="16" fill="hold" nodeType="withEffect">
                                  <p:stCondLst>
                                    <p:cond delay="10250"/>
                                  </p:stCondLst>
                                  <p:childTnLst>
                                    <p:set>
                                      <p:cBhvr>
                                        <p:cTn id="131" dur="1" fill="hold">
                                          <p:stCondLst>
                                            <p:cond delay="0"/>
                                          </p:stCondLst>
                                        </p:cTn>
                                        <p:tgtEl>
                                          <p:spTgt spid="117"/>
                                        </p:tgtEl>
                                        <p:attrNameLst>
                                          <p:attrName>style.visibility</p:attrName>
                                        </p:attrNameLst>
                                      </p:cBhvr>
                                      <p:to>
                                        <p:strVal val="visible"/>
                                      </p:to>
                                    </p:set>
                                    <p:anim calcmode="lin" valueType="num">
                                      <p:cBhvr>
                                        <p:cTn id="132" dur="3000" fill="hold"/>
                                        <p:tgtEl>
                                          <p:spTgt spid="117"/>
                                        </p:tgtEl>
                                        <p:attrNameLst>
                                          <p:attrName>ppt_w</p:attrName>
                                        </p:attrNameLst>
                                      </p:cBhvr>
                                      <p:tavLst>
                                        <p:tav tm="0">
                                          <p:val>
                                            <p:fltVal val="0"/>
                                          </p:val>
                                        </p:tav>
                                        <p:tav tm="100000">
                                          <p:val>
                                            <p:strVal val="#ppt_w"/>
                                          </p:val>
                                        </p:tav>
                                      </p:tavLst>
                                    </p:anim>
                                    <p:anim calcmode="lin" valueType="num">
                                      <p:cBhvr>
                                        <p:cTn id="133" dur="3000" fill="hold"/>
                                        <p:tgtEl>
                                          <p:spTgt spid="117"/>
                                        </p:tgtEl>
                                        <p:attrNameLst>
                                          <p:attrName>ppt_h</p:attrName>
                                        </p:attrNameLst>
                                      </p:cBhvr>
                                      <p:tavLst>
                                        <p:tav tm="0">
                                          <p:val>
                                            <p:fltVal val="0"/>
                                          </p:val>
                                        </p:tav>
                                        <p:tav tm="100000">
                                          <p:val>
                                            <p:strVal val="#ppt_h"/>
                                          </p:val>
                                        </p:tav>
                                      </p:tavLst>
                                    </p:anim>
                                    <p:animEffect transition="in" filter="fade">
                                      <p:cBhvr>
                                        <p:cTn id="134" dur="3000"/>
                                        <p:tgtEl>
                                          <p:spTgt spid="117"/>
                                        </p:tgtEl>
                                      </p:cBhvr>
                                    </p:animEffect>
                                  </p:childTnLst>
                                </p:cTn>
                              </p:par>
                              <p:par>
                                <p:cTn id="135" presetID="53" presetClass="entr" presetSubtype="16" fill="hold" nodeType="withEffect">
                                  <p:stCondLst>
                                    <p:cond delay="10250"/>
                                  </p:stCondLst>
                                  <p:childTnLst>
                                    <p:set>
                                      <p:cBhvr>
                                        <p:cTn id="136" dur="1" fill="hold">
                                          <p:stCondLst>
                                            <p:cond delay="0"/>
                                          </p:stCondLst>
                                        </p:cTn>
                                        <p:tgtEl>
                                          <p:spTgt spid="118"/>
                                        </p:tgtEl>
                                        <p:attrNameLst>
                                          <p:attrName>style.visibility</p:attrName>
                                        </p:attrNameLst>
                                      </p:cBhvr>
                                      <p:to>
                                        <p:strVal val="visible"/>
                                      </p:to>
                                    </p:set>
                                    <p:anim calcmode="lin" valueType="num">
                                      <p:cBhvr>
                                        <p:cTn id="137" dur="3000" fill="hold"/>
                                        <p:tgtEl>
                                          <p:spTgt spid="118"/>
                                        </p:tgtEl>
                                        <p:attrNameLst>
                                          <p:attrName>ppt_w</p:attrName>
                                        </p:attrNameLst>
                                      </p:cBhvr>
                                      <p:tavLst>
                                        <p:tav tm="0">
                                          <p:val>
                                            <p:fltVal val="0"/>
                                          </p:val>
                                        </p:tav>
                                        <p:tav tm="100000">
                                          <p:val>
                                            <p:strVal val="#ppt_w"/>
                                          </p:val>
                                        </p:tav>
                                      </p:tavLst>
                                    </p:anim>
                                    <p:anim calcmode="lin" valueType="num">
                                      <p:cBhvr>
                                        <p:cTn id="138" dur="3000" fill="hold"/>
                                        <p:tgtEl>
                                          <p:spTgt spid="118"/>
                                        </p:tgtEl>
                                        <p:attrNameLst>
                                          <p:attrName>ppt_h</p:attrName>
                                        </p:attrNameLst>
                                      </p:cBhvr>
                                      <p:tavLst>
                                        <p:tav tm="0">
                                          <p:val>
                                            <p:fltVal val="0"/>
                                          </p:val>
                                        </p:tav>
                                        <p:tav tm="100000">
                                          <p:val>
                                            <p:strVal val="#ppt_h"/>
                                          </p:val>
                                        </p:tav>
                                      </p:tavLst>
                                    </p:anim>
                                    <p:animEffect transition="in" filter="fade">
                                      <p:cBhvr>
                                        <p:cTn id="139" dur="3000"/>
                                        <p:tgtEl>
                                          <p:spTgt spid="118"/>
                                        </p:tgtEl>
                                      </p:cBhvr>
                                    </p:animEffect>
                                  </p:childTnLst>
                                </p:cTn>
                              </p:par>
                              <p:par>
                                <p:cTn id="140" presetID="53" presetClass="entr" presetSubtype="16" fill="hold" nodeType="withEffect">
                                  <p:stCondLst>
                                    <p:cond delay="10250"/>
                                  </p:stCondLst>
                                  <p:childTnLst>
                                    <p:set>
                                      <p:cBhvr>
                                        <p:cTn id="141" dur="1" fill="hold">
                                          <p:stCondLst>
                                            <p:cond delay="0"/>
                                          </p:stCondLst>
                                        </p:cTn>
                                        <p:tgtEl>
                                          <p:spTgt spid="119"/>
                                        </p:tgtEl>
                                        <p:attrNameLst>
                                          <p:attrName>style.visibility</p:attrName>
                                        </p:attrNameLst>
                                      </p:cBhvr>
                                      <p:to>
                                        <p:strVal val="visible"/>
                                      </p:to>
                                    </p:set>
                                    <p:anim calcmode="lin" valueType="num">
                                      <p:cBhvr>
                                        <p:cTn id="142" dur="3000" fill="hold"/>
                                        <p:tgtEl>
                                          <p:spTgt spid="119"/>
                                        </p:tgtEl>
                                        <p:attrNameLst>
                                          <p:attrName>ppt_w</p:attrName>
                                        </p:attrNameLst>
                                      </p:cBhvr>
                                      <p:tavLst>
                                        <p:tav tm="0">
                                          <p:val>
                                            <p:fltVal val="0"/>
                                          </p:val>
                                        </p:tav>
                                        <p:tav tm="100000">
                                          <p:val>
                                            <p:strVal val="#ppt_w"/>
                                          </p:val>
                                        </p:tav>
                                      </p:tavLst>
                                    </p:anim>
                                    <p:anim calcmode="lin" valueType="num">
                                      <p:cBhvr>
                                        <p:cTn id="143" dur="3000" fill="hold"/>
                                        <p:tgtEl>
                                          <p:spTgt spid="119"/>
                                        </p:tgtEl>
                                        <p:attrNameLst>
                                          <p:attrName>ppt_h</p:attrName>
                                        </p:attrNameLst>
                                      </p:cBhvr>
                                      <p:tavLst>
                                        <p:tav tm="0">
                                          <p:val>
                                            <p:fltVal val="0"/>
                                          </p:val>
                                        </p:tav>
                                        <p:tav tm="100000">
                                          <p:val>
                                            <p:strVal val="#ppt_h"/>
                                          </p:val>
                                        </p:tav>
                                      </p:tavLst>
                                    </p:anim>
                                    <p:animEffect transition="in" filter="fade">
                                      <p:cBhvr>
                                        <p:cTn id="144" dur="3000"/>
                                        <p:tgtEl>
                                          <p:spTgt spid="119"/>
                                        </p:tgtEl>
                                      </p:cBhvr>
                                    </p:animEffect>
                                  </p:childTnLst>
                                </p:cTn>
                              </p:par>
                              <p:par>
                                <p:cTn id="145" presetID="53" presetClass="entr" presetSubtype="16" fill="hold" nodeType="withEffect">
                                  <p:stCondLst>
                                    <p:cond delay="10250"/>
                                  </p:stCondLst>
                                  <p:childTnLst>
                                    <p:set>
                                      <p:cBhvr>
                                        <p:cTn id="146" dur="1" fill="hold">
                                          <p:stCondLst>
                                            <p:cond delay="0"/>
                                          </p:stCondLst>
                                        </p:cTn>
                                        <p:tgtEl>
                                          <p:spTgt spid="120"/>
                                        </p:tgtEl>
                                        <p:attrNameLst>
                                          <p:attrName>style.visibility</p:attrName>
                                        </p:attrNameLst>
                                      </p:cBhvr>
                                      <p:to>
                                        <p:strVal val="visible"/>
                                      </p:to>
                                    </p:set>
                                    <p:anim calcmode="lin" valueType="num">
                                      <p:cBhvr>
                                        <p:cTn id="147" dur="3000" fill="hold"/>
                                        <p:tgtEl>
                                          <p:spTgt spid="120"/>
                                        </p:tgtEl>
                                        <p:attrNameLst>
                                          <p:attrName>ppt_w</p:attrName>
                                        </p:attrNameLst>
                                      </p:cBhvr>
                                      <p:tavLst>
                                        <p:tav tm="0">
                                          <p:val>
                                            <p:fltVal val="0"/>
                                          </p:val>
                                        </p:tav>
                                        <p:tav tm="100000">
                                          <p:val>
                                            <p:strVal val="#ppt_w"/>
                                          </p:val>
                                        </p:tav>
                                      </p:tavLst>
                                    </p:anim>
                                    <p:anim calcmode="lin" valueType="num">
                                      <p:cBhvr>
                                        <p:cTn id="148" dur="3000" fill="hold"/>
                                        <p:tgtEl>
                                          <p:spTgt spid="120"/>
                                        </p:tgtEl>
                                        <p:attrNameLst>
                                          <p:attrName>ppt_h</p:attrName>
                                        </p:attrNameLst>
                                      </p:cBhvr>
                                      <p:tavLst>
                                        <p:tav tm="0">
                                          <p:val>
                                            <p:fltVal val="0"/>
                                          </p:val>
                                        </p:tav>
                                        <p:tav tm="100000">
                                          <p:val>
                                            <p:strVal val="#ppt_h"/>
                                          </p:val>
                                        </p:tav>
                                      </p:tavLst>
                                    </p:anim>
                                    <p:animEffect transition="in" filter="fade">
                                      <p:cBhvr>
                                        <p:cTn id="149" dur="3000"/>
                                        <p:tgtEl>
                                          <p:spTgt spid="120"/>
                                        </p:tgtEl>
                                      </p:cBhvr>
                                    </p:animEffect>
                                  </p:childTnLst>
                                </p:cTn>
                              </p:par>
                              <p:par>
                                <p:cTn id="150" presetID="53" presetClass="entr" presetSubtype="16" fill="hold" nodeType="withEffect">
                                  <p:stCondLst>
                                    <p:cond delay="10250"/>
                                  </p:stCondLst>
                                  <p:childTnLst>
                                    <p:set>
                                      <p:cBhvr>
                                        <p:cTn id="151" dur="1" fill="hold">
                                          <p:stCondLst>
                                            <p:cond delay="0"/>
                                          </p:stCondLst>
                                        </p:cTn>
                                        <p:tgtEl>
                                          <p:spTgt spid="121"/>
                                        </p:tgtEl>
                                        <p:attrNameLst>
                                          <p:attrName>style.visibility</p:attrName>
                                        </p:attrNameLst>
                                      </p:cBhvr>
                                      <p:to>
                                        <p:strVal val="visible"/>
                                      </p:to>
                                    </p:set>
                                    <p:anim calcmode="lin" valueType="num">
                                      <p:cBhvr>
                                        <p:cTn id="152" dur="3000" fill="hold"/>
                                        <p:tgtEl>
                                          <p:spTgt spid="121"/>
                                        </p:tgtEl>
                                        <p:attrNameLst>
                                          <p:attrName>ppt_w</p:attrName>
                                        </p:attrNameLst>
                                      </p:cBhvr>
                                      <p:tavLst>
                                        <p:tav tm="0">
                                          <p:val>
                                            <p:fltVal val="0"/>
                                          </p:val>
                                        </p:tav>
                                        <p:tav tm="100000">
                                          <p:val>
                                            <p:strVal val="#ppt_w"/>
                                          </p:val>
                                        </p:tav>
                                      </p:tavLst>
                                    </p:anim>
                                    <p:anim calcmode="lin" valueType="num">
                                      <p:cBhvr>
                                        <p:cTn id="153" dur="3000" fill="hold"/>
                                        <p:tgtEl>
                                          <p:spTgt spid="121"/>
                                        </p:tgtEl>
                                        <p:attrNameLst>
                                          <p:attrName>ppt_h</p:attrName>
                                        </p:attrNameLst>
                                      </p:cBhvr>
                                      <p:tavLst>
                                        <p:tav tm="0">
                                          <p:val>
                                            <p:fltVal val="0"/>
                                          </p:val>
                                        </p:tav>
                                        <p:tav tm="100000">
                                          <p:val>
                                            <p:strVal val="#ppt_h"/>
                                          </p:val>
                                        </p:tav>
                                      </p:tavLst>
                                    </p:anim>
                                    <p:animEffect transition="in" filter="fade">
                                      <p:cBhvr>
                                        <p:cTn id="154" dur="3000"/>
                                        <p:tgtEl>
                                          <p:spTgt spid="121"/>
                                        </p:tgtEl>
                                      </p:cBhvr>
                                    </p:animEffect>
                                  </p:childTnLst>
                                </p:cTn>
                              </p:par>
                              <p:par>
                                <p:cTn id="155" presetID="53" presetClass="entr" presetSubtype="16" fill="hold" nodeType="withEffect">
                                  <p:stCondLst>
                                    <p:cond delay="10250"/>
                                  </p:stCondLst>
                                  <p:childTnLst>
                                    <p:set>
                                      <p:cBhvr>
                                        <p:cTn id="156" dur="1" fill="hold">
                                          <p:stCondLst>
                                            <p:cond delay="0"/>
                                          </p:stCondLst>
                                        </p:cTn>
                                        <p:tgtEl>
                                          <p:spTgt spid="122"/>
                                        </p:tgtEl>
                                        <p:attrNameLst>
                                          <p:attrName>style.visibility</p:attrName>
                                        </p:attrNameLst>
                                      </p:cBhvr>
                                      <p:to>
                                        <p:strVal val="visible"/>
                                      </p:to>
                                    </p:set>
                                    <p:anim calcmode="lin" valueType="num">
                                      <p:cBhvr>
                                        <p:cTn id="157" dur="3000" fill="hold"/>
                                        <p:tgtEl>
                                          <p:spTgt spid="122"/>
                                        </p:tgtEl>
                                        <p:attrNameLst>
                                          <p:attrName>ppt_w</p:attrName>
                                        </p:attrNameLst>
                                      </p:cBhvr>
                                      <p:tavLst>
                                        <p:tav tm="0">
                                          <p:val>
                                            <p:fltVal val="0"/>
                                          </p:val>
                                        </p:tav>
                                        <p:tav tm="100000">
                                          <p:val>
                                            <p:strVal val="#ppt_w"/>
                                          </p:val>
                                        </p:tav>
                                      </p:tavLst>
                                    </p:anim>
                                    <p:anim calcmode="lin" valueType="num">
                                      <p:cBhvr>
                                        <p:cTn id="158" dur="3000" fill="hold"/>
                                        <p:tgtEl>
                                          <p:spTgt spid="122"/>
                                        </p:tgtEl>
                                        <p:attrNameLst>
                                          <p:attrName>ppt_h</p:attrName>
                                        </p:attrNameLst>
                                      </p:cBhvr>
                                      <p:tavLst>
                                        <p:tav tm="0">
                                          <p:val>
                                            <p:fltVal val="0"/>
                                          </p:val>
                                        </p:tav>
                                        <p:tav tm="100000">
                                          <p:val>
                                            <p:strVal val="#ppt_h"/>
                                          </p:val>
                                        </p:tav>
                                      </p:tavLst>
                                    </p:anim>
                                    <p:animEffect transition="in" filter="fade">
                                      <p:cBhvr>
                                        <p:cTn id="159" dur="3000"/>
                                        <p:tgtEl>
                                          <p:spTgt spid="122"/>
                                        </p:tgtEl>
                                      </p:cBhvr>
                                    </p:animEffect>
                                  </p:childTnLst>
                                </p:cTn>
                              </p:par>
                              <p:par>
                                <p:cTn id="160" presetID="53" presetClass="entr" presetSubtype="16" fill="hold" nodeType="withEffect">
                                  <p:stCondLst>
                                    <p:cond delay="10250"/>
                                  </p:stCondLst>
                                  <p:childTnLst>
                                    <p:set>
                                      <p:cBhvr>
                                        <p:cTn id="161" dur="1" fill="hold">
                                          <p:stCondLst>
                                            <p:cond delay="0"/>
                                          </p:stCondLst>
                                        </p:cTn>
                                        <p:tgtEl>
                                          <p:spTgt spid="123"/>
                                        </p:tgtEl>
                                        <p:attrNameLst>
                                          <p:attrName>style.visibility</p:attrName>
                                        </p:attrNameLst>
                                      </p:cBhvr>
                                      <p:to>
                                        <p:strVal val="visible"/>
                                      </p:to>
                                    </p:set>
                                    <p:anim calcmode="lin" valueType="num">
                                      <p:cBhvr>
                                        <p:cTn id="162" dur="3000" fill="hold"/>
                                        <p:tgtEl>
                                          <p:spTgt spid="123"/>
                                        </p:tgtEl>
                                        <p:attrNameLst>
                                          <p:attrName>ppt_w</p:attrName>
                                        </p:attrNameLst>
                                      </p:cBhvr>
                                      <p:tavLst>
                                        <p:tav tm="0">
                                          <p:val>
                                            <p:fltVal val="0"/>
                                          </p:val>
                                        </p:tav>
                                        <p:tav tm="100000">
                                          <p:val>
                                            <p:strVal val="#ppt_w"/>
                                          </p:val>
                                        </p:tav>
                                      </p:tavLst>
                                    </p:anim>
                                    <p:anim calcmode="lin" valueType="num">
                                      <p:cBhvr>
                                        <p:cTn id="163" dur="3000" fill="hold"/>
                                        <p:tgtEl>
                                          <p:spTgt spid="123"/>
                                        </p:tgtEl>
                                        <p:attrNameLst>
                                          <p:attrName>ppt_h</p:attrName>
                                        </p:attrNameLst>
                                      </p:cBhvr>
                                      <p:tavLst>
                                        <p:tav tm="0">
                                          <p:val>
                                            <p:fltVal val="0"/>
                                          </p:val>
                                        </p:tav>
                                        <p:tav tm="100000">
                                          <p:val>
                                            <p:strVal val="#ppt_h"/>
                                          </p:val>
                                        </p:tav>
                                      </p:tavLst>
                                    </p:anim>
                                    <p:animEffect transition="in" filter="fade">
                                      <p:cBhvr>
                                        <p:cTn id="164" dur="3000"/>
                                        <p:tgtEl>
                                          <p:spTgt spid="123"/>
                                        </p:tgtEl>
                                      </p:cBhvr>
                                    </p:animEffect>
                                  </p:childTnLst>
                                </p:cTn>
                              </p:par>
                              <p:par>
                                <p:cTn id="165" presetID="53" presetClass="entr" presetSubtype="16" fill="hold" nodeType="withEffect">
                                  <p:stCondLst>
                                    <p:cond delay="10250"/>
                                  </p:stCondLst>
                                  <p:childTnLst>
                                    <p:set>
                                      <p:cBhvr>
                                        <p:cTn id="166" dur="1" fill="hold">
                                          <p:stCondLst>
                                            <p:cond delay="0"/>
                                          </p:stCondLst>
                                        </p:cTn>
                                        <p:tgtEl>
                                          <p:spTgt spid="124"/>
                                        </p:tgtEl>
                                        <p:attrNameLst>
                                          <p:attrName>style.visibility</p:attrName>
                                        </p:attrNameLst>
                                      </p:cBhvr>
                                      <p:to>
                                        <p:strVal val="visible"/>
                                      </p:to>
                                    </p:set>
                                    <p:anim calcmode="lin" valueType="num">
                                      <p:cBhvr>
                                        <p:cTn id="167" dur="3000" fill="hold"/>
                                        <p:tgtEl>
                                          <p:spTgt spid="124"/>
                                        </p:tgtEl>
                                        <p:attrNameLst>
                                          <p:attrName>ppt_w</p:attrName>
                                        </p:attrNameLst>
                                      </p:cBhvr>
                                      <p:tavLst>
                                        <p:tav tm="0">
                                          <p:val>
                                            <p:fltVal val="0"/>
                                          </p:val>
                                        </p:tav>
                                        <p:tav tm="100000">
                                          <p:val>
                                            <p:strVal val="#ppt_w"/>
                                          </p:val>
                                        </p:tav>
                                      </p:tavLst>
                                    </p:anim>
                                    <p:anim calcmode="lin" valueType="num">
                                      <p:cBhvr>
                                        <p:cTn id="168" dur="3000" fill="hold"/>
                                        <p:tgtEl>
                                          <p:spTgt spid="124"/>
                                        </p:tgtEl>
                                        <p:attrNameLst>
                                          <p:attrName>ppt_h</p:attrName>
                                        </p:attrNameLst>
                                      </p:cBhvr>
                                      <p:tavLst>
                                        <p:tav tm="0">
                                          <p:val>
                                            <p:fltVal val="0"/>
                                          </p:val>
                                        </p:tav>
                                        <p:tav tm="100000">
                                          <p:val>
                                            <p:strVal val="#ppt_h"/>
                                          </p:val>
                                        </p:tav>
                                      </p:tavLst>
                                    </p:anim>
                                    <p:animEffect transition="in" filter="fade">
                                      <p:cBhvr>
                                        <p:cTn id="169" dur="3000"/>
                                        <p:tgtEl>
                                          <p:spTgt spid="124"/>
                                        </p:tgtEl>
                                      </p:cBhvr>
                                    </p:animEffect>
                                  </p:childTnLst>
                                </p:cTn>
                              </p:par>
                              <p:par>
                                <p:cTn id="170" presetID="53" presetClass="entr" presetSubtype="16" fill="hold" nodeType="withEffect">
                                  <p:stCondLst>
                                    <p:cond delay="10250"/>
                                  </p:stCondLst>
                                  <p:childTnLst>
                                    <p:set>
                                      <p:cBhvr>
                                        <p:cTn id="171" dur="1" fill="hold">
                                          <p:stCondLst>
                                            <p:cond delay="0"/>
                                          </p:stCondLst>
                                        </p:cTn>
                                        <p:tgtEl>
                                          <p:spTgt spid="125"/>
                                        </p:tgtEl>
                                        <p:attrNameLst>
                                          <p:attrName>style.visibility</p:attrName>
                                        </p:attrNameLst>
                                      </p:cBhvr>
                                      <p:to>
                                        <p:strVal val="visible"/>
                                      </p:to>
                                    </p:set>
                                    <p:anim calcmode="lin" valueType="num">
                                      <p:cBhvr>
                                        <p:cTn id="172" dur="3000" fill="hold"/>
                                        <p:tgtEl>
                                          <p:spTgt spid="125"/>
                                        </p:tgtEl>
                                        <p:attrNameLst>
                                          <p:attrName>ppt_w</p:attrName>
                                        </p:attrNameLst>
                                      </p:cBhvr>
                                      <p:tavLst>
                                        <p:tav tm="0">
                                          <p:val>
                                            <p:fltVal val="0"/>
                                          </p:val>
                                        </p:tav>
                                        <p:tav tm="100000">
                                          <p:val>
                                            <p:strVal val="#ppt_w"/>
                                          </p:val>
                                        </p:tav>
                                      </p:tavLst>
                                    </p:anim>
                                    <p:anim calcmode="lin" valueType="num">
                                      <p:cBhvr>
                                        <p:cTn id="173" dur="3000" fill="hold"/>
                                        <p:tgtEl>
                                          <p:spTgt spid="125"/>
                                        </p:tgtEl>
                                        <p:attrNameLst>
                                          <p:attrName>ppt_h</p:attrName>
                                        </p:attrNameLst>
                                      </p:cBhvr>
                                      <p:tavLst>
                                        <p:tav tm="0">
                                          <p:val>
                                            <p:fltVal val="0"/>
                                          </p:val>
                                        </p:tav>
                                        <p:tav tm="100000">
                                          <p:val>
                                            <p:strVal val="#ppt_h"/>
                                          </p:val>
                                        </p:tav>
                                      </p:tavLst>
                                    </p:anim>
                                    <p:animEffect transition="in" filter="fade">
                                      <p:cBhvr>
                                        <p:cTn id="174" dur="3000"/>
                                        <p:tgtEl>
                                          <p:spTgt spid="125"/>
                                        </p:tgtEl>
                                      </p:cBhvr>
                                    </p:animEffect>
                                  </p:childTnLst>
                                </p:cTn>
                              </p:par>
                              <p:par>
                                <p:cTn id="175" presetID="53" presetClass="entr" presetSubtype="16" fill="hold" nodeType="withEffect">
                                  <p:stCondLst>
                                    <p:cond delay="10250"/>
                                  </p:stCondLst>
                                  <p:childTnLst>
                                    <p:set>
                                      <p:cBhvr>
                                        <p:cTn id="176" dur="1" fill="hold">
                                          <p:stCondLst>
                                            <p:cond delay="0"/>
                                          </p:stCondLst>
                                        </p:cTn>
                                        <p:tgtEl>
                                          <p:spTgt spid="126"/>
                                        </p:tgtEl>
                                        <p:attrNameLst>
                                          <p:attrName>style.visibility</p:attrName>
                                        </p:attrNameLst>
                                      </p:cBhvr>
                                      <p:to>
                                        <p:strVal val="visible"/>
                                      </p:to>
                                    </p:set>
                                    <p:anim calcmode="lin" valueType="num">
                                      <p:cBhvr>
                                        <p:cTn id="177" dur="3000" fill="hold"/>
                                        <p:tgtEl>
                                          <p:spTgt spid="126"/>
                                        </p:tgtEl>
                                        <p:attrNameLst>
                                          <p:attrName>ppt_w</p:attrName>
                                        </p:attrNameLst>
                                      </p:cBhvr>
                                      <p:tavLst>
                                        <p:tav tm="0">
                                          <p:val>
                                            <p:fltVal val="0"/>
                                          </p:val>
                                        </p:tav>
                                        <p:tav tm="100000">
                                          <p:val>
                                            <p:strVal val="#ppt_w"/>
                                          </p:val>
                                        </p:tav>
                                      </p:tavLst>
                                    </p:anim>
                                    <p:anim calcmode="lin" valueType="num">
                                      <p:cBhvr>
                                        <p:cTn id="178" dur="3000" fill="hold"/>
                                        <p:tgtEl>
                                          <p:spTgt spid="126"/>
                                        </p:tgtEl>
                                        <p:attrNameLst>
                                          <p:attrName>ppt_h</p:attrName>
                                        </p:attrNameLst>
                                      </p:cBhvr>
                                      <p:tavLst>
                                        <p:tav tm="0">
                                          <p:val>
                                            <p:fltVal val="0"/>
                                          </p:val>
                                        </p:tav>
                                        <p:tav tm="100000">
                                          <p:val>
                                            <p:strVal val="#ppt_h"/>
                                          </p:val>
                                        </p:tav>
                                      </p:tavLst>
                                    </p:anim>
                                    <p:animEffect transition="in" filter="fade">
                                      <p:cBhvr>
                                        <p:cTn id="179" dur="3000"/>
                                        <p:tgtEl>
                                          <p:spTgt spid="126"/>
                                        </p:tgtEl>
                                      </p:cBhvr>
                                    </p:animEffect>
                                  </p:childTnLst>
                                </p:cTn>
                              </p:par>
                              <p:par>
                                <p:cTn id="180" presetID="53" presetClass="entr" presetSubtype="16" fill="hold" nodeType="withEffect">
                                  <p:stCondLst>
                                    <p:cond delay="10250"/>
                                  </p:stCondLst>
                                  <p:childTnLst>
                                    <p:set>
                                      <p:cBhvr>
                                        <p:cTn id="181" dur="1" fill="hold">
                                          <p:stCondLst>
                                            <p:cond delay="0"/>
                                          </p:stCondLst>
                                        </p:cTn>
                                        <p:tgtEl>
                                          <p:spTgt spid="127"/>
                                        </p:tgtEl>
                                        <p:attrNameLst>
                                          <p:attrName>style.visibility</p:attrName>
                                        </p:attrNameLst>
                                      </p:cBhvr>
                                      <p:to>
                                        <p:strVal val="visible"/>
                                      </p:to>
                                    </p:set>
                                    <p:anim calcmode="lin" valueType="num">
                                      <p:cBhvr>
                                        <p:cTn id="182" dur="3000" fill="hold"/>
                                        <p:tgtEl>
                                          <p:spTgt spid="127"/>
                                        </p:tgtEl>
                                        <p:attrNameLst>
                                          <p:attrName>ppt_w</p:attrName>
                                        </p:attrNameLst>
                                      </p:cBhvr>
                                      <p:tavLst>
                                        <p:tav tm="0">
                                          <p:val>
                                            <p:fltVal val="0"/>
                                          </p:val>
                                        </p:tav>
                                        <p:tav tm="100000">
                                          <p:val>
                                            <p:strVal val="#ppt_w"/>
                                          </p:val>
                                        </p:tav>
                                      </p:tavLst>
                                    </p:anim>
                                    <p:anim calcmode="lin" valueType="num">
                                      <p:cBhvr>
                                        <p:cTn id="183" dur="3000" fill="hold"/>
                                        <p:tgtEl>
                                          <p:spTgt spid="127"/>
                                        </p:tgtEl>
                                        <p:attrNameLst>
                                          <p:attrName>ppt_h</p:attrName>
                                        </p:attrNameLst>
                                      </p:cBhvr>
                                      <p:tavLst>
                                        <p:tav tm="0">
                                          <p:val>
                                            <p:fltVal val="0"/>
                                          </p:val>
                                        </p:tav>
                                        <p:tav tm="100000">
                                          <p:val>
                                            <p:strVal val="#ppt_h"/>
                                          </p:val>
                                        </p:tav>
                                      </p:tavLst>
                                    </p:anim>
                                    <p:animEffect transition="in" filter="fade">
                                      <p:cBhvr>
                                        <p:cTn id="184" dur="3000"/>
                                        <p:tgtEl>
                                          <p:spTgt spid="127"/>
                                        </p:tgtEl>
                                      </p:cBhvr>
                                    </p:animEffect>
                                  </p:childTnLst>
                                </p:cTn>
                              </p:par>
                              <p:par>
                                <p:cTn id="185" presetID="53" presetClass="entr" presetSubtype="16" fill="hold" nodeType="withEffect">
                                  <p:stCondLst>
                                    <p:cond delay="10250"/>
                                  </p:stCondLst>
                                  <p:childTnLst>
                                    <p:set>
                                      <p:cBhvr>
                                        <p:cTn id="186" dur="1" fill="hold">
                                          <p:stCondLst>
                                            <p:cond delay="0"/>
                                          </p:stCondLst>
                                        </p:cTn>
                                        <p:tgtEl>
                                          <p:spTgt spid="128"/>
                                        </p:tgtEl>
                                        <p:attrNameLst>
                                          <p:attrName>style.visibility</p:attrName>
                                        </p:attrNameLst>
                                      </p:cBhvr>
                                      <p:to>
                                        <p:strVal val="visible"/>
                                      </p:to>
                                    </p:set>
                                    <p:anim calcmode="lin" valueType="num">
                                      <p:cBhvr>
                                        <p:cTn id="187" dur="3000" fill="hold"/>
                                        <p:tgtEl>
                                          <p:spTgt spid="128"/>
                                        </p:tgtEl>
                                        <p:attrNameLst>
                                          <p:attrName>ppt_w</p:attrName>
                                        </p:attrNameLst>
                                      </p:cBhvr>
                                      <p:tavLst>
                                        <p:tav tm="0">
                                          <p:val>
                                            <p:fltVal val="0"/>
                                          </p:val>
                                        </p:tav>
                                        <p:tav tm="100000">
                                          <p:val>
                                            <p:strVal val="#ppt_w"/>
                                          </p:val>
                                        </p:tav>
                                      </p:tavLst>
                                    </p:anim>
                                    <p:anim calcmode="lin" valueType="num">
                                      <p:cBhvr>
                                        <p:cTn id="188" dur="3000" fill="hold"/>
                                        <p:tgtEl>
                                          <p:spTgt spid="128"/>
                                        </p:tgtEl>
                                        <p:attrNameLst>
                                          <p:attrName>ppt_h</p:attrName>
                                        </p:attrNameLst>
                                      </p:cBhvr>
                                      <p:tavLst>
                                        <p:tav tm="0">
                                          <p:val>
                                            <p:fltVal val="0"/>
                                          </p:val>
                                        </p:tav>
                                        <p:tav tm="100000">
                                          <p:val>
                                            <p:strVal val="#ppt_h"/>
                                          </p:val>
                                        </p:tav>
                                      </p:tavLst>
                                    </p:anim>
                                    <p:animEffect transition="in" filter="fade">
                                      <p:cBhvr>
                                        <p:cTn id="189" dur="3000"/>
                                        <p:tgtEl>
                                          <p:spTgt spid="128"/>
                                        </p:tgtEl>
                                      </p:cBhvr>
                                    </p:animEffect>
                                  </p:childTnLst>
                                </p:cTn>
                              </p:par>
                              <p:par>
                                <p:cTn id="190" presetID="53" presetClass="entr" presetSubtype="16" fill="hold" nodeType="withEffect">
                                  <p:stCondLst>
                                    <p:cond delay="10250"/>
                                  </p:stCondLst>
                                  <p:childTnLst>
                                    <p:set>
                                      <p:cBhvr>
                                        <p:cTn id="191" dur="1" fill="hold">
                                          <p:stCondLst>
                                            <p:cond delay="0"/>
                                          </p:stCondLst>
                                        </p:cTn>
                                        <p:tgtEl>
                                          <p:spTgt spid="129"/>
                                        </p:tgtEl>
                                        <p:attrNameLst>
                                          <p:attrName>style.visibility</p:attrName>
                                        </p:attrNameLst>
                                      </p:cBhvr>
                                      <p:to>
                                        <p:strVal val="visible"/>
                                      </p:to>
                                    </p:set>
                                    <p:anim calcmode="lin" valueType="num">
                                      <p:cBhvr>
                                        <p:cTn id="192" dur="3000" fill="hold"/>
                                        <p:tgtEl>
                                          <p:spTgt spid="129"/>
                                        </p:tgtEl>
                                        <p:attrNameLst>
                                          <p:attrName>ppt_w</p:attrName>
                                        </p:attrNameLst>
                                      </p:cBhvr>
                                      <p:tavLst>
                                        <p:tav tm="0">
                                          <p:val>
                                            <p:fltVal val="0"/>
                                          </p:val>
                                        </p:tav>
                                        <p:tav tm="100000">
                                          <p:val>
                                            <p:strVal val="#ppt_w"/>
                                          </p:val>
                                        </p:tav>
                                      </p:tavLst>
                                    </p:anim>
                                    <p:anim calcmode="lin" valueType="num">
                                      <p:cBhvr>
                                        <p:cTn id="193" dur="3000" fill="hold"/>
                                        <p:tgtEl>
                                          <p:spTgt spid="129"/>
                                        </p:tgtEl>
                                        <p:attrNameLst>
                                          <p:attrName>ppt_h</p:attrName>
                                        </p:attrNameLst>
                                      </p:cBhvr>
                                      <p:tavLst>
                                        <p:tav tm="0">
                                          <p:val>
                                            <p:fltVal val="0"/>
                                          </p:val>
                                        </p:tav>
                                        <p:tav tm="100000">
                                          <p:val>
                                            <p:strVal val="#ppt_h"/>
                                          </p:val>
                                        </p:tav>
                                      </p:tavLst>
                                    </p:anim>
                                    <p:animEffect transition="in" filter="fade">
                                      <p:cBhvr>
                                        <p:cTn id="194" dur="3000"/>
                                        <p:tgtEl>
                                          <p:spTgt spid="129"/>
                                        </p:tgtEl>
                                      </p:cBhvr>
                                    </p:animEffect>
                                  </p:childTnLst>
                                </p:cTn>
                              </p:par>
                              <p:par>
                                <p:cTn id="195" presetID="53" presetClass="entr" presetSubtype="16" fill="hold" nodeType="withEffect">
                                  <p:stCondLst>
                                    <p:cond delay="10250"/>
                                  </p:stCondLst>
                                  <p:childTnLst>
                                    <p:set>
                                      <p:cBhvr>
                                        <p:cTn id="196" dur="1" fill="hold">
                                          <p:stCondLst>
                                            <p:cond delay="0"/>
                                          </p:stCondLst>
                                        </p:cTn>
                                        <p:tgtEl>
                                          <p:spTgt spid="130"/>
                                        </p:tgtEl>
                                        <p:attrNameLst>
                                          <p:attrName>style.visibility</p:attrName>
                                        </p:attrNameLst>
                                      </p:cBhvr>
                                      <p:to>
                                        <p:strVal val="visible"/>
                                      </p:to>
                                    </p:set>
                                    <p:anim calcmode="lin" valueType="num">
                                      <p:cBhvr>
                                        <p:cTn id="197" dur="3000" fill="hold"/>
                                        <p:tgtEl>
                                          <p:spTgt spid="130"/>
                                        </p:tgtEl>
                                        <p:attrNameLst>
                                          <p:attrName>ppt_w</p:attrName>
                                        </p:attrNameLst>
                                      </p:cBhvr>
                                      <p:tavLst>
                                        <p:tav tm="0">
                                          <p:val>
                                            <p:fltVal val="0"/>
                                          </p:val>
                                        </p:tav>
                                        <p:tav tm="100000">
                                          <p:val>
                                            <p:strVal val="#ppt_w"/>
                                          </p:val>
                                        </p:tav>
                                      </p:tavLst>
                                    </p:anim>
                                    <p:anim calcmode="lin" valueType="num">
                                      <p:cBhvr>
                                        <p:cTn id="198" dur="3000" fill="hold"/>
                                        <p:tgtEl>
                                          <p:spTgt spid="130"/>
                                        </p:tgtEl>
                                        <p:attrNameLst>
                                          <p:attrName>ppt_h</p:attrName>
                                        </p:attrNameLst>
                                      </p:cBhvr>
                                      <p:tavLst>
                                        <p:tav tm="0">
                                          <p:val>
                                            <p:fltVal val="0"/>
                                          </p:val>
                                        </p:tav>
                                        <p:tav tm="100000">
                                          <p:val>
                                            <p:strVal val="#ppt_h"/>
                                          </p:val>
                                        </p:tav>
                                      </p:tavLst>
                                    </p:anim>
                                    <p:animEffect transition="in" filter="fade">
                                      <p:cBhvr>
                                        <p:cTn id="199" dur="3000"/>
                                        <p:tgtEl>
                                          <p:spTgt spid="130"/>
                                        </p:tgtEl>
                                      </p:cBhvr>
                                    </p:animEffect>
                                  </p:childTnLst>
                                </p:cTn>
                              </p:par>
                              <p:par>
                                <p:cTn id="200" presetID="53" presetClass="entr" presetSubtype="16" fill="hold" nodeType="withEffect">
                                  <p:stCondLst>
                                    <p:cond delay="10250"/>
                                  </p:stCondLst>
                                  <p:childTnLst>
                                    <p:set>
                                      <p:cBhvr>
                                        <p:cTn id="201" dur="1" fill="hold">
                                          <p:stCondLst>
                                            <p:cond delay="0"/>
                                          </p:stCondLst>
                                        </p:cTn>
                                        <p:tgtEl>
                                          <p:spTgt spid="131"/>
                                        </p:tgtEl>
                                        <p:attrNameLst>
                                          <p:attrName>style.visibility</p:attrName>
                                        </p:attrNameLst>
                                      </p:cBhvr>
                                      <p:to>
                                        <p:strVal val="visible"/>
                                      </p:to>
                                    </p:set>
                                    <p:anim calcmode="lin" valueType="num">
                                      <p:cBhvr>
                                        <p:cTn id="202" dur="3000" fill="hold"/>
                                        <p:tgtEl>
                                          <p:spTgt spid="131"/>
                                        </p:tgtEl>
                                        <p:attrNameLst>
                                          <p:attrName>ppt_w</p:attrName>
                                        </p:attrNameLst>
                                      </p:cBhvr>
                                      <p:tavLst>
                                        <p:tav tm="0">
                                          <p:val>
                                            <p:fltVal val="0"/>
                                          </p:val>
                                        </p:tav>
                                        <p:tav tm="100000">
                                          <p:val>
                                            <p:strVal val="#ppt_w"/>
                                          </p:val>
                                        </p:tav>
                                      </p:tavLst>
                                    </p:anim>
                                    <p:anim calcmode="lin" valueType="num">
                                      <p:cBhvr>
                                        <p:cTn id="203" dur="3000" fill="hold"/>
                                        <p:tgtEl>
                                          <p:spTgt spid="131"/>
                                        </p:tgtEl>
                                        <p:attrNameLst>
                                          <p:attrName>ppt_h</p:attrName>
                                        </p:attrNameLst>
                                      </p:cBhvr>
                                      <p:tavLst>
                                        <p:tav tm="0">
                                          <p:val>
                                            <p:fltVal val="0"/>
                                          </p:val>
                                        </p:tav>
                                        <p:tav tm="100000">
                                          <p:val>
                                            <p:strVal val="#ppt_h"/>
                                          </p:val>
                                        </p:tav>
                                      </p:tavLst>
                                    </p:anim>
                                    <p:animEffect transition="in" filter="fade">
                                      <p:cBhvr>
                                        <p:cTn id="204" dur="3000"/>
                                        <p:tgtEl>
                                          <p:spTgt spid="131"/>
                                        </p:tgtEl>
                                      </p:cBhvr>
                                    </p:animEffect>
                                  </p:childTnLst>
                                </p:cTn>
                              </p:par>
                              <p:par>
                                <p:cTn id="205" presetID="53" presetClass="entr" presetSubtype="16" fill="hold" nodeType="withEffect">
                                  <p:stCondLst>
                                    <p:cond delay="10250"/>
                                  </p:stCondLst>
                                  <p:childTnLst>
                                    <p:set>
                                      <p:cBhvr>
                                        <p:cTn id="206" dur="1" fill="hold">
                                          <p:stCondLst>
                                            <p:cond delay="0"/>
                                          </p:stCondLst>
                                        </p:cTn>
                                        <p:tgtEl>
                                          <p:spTgt spid="132"/>
                                        </p:tgtEl>
                                        <p:attrNameLst>
                                          <p:attrName>style.visibility</p:attrName>
                                        </p:attrNameLst>
                                      </p:cBhvr>
                                      <p:to>
                                        <p:strVal val="visible"/>
                                      </p:to>
                                    </p:set>
                                    <p:anim calcmode="lin" valueType="num">
                                      <p:cBhvr>
                                        <p:cTn id="207" dur="3000" fill="hold"/>
                                        <p:tgtEl>
                                          <p:spTgt spid="132"/>
                                        </p:tgtEl>
                                        <p:attrNameLst>
                                          <p:attrName>ppt_w</p:attrName>
                                        </p:attrNameLst>
                                      </p:cBhvr>
                                      <p:tavLst>
                                        <p:tav tm="0">
                                          <p:val>
                                            <p:fltVal val="0"/>
                                          </p:val>
                                        </p:tav>
                                        <p:tav tm="100000">
                                          <p:val>
                                            <p:strVal val="#ppt_w"/>
                                          </p:val>
                                        </p:tav>
                                      </p:tavLst>
                                    </p:anim>
                                    <p:anim calcmode="lin" valueType="num">
                                      <p:cBhvr>
                                        <p:cTn id="208" dur="3000" fill="hold"/>
                                        <p:tgtEl>
                                          <p:spTgt spid="132"/>
                                        </p:tgtEl>
                                        <p:attrNameLst>
                                          <p:attrName>ppt_h</p:attrName>
                                        </p:attrNameLst>
                                      </p:cBhvr>
                                      <p:tavLst>
                                        <p:tav tm="0">
                                          <p:val>
                                            <p:fltVal val="0"/>
                                          </p:val>
                                        </p:tav>
                                        <p:tav tm="100000">
                                          <p:val>
                                            <p:strVal val="#ppt_h"/>
                                          </p:val>
                                        </p:tav>
                                      </p:tavLst>
                                    </p:anim>
                                    <p:animEffect transition="in" filter="fade">
                                      <p:cBhvr>
                                        <p:cTn id="209" dur="3000"/>
                                        <p:tgtEl>
                                          <p:spTgt spid="132"/>
                                        </p:tgtEl>
                                      </p:cBhvr>
                                    </p:animEffect>
                                  </p:childTnLst>
                                </p:cTn>
                              </p:par>
                              <p:par>
                                <p:cTn id="210" presetID="53" presetClass="entr" presetSubtype="16" fill="hold" nodeType="withEffect">
                                  <p:stCondLst>
                                    <p:cond delay="10250"/>
                                  </p:stCondLst>
                                  <p:childTnLst>
                                    <p:set>
                                      <p:cBhvr>
                                        <p:cTn id="211" dur="1" fill="hold">
                                          <p:stCondLst>
                                            <p:cond delay="0"/>
                                          </p:stCondLst>
                                        </p:cTn>
                                        <p:tgtEl>
                                          <p:spTgt spid="133"/>
                                        </p:tgtEl>
                                        <p:attrNameLst>
                                          <p:attrName>style.visibility</p:attrName>
                                        </p:attrNameLst>
                                      </p:cBhvr>
                                      <p:to>
                                        <p:strVal val="visible"/>
                                      </p:to>
                                    </p:set>
                                    <p:anim calcmode="lin" valueType="num">
                                      <p:cBhvr>
                                        <p:cTn id="212" dur="3000" fill="hold"/>
                                        <p:tgtEl>
                                          <p:spTgt spid="133"/>
                                        </p:tgtEl>
                                        <p:attrNameLst>
                                          <p:attrName>ppt_w</p:attrName>
                                        </p:attrNameLst>
                                      </p:cBhvr>
                                      <p:tavLst>
                                        <p:tav tm="0">
                                          <p:val>
                                            <p:fltVal val="0"/>
                                          </p:val>
                                        </p:tav>
                                        <p:tav tm="100000">
                                          <p:val>
                                            <p:strVal val="#ppt_w"/>
                                          </p:val>
                                        </p:tav>
                                      </p:tavLst>
                                    </p:anim>
                                    <p:anim calcmode="lin" valueType="num">
                                      <p:cBhvr>
                                        <p:cTn id="213" dur="3000" fill="hold"/>
                                        <p:tgtEl>
                                          <p:spTgt spid="133"/>
                                        </p:tgtEl>
                                        <p:attrNameLst>
                                          <p:attrName>ppt_h</p:attrName>
                                        </p:attrNameLst>
                                      </p:cBhvr>
                                      <p:tavLst>
                                        <p:tav tm="0">
                                          <p:val>
                                            <p:fltVal val="0"/>
                                          </p:val>
                                        </p:tav>
                                        <p:tav tm="100000">
                                          <p:val>
                                            <p:strVal val="#ppt_h"/>
                                          </p:val>
                                        </p:tav>
                                      </p:tavLst>
                                    </p:anim>
                                    <p:animEffect transition="in" filter="fade">
                                      <p:cBhvr>
                                        <p:cTn id="214" dur="3000"/>
                                        <p:tgtEl>
                                          <p:spTgt spid="133"/>
                                        </p:tgtEl>
                                      </p:cBhvr>
                                    </p:animEffect>
                                  </p:childTnLst>
                                </p:cTn>
                              </p:par>
                              <p:par>
                                <p:cTn id="215" presetID="53" presetClass="entr" presetSubtype="16" fill="hold" nodeType="withEffect">
                                  <p:stCondLst>
                                    <p:cond delay="10250"/>
                                  </p:stCondLst>
                                  <p:childTnLst>
                                    <p:set>
                                      <p:cBhvr>
                                        <p:cTn id="216" dur="1" fill="hold">
                                          <p:stCondLst>
                                            <p:cond delay="0"/>
                                          </p:stCondLst>
                                        </p:cTn>
                                        <p:tgtEl>
                                          <p:spTgt spid="134"/>
                                        </p:tgtEl>
                                        <p:attrNameLst>
                                          <p:attrName>style.visibility</p:attrName>
                                        </p:attrNameLst>
                                      </p:cBhvr>
                                      <p:to>
                                        <p:strVal val="visible"/>
                                      </p:to>
                                    </p:set>
                                    <p:anim calcmode="lin" valueType="num">
                                      <p:cBhvr>
                                        <p:cTn id="217" dur="3000" fill="hold"/>
                                        <p:tgtEl>
                                          <p:spTgt spid="134"/>
                                        </p:tgtEl>
                                        <p:attrNameLst>
                                          <p:attrName>ppt_w</p:attrName>
                                        </p:attrNameLst>
                                      </p:cBhvr>
                                      <p:tavLst>
                                        <p:tav tm="0">
                                          <p:val>
                                            <p:fltVal val="0"/>
                                          </p:val>
                                        </p:tav>
                                        <p:tav tm="100000">
                                          <p:val>
                                            <p:strVal val="#ppt_w"/>
                                          </p:val>
                                        </p:tav>
                                      </p:tavLst>
                                    </p:anim>
                                    <p:anim calcmode="lin" valueType="num">
                                      <p:cBhvr>
                                        <p:cTn id="218" dur="3000" fill="hold"/>
                                        <p:tgtEl>
                                          <p:spTgt spid="134"/>
                                        </p:tgtEl>
                                        <p:attrNameLst>
                                          <p:attrName>ppt_h</p:attrName>
                                        </p:attrNameLst>
                                      </p:cBhvr>
                                      <p:tavLst>
                                        <p:tav tm="0">
                                          <p:val>
                                            <p:fltVal val="0"/>
                                          </p:val>
                                        </p:tav>
                                        <p:tav tm="100000">
                                          <p:val>
                                            <p:strVal val="#ppt_h"/>
                                          </p:val>
                                        </p:tav>
                                      </p:tavLst>
                                    </p:anim>
                                    <p:animEffect transition="in" filter="fade">
                                      <p:cBhvr>
                                        <p:cTn id="219" dur="3000"/>
                                        <p:tgtEl>
                                          <p:spTgt spid="134"/>
                                        </p:tgtEl>
                                      </p:cBhvr>
                                    </p:animEffect>
                                  </p:childTnLst>
                                </p:cTn>
                              </p:par>
                              <p:par>
                                <p:cTn id="220" presetID="53" presetClass="entr" presetSubtype="16" fill="hold" nodeType="withEffect">
                                  <p:stCondLst>
                                    <p:cond delay="10250"/>
                                  </p:stCondLst>
                                  <p:childTnLst>
                                    <p:set>
                                      <p:cBhvr>
                                        <p:cTn id="221" dur="1" fill="hold">
                                          <p:stCondLst>
                                            <p:cond delay="0"/>
                                          </p:stCondLst>
                                        </p:cTn>
                                        <p:tgtEl>
                                          <p:spTgt spid="135"/>
                                        </p:tgtEl>
                                        <p:attrNameLst>
                                          <p:attrName>style.visibility</p:attrName>
                                        </p:attrNameLst>
                                      </p:cBhvr>
                                      <p:to>
                                        <p:strVal val="visible"/>
                                      </p:to>
                                    </p:set>
                                    <p:anim calcmode="lin" valueType="num">
                                      <p:cBhvr>
                                        <p:cTn id="222" dur="3000" fill="hold"/>
                                        <p:tgtEl>
                                          <p:spTgt spid="135"/>
                                        </p:tgtEl>
                                        <p:attrNameLst>
                                          <p:attrName>ppt_w</p:attrName>
                                        </p:attrNameLst>
                                      </p:cBhvr>
                                      <p:tavLst>
                                        <p:tav tm="0">
                                          <p:val>
                                            <p:fltVal val="0"/>
                                          </p:val>
                                        </p:tav>
                                        <p:tav tm="100000">
                                          <p:val>
                                            <p:strVal val="#ppt_w"/>
                                          </p:val>
                                        </p:tav>
                                      </p:tavLst>
                                    </p:anim>
                                    <p:anim calcmode="lin" valueType="num">
                                      <p:cBhvr>
                                        <p:cTn id="223" dur="3000" fill="hold"/>
                                        <p:tgtEl>
                                          <p:spTgt spid="135"/>
                                        </p:tgtEl>
                                        <p:attrNameLst>
                                          <p:attrName>ppt_h</p:attrName>
                                        </p:attrNameLst>
                                      </p:cBhvr>
                                      <p:tavLst>
                                        <p:tav tm="0">
                                          <p:val>
                                            <p:fltVal val="0"/>
                                          </p:val>
                                        </p:tav>
                                        <p:tav tm="100000">
                                          <p:val>
                                            <p:strVal val="#ppt_h"/>
                                          </p:val>
                                        </p:tav>
                                      </p:tavLst>
                                    </p:anim>
                                    <p:animEffect transition="in" filter="fade">
                                      <p:cBhvr>
                                        <p:cTn id="224" dur="3000"/>
                                        <p:tgtEl>
                                          <p:spTgt spid="135"/>
                                        </p:tgtEl>
                                      </p:cBhvr>
                                    </p:animEffect>
                                  </p:childTnLst>
                                </p:cTn>
                              </p:par>
                              <p:par>
                                <p:cTn id="225" presetID="53" presetClass="entr" presetSubtype="16" fill="hold" nodeType="withEffect">
                                  <p:stCondLst>
                                    <p:cond delay="10250"/>
                                  </p:stCondLst>
                                  <p:childTnLst>
                                    <p:set>
                                      <p:cBhvr>
                                        <p:cTn id="226" dur="1" fill="hold">
                                          <p:stCondLst>
                                            <p:cond delay="0"/>
                                          </p:stCondLst>
                                        </p:cTn>
                                        <p:tgtEl>
                                          <p:spTgt spid="136"/>
                                        </p:tgtEl>
                                        <p:attrNameLst>
                                          <p:attrName>style.visibility</p:attrName>
                                        </p:attrNameLst>
                                      </p:cBhvr>
                                      <p:to>
                                        <p:strVal val="visible"/>
                                      </p:to>
                                    </p:set>
                                    <p:anim calcmode="lin" valueType="num">
                                      <p:cBhvr>
                                        <p:cTn id="227" dur="3000" fill="hold"/>
                                        <p:tgtEl>
                                          <p:spTgt spid="136"/>
                                        </p:tgtEl>
                                        <p:attrNameLst>
                                          <p:attrName>ppt_w</p:attrName>
                                        </p:attrNameLst>
                                      </p:cBhvr>
                                      <p:tavLst>
                                        <p:tav tm="0">
                                          <p:val>
                                            <p:fltVal val="0"/>
                                          </p:val>
                                        </p:tav>
                                        <p:tav tm="100000">
                                          <p:val>
                                            <p:strVal val="#ppt_w"/>
                                          </p:val>
                                        </p:tav>
                                      </p:tavLst>
                                    </p:anim>
                                    <p:anim calcmode="lin" valueType="num">
                                      <p:cBhvr>
                                        <p:cTn id="228" dur="3000" fill="hold"/>
                                        <p:tgtEl>
                                          <p:spTgt spid="136"/>
                                        </p:tgtEl>
                                        <p:attrNameLst>
                                          <p:attrName>ppt_h</p:attrName>
                                        </p:attrNameLst>
                                      </p:cBhvr>
                                      <p:tavLst>
                                        <p:tav tm="0">
                                          <p:val>
                                            <p:fltVal val="0"/>
                                          </p:val>
                                        </p:tav>
                                        <p:tav tm="100000">
                                          <p:val>
                                            <p:strVal val="#ppt_h"/>
                                          </p:val>
                                        </p:tav>
                                      </p:tavLst>
                                    </p:anim>
                                    <p:animEffect transition="in" filter="fade">
                                      <p:cBhvr>
                                        <p:cTn id="229" dur="3000"/>
                                        <p:tgtEl>
                                          <p:spTgt spid="136"/>
                                        </p:tgtEl>
                                      </p:cBhvr>
                                    </p:animEffect>
                                  </p:childTnLst>
                                </p:cTn>
                              </p:par>
                              <p:par>
                                <p:cTn id="230" presetID="53" presetClass="entr" presetSubtype="16" fill="hold" nodeType="withEffect">
                                  <p:stCondLst>
                                    <p:cond delay="10250"/>
                                  </p:stCondLst>
                                  <p:childTnLst>
                                    <p:set>
                                      <p:cBhvr>
                                        <p:cTn id="231" dur="1" fill="hold">
                                          <p:stCondLst>
                                            <p:cond delay="0"/>
                                          </p:stCondLst>
                                        </p:cTn>
                                        <p:tgtEl>
                                          <p:spTgt spid="137"/>
                                        </p:tgtEl>
                                        <p:attrNameLst>
                                          <p:attrName>style.visibility</p:attrName>
                                        </p:attrNameLst>
                                      </p:cBhvr>
                                      <p:to>
                                        <p:strVal val="visible"/>
                                      </p:to>
                                    </p:set>
                                    <p:anim calcmode="lin" valueType="num">
                                      <p:cBhvr>
                                        <p:cTn id="232" dur="3000" fill="hold"/>
                                        <p:tgtEl>
                                          <p:spTgt spid="137"/>
                                        </p:tgtEl>
                                        <p:attrNameLst>
                                          <p:attrName>ppt_w</p:attrName>
                                        </p:attrNameLst>
                                      </p:cBhvr>
                                      <p:tavLst>
                                        <p:tav tm="0">
                                          <p:val>
                                            <p:fltVal val="0"/>
                                          </p:val>
                                        </p:tav>
                                        <p:tav tm="100000">
                                          <p:val>
                                            <p:strVal val="#ppt_w"/>
                                          </p:val>
                                        </p:tav>
                                      </p:tavLst>
                                    </p:anim>
                                    <p:anim calcmode="lin" valueType="num">
                                      <p:cBhvr>
                                        <p:cTn id="233" dur="3000" fill="hold"/>
                                        <p:tgtEl>
                                          <p:spTgt spid="137"/>
                                        </p:tgtEl>
                                        <p:attrNameLst>
                                          <p:attrName>ppt_h</p:attrName>
                                        </p:attrNameLst>
                                      </p:cBhvr>
                                      <p:tavLst>
                                        <p:tav tm="0">
                                          <p:val>
                                            <p:fltVal val="0"/>
                                          </p:val>
                                        </p:tav>
                                        <p:tav tm="100000">
                                          <p:val>
                                            <p:strVal val="#ppt_h"/>
                                          </p:val>
                                        </p:tav>
                                      </p:tavLst>
                                    </p:anim>
                                    <p:animEffect transition="in" filter="fade">
                                      <p:cBhvr>
                                        <p:cTn id="234" dur="3000"/>
                                        <p:tgtEl>
                                          <p:spTgt spid="137"/>
                                        </p:tgtEl>
                                      </p:cBhvr>
                                    </p:animEffect>
                                  </p:childTnLst>
                                </p:cTn>
                              </p:par>
                              <p:par>
                                <p:cTn id="235" presetID="53" presetClass="entr" presetSubtype="16" fill="hold" nodeType="withEffect">
                                  <p:stCondLst>
                                    <p:cond delay="10250"/>
                                  </p:stCondLst>
                                  <p:childTnLst>
                                    <p:set>
                                      <p:cBhvr>
                                        <p:cTn id="236" dur="1" fill="hold">
                                          <p:stCondLst>
                                            <p:cond delay="0"/>
                                          </p:stCondLst>
                                        </p:cTn>
                                        <p:tgtEl>
                                          <p:spTgt spid="138"/>
                                        </p:tgtEl>
                                        <p:attrNameLst>
                                          <p:attrName>style.visibility</p:attrName>
                                        </p:attrNameLst>
                                      </p:cBhvr>
                                      <p:to>
                                        <p:strVal val="visible"/>
                                      </p:to>
                                    </p:set>
                                    <p:anim calcmode="lin" valueType="num">
                                      <p:cBhvr>
                                        <p:cTn id="237" dur="3000" fill="hold"/>
                                        <p:tgtEl>
                                          <p:spTgt spid="138"/>
                                        </p:tgtEl>
                                        <p:attrNameLst>
                                          <p:attrName>ppt_w</p:attrName>
                                        </p:attrNameLst>
                                      </p:cBhvr>
                                      <p:tavLst>
                                        <p:tav tm="0">
                                          <p:val>
                                            <p:fltVal val="0"/>
                                          </p:val>
                                        </p:tav>
                                        <p:tav tm="100000">
                                          <p:val>
                                            <p:strVal val="#ppt_w"/>
                                          </p:val>
                                        </p:tav>
                                      </p:tavLst>
                                    </p:anim>
                                    <p:anim calcmode="lin" valueType="num">
                                      <p:cBhvr>
                                        <p:cTn id="238" dur="3000" fill="hold"/>
                                        <p:tgtEl>
                                          <p:spTgt spid="138"/>
                                        </p:tgtEl>
                                        <p:attrNameLst>
                                          <p:attrName>ppt_h</p:attrName>
                                        </p:attrNameLst>
                                      </p:cBhvr>
                                      <p:tavLst>
                                        <p:tav tm="0">
                                          <p:val>
                                            <p:fltVal val="0"/>
                                          </p:val>
                                        </p:tav>
                                        <p:tav tm="100000">
                                          <p:val>
                                            <p:strVal val="#ppt_h"/>
                                          </p:val>
                                        </p:tav>
                                      </p:tavLst>
                                    </p:anim>
                                    <p:animEffect transition="in" filter="fade">
                                      <p:cBhvr>
                                        <p:cTn id="239" dur="3000"/>
                                        <p:tgtEl>
                                          <p:spTgt spid="138"/>
                                        </p:tgtEl>
                                      </p:cBhvr>
                                    </p:animEffect>
                                  </p:childTnLst>
                                </p:cTn>
                              </p:par>
                              <p:par>
                                <p:cTn id="240" presetID="53" presetClass="entr" presetSubtype="16" fill="hold" nodeType="withEffect">
                                  <p:stCondLst>
                                    <p:cond delay="10250"/>
                                  </p:stCondLst>
                                  <p:childTnLst>
                                    <p:set>
                                      <p:cBhvr>
                                        <p:cTn id="241" dur="1" fill="hold">
                                          <p:stCondLst>
                                            <p:cond delay="0"/>
                                          </p:stCondLst>
                                        </p:cTn>
                                        <p:tgtEl>
                                          <p:spTgt spid="139"/>
                                        </p:tgtEl>
                                        <p:attrNameLst>
                                          <p:attrName>style.visibility</p:attrName>
                                        </p:attrNameLst>
                                      </p:cBhvr>
                                      <p:to>
                                        <p:strVal val="visible"/>
                                      </p:to>
                                    </p:set>
                                    <p:anim calcmode="lin" valueType="num">
                                      <p:cBhvr>
                                        <p:cTn id="242" dur="3000" fill="hold"/>
                                        <p:tgtEl>
                                          <p:spTgt spid="139"/>
                                        </p:tgtEl>
                                        <p:attrNameLst>
                                          <p:attrName>ppt_w</p:attrName>
                                        </p:attrNameLst>
                                      </p:cBhvr>
                                      <p:tavLst>
                                        <p:tav tm="0">
                                          <p:val>
                                            <p:fltVal val="0"/>
                                          </p:val>
                                        </p:tav>
                                        <p:tav tm="100000">
                                          <p:val>
                                            <p:strVal val="#ppt_w"/>
                                          </p:val>
                                        </p:tav>
                                      </p:tavLst>
                                    </p:anim>
                                    <p:anim calcmode="lin" valueType="num">
                                      <p:cBhvr>
                                        <p:cTn id="243" dur="3000" fill="hold"/>
                                        <p:tgtEl>
                                          <p:spTgt spid="139"/>
                                        </p:tgtEl>
                                        <p:attrNameLst>
                                          <p:attrName>ppt_h</p:attrName>
                                        </p:attrNameLst>
                                      </p:cBhvr>
                                      <p:tavLst>
                                        <p:tav tm="0">
                                          <p:val>
                                            <p:fltVal val="0"/>
                                          </p:val>
                                        </p:tav>
                                        <p:tav tm="100000">
                                          <p:val>
                                            <p:strVal val="#ppt_h"/>
                                          </p:val>
                                        </p:tav>
                                      </p:tavLst>
                                    </p:anim>
                                    <p:animEffect transition="in" filter="fade">
                                      <p:cBhvr>
                                        <p:cTn id="244" dur="3000"/>
                                        <p:tgtEl>
                                          <p:spTgt spid="139"/>
                                        </p:tgtEl>
                                      </p:cBhvr>
                                    </p:animEffect>
                                  </p:childTnLst>
                                </p:cTn>
                              </p:par>
                              <p:par>
                                <p:cTn id="245" presetID="53" presetClass="entr" presetSubtype="16" fill="hold" nodeType="withEffect">
                                  <p:stCondLst>
                                    <p:cond delay="10250"/>
                                  </p:stCondLst>
                                  <p:childTnLst>
                                    <p:set>
                                      <p:cBhvr>
                                        <p:cTn id="246" dur="1" fill="hold">
                                          <p:stCondLst>
                                            <p:cond delay="0"/>
                                          </p:stCondLst>
                                        </p:cTn>
                                        <p:tgtEl>
                                          <p:spTgt spid="140"/>
                                        </p:tgtEl>
                                        <p:attrNameLst>
                                          <p:attrName>style.visibility</p:attrName>
                                        </p:attrNameLst>
                                      </p:cBhvr>
                                      <p:to>
                                        <p:strVal val="visible"/>
                                      </p:to>
                                    </p:set>
                                    <p:anim calcmode="lin" valueType="num">
                                      <p:cBhvr>
                                        <p:cTn id="247" dur="3000" fill="hold"/>
                                        <p:tgtEl>
                                          <p:spTgt spid="140"/>
                                        </p:tgtEl>
                                        <p:attrNameLst>
                                          <p:attrName>ppt_w</p:attrName>
                                        </p:attrNameLst>
                                      </p:cBhvr>
                                      <p:tavLst>
                                        <p:tav tm="0">
                                          <p:val>
                                            <p:fltVal val="0"/>
                                          </p:val>
                                        </p:tav>
                                        <p:tav tm="100000">
                                          <p:val>
                                            <p:strVal val="#ppt_w"/>
                                          </p:val>
                                        </p:tav>
                                      </p:tavLst>
                                    </p:anim>
                                    <p:anim calcmode="lin" valueType="num">
                                      <p:cBhvr>
                                        <p:cTn id="248" dur="3000" fill="hold"/>
                                        <p:tgtEl>
                                          <p:spTgt spid="140"/>
                                        </p:tgtEl>
                                        <p:attrNameLst>
                                          <p:attrName>ppt_h</p:attrName>
                                        </p:attrNameLst>
                                      </p:cBhvr>
                                      <p:tavLst>
                                        <p:tav tm="0">
                                          <p:val>
                                            <p:fltVal val="0"/>
                                          </p:val>
                                        </p:tav>
                                        <p:tav tm="100000">
                                          <p:val>
                                            <p:strVal val="#ppt_h"/>
                                          </p:val>
                                        </p:tav>
                                      </p:tavLst>
                                    </p:anim>
                                    <p:animEffect transition="in" filter="fade">
                                      <p:cBhvr>
                                        <p:cTn id="249" dur="3000"/>
                                        <p:tgtEl>
                                          <p:spTgt spid="140"/>
                                        </p:tgtEl>
                                      </p:cBhvr>
                                    </p:animEffect>
                                  </p:childTnLst>
                                </p:cTn>
                              </p:par>
                              <p:par>
                                <p:cTn id="250" presetID="53" presetClass="entr" presetSubtype="16" fill="hold" nodeType="withEffect">
                                  <p:stCondLst>
                                    <p:cond delay="10250"/>
                                  </p:stCondLst>
                                  <p:childTnLst>
                                    <p:set>
                                      <p:cBhvr>
                                        <p:cTn id="251" dur="1" fill="hold">
                                          <p:stCondLst>
                                            <p:cond delay="0"/>
                                          </p:stCondLst>
                                        </p:cTn>
                                        <p:tgtEl>
                                          <p:spTgt spid="141"/>
                                        </p:tgtEl>
                                        <p:attrNameLst>
                                          <p:attrName>style.visibility</p:attrName>
                                        </p:attrNameLst>
                                      </p:cBhvr>
                                      <p:to>
                                        <p:strVal val="visible"/>
                                      </p:to>
                                    </p:set>
                                    <p:anim calcmode="lin" valueType="num">
                                      <p:cBhvr>
                                        <p:cTn id="252" dur="3000" fill="hold"/>
                                        <p:tgtEl>
                                          <p:spTgt spid="141"/>
                                        </p:tgtEl>
                                        <p:attrNameLst>
                                          <p:attrName>ppt_w</p:attrName>
                                        </p:attrNameLst>
                                      </p:cBhvr>
                                      <p:tavLst>
                                        <p:tav tm="0">
                                          <p:val>
                                            <p:fltVal val="0"/>
                                          </p:val>
                                        </p:tav>
                                        <p:tav tm="100000">
                                          <p:val>
                                            <p:strVal val="#ppt_w"/>
                                          </p:val>
                                        </p:tav>
                                      </p:tavLst>
                                    </p:anim>
                                    <p:anim calcmode="lin" valueType="num">
                                      <p:cBhvr>
                                        <p:cTn id="253" dur="3000" fill="hold"/>
                                        <p:tgtEl>
                                          <p:spTgt spid="141"/>
                                        </p:tgtEl>
                                        <p:attrNameLst>
                                          <p:attrName>ppt_h</p:attrName>
                                        </p:attrNameLst>
                                      </p:cBhvr>
                                      <p:tavLst>
                                        <p:tav tm="0">
                                          <p:val>
                                            <p:fltVal val="0"/>
                                          </p:val>
                                        </p:tav>
                                        <p:tav tm="100000">
                                          <p:val>
                                            <p:strVal val="#ppt_h"/>
                                          </p:val>
                                        </p:tav>
                                      </p:tavLst>
                                    </p:anim>
                                    <p:animEffect transition="in" filter="fade">
                                      <p:cBhvr>
                                        <p:cTn id="254" dur="3000"/>
                                        <p:tgtEl>
                                          <p:spTgt spid="141"/>
                                        </p:tgtEl>
                                      </p:cBhvr>
                                    </p:animEffect>
                                  </p:childTnLst>
                                </p:cTn>
                              </p:par>
                              <p:par>
                                <p:cTn id="255" presetID="53" presetClass="entr" presetSubtype="16" fill="hold" nodeType="withEffect">
                                  <p:stCondLst>
                                    <p:cond delay="10250"/>
                                  </p:stCondLst>
                                  <p:childTnLst>
                                    <p:set>
                                      <p:cBhvr>
                                        <p:cTn id="256" dur="1" fill="hold">
                                          <p:stCondLst>
                                            <p:cond delay="0"/>
                                          </p:stCondLst>
                                        </p:cTn>
                                        <p:tgtEl>
                                          <p:spTgt spid="142"/>
                                        </p:tgtEl>
                                        <p:attrNameLst>
                                          <p:attrName>style.visibility</p:attrName>
                                        </p:attrNameLst>
                                      </p:cBhvr>
                                      <p:to>
                                        <p:strVal val="visible"/>
                                      </p:to>
                                    </p:set>
                                    <p:anim calcmode="lin" valueType="num">
                                      <p:cBhvr>
                                        <p:cTn id="257" dur="3000" fill="hold"/>
                                        <p:tgtEl>
                                          <p:spTgt spid="142"/>
                                        </p:tgtEl>
                                        <p:attrNameLst>
                                          <p:attrName>ppt_w</p:attrName>
                                        </p:attrNameLst>
                                      </p:cBhvr>
                                      <p:tavLst>
                                        <p:tav tm="0">
                                          <p:val>
                                            <p:fltVal val="0"/>
                                          </p:val>
                                        </p:tav>
                                        <p:tav tm="100000">
                                          <p:val>
                                            <p:strVal val="#ppt_w"/>
                                          </p:val>
                                        </p:tav>
                                      </p:tavLst>
                                    </p:anim>
                                    <p:anim calcmode="lin" valueType="num">
                                      <p:cBhvr>
                                        <p:cTn id="258" dur="3000" fill="hold"/>
                                        <p:tgtEl>
                                          <p:spTgt spid="142"/>
                                        </p:tgtEl>
                                        <p:attrNameLst>
                                          <p:attrName>ppt_h</p:attrName>
                                        </p:attrNameLst>
                                      </p:cBhvr>
                                      <p:tavLst>
                                        <p:tav tm="0">
                                          <p:val>
                                            <p:fltVal val="0"/>
                                          </p:val>
                                        </p:tav>
                                        <p:tav tm="100000">
                                          <p:val>
                                            <p:strVal val="#ppt_h"/>
                                          </p:val>
                                        </p:tav>
                                      </p:tavLst>
                                    </p:anim>
                                    <p:animEffect transition="in" filter="fade">
                                      <p:cBhvr>
                                        <p:cTn id="259" dur="3000"/>
                                        <p:tgtEl>
                                          <p:spTgt spid="142"/>
                                        </p:tgtEl>
                                      </p:cBhvr>
                                    </p:animEffect>
                                  </p:childTnLst>
                                </p:cTn>
                              </p:par>
                              <p:par>
                                <p:cTn id="260" presetID="53" presetClass="entr" presetSubtype="16" fill="hold" nodeType="withEffect">
                                  <p:stCondLst>
                                    <p:cond delay="10250"/>
                                  </p:stCondLst>
                                  <p:childTnLst>
                                    <p:set>
                                      <p:cBhvr>
                                        <p:cTn id="261" dur="1" fill="hold">
                                          <p:stCondLst>
                                            <p:cond delay="0"/>
                                          </p:stCondLst>
                                        </p:cTn>
                                        <p:tgtEl>
                                          <p:spTgt spid="143"/>
                                        </p:tgtEl>
                                        <p:attrNameLst>
                                          <p:attrName>style.visibility</p:attrName>
                                        </p:attrNameLst>
                                      </p:cBhvr>
                                      <p:to>
                                        <p:strVal val="visible"/>
                                      </p:to>
                                    </p:set>
                                    <p:anim calcmode="lin" valueType="num">
                                      <p:cBhvr>
                                        <p:cTn id="262" dur="3000" fill="hold"/>
                                        <p:tgtEl>
                                          <p:spTgt spid="143"/>
                                        </p:tgtEl>
                                        <p:attrNameLst>
                                          <p:attrName>ppt_w</p:attrName>
                                        </p:attrNameLst>
                                      </p:cBhvr>
                                      <p:tavLst>
                                        <p:tav tm="0">
                                          <p:val>
                                            <p:fltVal val="0"/>
                                          </p:val>
                                        </p:tav>
                                        <p:tav tm="100000">
                                          <p:val>
                                            <p:strVal val="#ppt_w"/>
                                          </p:val>
                                        </p:tav>
                                      </p:tavLst>
                                    </p:anim>
                                    <p:anim calcmode="lin" valueType="num">
                                      <p:cBhvr>
                                        <p:cTn id="263" dur="3000" fill="hold"/>
                                        <p:tgtEl>
                                          <p:spTgt spid="143"/>
                                        </p:tgtEl>
                                        <p:attrNameLst>
                                          <p:attrName>ppt_h</p:attrName>
                                        </p:attrNameLst>
                                      </p:cBhvr>
                                      <p:tavLst>
                                        <p:tav tm="0">
                                          <p:val>
                                            <p:fltVal val="0"/>
                                          </p:val>
                                        </p:tav>
                                        <p:tav tm="100000">
                                          <p:val>
                                            <p:strVal val="#ppt_h"/>
                                          </p:val>
                                        </p:tav>
                                      </p:tavLst>
                                    </p:anim>
                                    <p:animEffect transition="in" filter="fade">
                                      <p:cBhvr>
                                        <p:cTn id="264" dur="3000"/>
                                        <p:tgtEl>
                                          <p:spTgt spid="143"/>
                                        </p:tgtEl>
                                      </p:cBhvr>
                                    </p:animEffect>
                                  </p:childTnLst>
                                </p:cTn>
                              </p:par>
                              <p:par>
                                <p:cTn id="265" presetID="53" presetClass="entr" presetSubtype="16" fill="hold" nodeType="withEffect">
                                  <p:stCondLst>
                                    <p:cond delay="10250"/>
                                  </p:stCondLst>
                                  <p:childTnLst>
                                    <p:set>
                                      <p:cBhvr>
                                        <p:cTn id="266" dur="1" fill="hold">
                                          <p:stCondLst>
                                            <p:cond delay="0"/>
                                          </p:stCondLst>
                                        </p:cTn>
                                        <p:tgtEl>
                                          <p:spTgt spid="144"/>
                                        </p:tgtEl>
                                        <p:attrNameLst>
                                          <p:attrName>style.visibility</p:attrName>
                                        </p:attrNameLst>
                                      </p:cBhvr>
                                      <p:to>
                                        <p:strVal val="visible"/>
                                      </p:to>
                                    </p:set>
                                    <p:anim calcmode="lin" valueType="num">
                                      <p:cBhvr>
                                        <p:cTn id="267" dur="3000" fill="hold"/>
                                        <p:tgtEl>
                                          <p:spTgt spid="144"/>
                                        </p:tgtEl>
                                        <p:attrNameLst>
                                          <p:attrName>ppt_w</p:attrName>
                                        </p:attrNameLst>
                                      </p:cBhvr>
                                      <p:tavLst>
                                        <p:tav tm="0">
                                          <p:val>
                                            <p:fltVal val="0"/>
                                          </p:val>
                                        </p:tav>
                                        <p:tav tm="100000">
                                          <p:val>
                                            <p:strVal val="#ppt_w"/>
                                          </p:val>
                                        </p:tav>
                                      </p:tavLst>
                                    </p:anim>
                                    <p:anim calcmode="lin" valueType="num">
                                      <p:cBhvr>
                                        <p:cTn id="268" dur="3000" fill="hold"/>
                                        <p:tgtEl>
                                          <p:spTgt spid="144"/>
                                        </p:tgtEl>
                                        <p:attrNameLst>
                                          <p:attrName>ppt_h</p:attrName>
                                        </p:attrNameLst>
                                      </p:cBhvr>
                                      <p:tavLst>
                                        <p:tav tm="0">
                                          <p:val>
                                            <p:fltVal val="0"/>
                                          </p:val>
                                        </p:tav>
                                        <p:tav tm="100000">
                                          <p:val>
                                            <p:strVal val="#ppt_h"/>
                                          </p:val>
                                        </p:tav>
                                      </p:tavLst>
                                    </p:anim>
                                    <p:animEffect transition="in" filter="fade">
                                      <p:cBhvr>
                                        <p:cTn id="269" dur="3000"/>
                                        <p:tgtEl>
                                          <p:spTgt spid="144"/>
                                        </p:tgtEl>
                                      </p:cBhvr>
                                    </p:animEffect>
                                  </p:childTnLst>
                                </p:cTn>
                              </p:par>
                              <p:par>
                                <p:cTn id="270" presetID="2" presetClass="entr" presetSubtype="8" fill="hold" nodeType="withEffect">
                                  <p:stCondLst>
                                    <p:cond delay="10250"/>
                                  </p:stCondLst>
                                  <p:childTnLst>
                                    <p:set>
                                      <p:cBhvr>
                                        <p:cTn id="271" dur="1" fill="hold">
                                          <p:stCondLst>
                                            <p:cond delay="0"/>
                                          </p:stCondLst>
                                        </p:cTn>
                                        <p:tgtEl>
                                          <p:spTgt spid="145"/>
                                        </p:tgtEl>
                                        <p:attrNameLst>
                                          <p:attrName>style.visibility</p:attrName>
                                        </p:attrNameLst>
                                      </p:cBhvr>
                                      <p:to>
                                        <p:strVal val="visible"/>
                                      </p:to>
                                    </p:set>
                                    <p:anim calcmode="lin" valueType="num">
                                      <p:cBhvr additive="base">
                                        <p:cTn id="272" dur="4000" fill="hold"/>
                                        <p:tgtEl>
                                          <p:spTgt spid="145"/>
                                        </p:tgtEl>
                                        <p:attrNameLst>
                                          <p:attrName>ppt_x</p:attrName>
                                        </p:attrNameLst>
                                      </p:cBhvr>
                                      <p:tavLst>
                                        <p:tav tm="0">
                                          <p:val>
                                            <p:strVal val="0-#ppt_w/2"/>
                                          </p:val>
                                        </p:tav>
                                        <p:tav tm="100000">
                                          <p:val>
                                            <p:strVal val="#ppt_x"/>
                                          </p:val>
                                        </p:tav>
                                      </p:tavLst>
                                    </p:anim>
                                    <p:anim calcmode="lin" valueType="num">
                                      <p:cBhvr additive="base">
                                        <p:cTn id="273" dur="4000" fill="hold"/>
                                        <p:tgtEl>
                                          <p:spTgt spid="145"/>
                                        </p:tgtEl>
                                        <p:attrNameLst>
                                          <p:attrName>ppt_y</p:attrName>
                                        </p:attrNameLst>
                                      </p:cBhvr>
                                      <p:tavLst>
                                        <p:tav tm="0">
                                          <p:val>
                                            <p:strVal val="#ppt_y"/>
                                          </p:val>
                                        </p:tav>
                                        <p:tav tm="100000">
                                          <p:val>
                                            <p:strVal val="#ppt_y"/>
                                          </p:val>
                                        </p:tav>
                                      </p:tavLst>
                                    </p:anim>
                                  </p:childTnLst>
                                </p:cTn>
                              </p:par>
                              <p:par>
                                <p:cTn id="274" presetID="47" presetClass="entr" presetSubtype="0" fill="hold" nodeType="withEffect">
                                  <p:stCondLst>
                                    <p:cond delay="10250"/>
                                  </p:stCondLst>
                                  <p:childTnLst>
                                    <p:set>
                                      <p:cBhvr>
                                        <p:cTn id="275" dur="1" fill="hold">
                                          <p:stCondLst>
                                            <p:cond delay="0"/>
                                          </p:stCondLst>
                                        </p:cTn>
                                        <p:tgtEl>
                                          <p:spTgt spid="108"/>
                                        </p:tgtEl>
                                        <p:attrNameLst>
                                          <p:attrName>style.visibility</p:attrName>
                                        </p:attrNameLst>
                                      </p:cBhvr>
                                      <p:to>
                                        <p:strVal val="visible"/>
                                      </p:to>
                                    </p:set>
                                    <p:animEffect transition="in" filter="fade">
                                      <p:cBhvr>
                                        <p:cTn id="276" dur="1000"/>
                                        <p:tgtEl>
                                          <p:spTgt spid="108"/>
                                        </p:tgtEl>
                                      </p:cBhvr>
                                    </p:animEffect>
                                    <p:anim calcmode="lin" valueType="num">
                                      <p:cBhvr>
                                        <p:cTn id="277" dur="1000" fill="hold"/>
                                        <p:tgtEl>
                                          <p:spTgt spid="108"/>
                                        </p:tgtEl>
                                        <p:attrNameLst>
                                          <p:attrName>ppt_x</p:attrName>
                                        </p:attrNameLst>
                                      </p:cBhvr>
                                      <p:tavLst>
                                        <p:tav tm="0">
                                          <p:val>
                                            <p:strVal val="#ppt_x"/>
                                          </p:val>
                                        </p:tav>
                                        <p:tav tm="100000">
                                          <p:val>
                                            <p:strVal val="#ppt_x"/>
                                          </p:val>
                                        </p:tav>
                                      </p:tavLst>
                                    </p:anim>
                                    <p:anim calcmode="lin" valueType="num">
                                      <p:cBhvr>
                                        <p:cTn id="278" dur="1000" fill="hold"/>
                                        <p:tgtEl>
                                          <p:spTgt spid="108"/>
                                        </p:tgtEl>
                                        <p:attrNameLst>
                                          <p:attrName>ppt_y</p:attrName>
                                        </p:attrNameLst>
                                      </p:cBhvr>
                                      <p:tavLst>
                                        <p:tav tm="0">
                                          <p:val>
                                            <p:strVal val="#ppt_y-.1"/>
                                          </p:val>
                                        </p:tav>
                                        <p:tav tm="100000">
                                          <p:val>
                                            <p:strVal val="#ppt_y"/>
                                          </p:val>
                                        </p:tav>
                                      </p:tavLst>
                                    </p:anim>
                                  </p:childTnLst>
                                </p:cTn>
                              </p:par>
                              <p:par>
                                <p:cTn id="279" presetID="2" presetClass="entr" presetSubtype="9" fill="hold" nodeType="withEffect">
                                  <p:stCondLst>
                                    <p:cond delay="7500"/>
                                  </p:stCondLst>
                                  <p:childTnLst>
                                    <p:set>
                                      <p:cBhvr>
                                        <p:cTn id="280" dur="1" fill="hold">
                                          <p:stCondLst>
                                            <p:cond delay="0"/>
                                          </p:stCondLst>
                                        </p:cTn>
                                        <p:tgtEl>
                                          <p:spTgt spid="151"/>
                                        </p:tgtEl>
                                        <p:attrNameLst>
                                          <p:attrName>style.visibility</p:attrName>
                                        </p:attrNameLst>
                                      </p:cBhvr>
                                      <p:to>
                                        <p:strVal val="visible"/>
                                      </p:to>
                                    </p:set>
                                    <p:anim calcmode="lin" valueType="num">
                                      <p:cBhvr additive="base">
                                        <p:cTn id="281" dur="2000" fill="hold"/>
                                        <p:tgtEl>
                                          <p:spTgt spid="151"/>
                                        </p:tgtEl>
                                        <p:attrNameLst>
                                          <p:attrName>ppt_x</p:attrName>
                                        </p:attrNameLst>
                                      </p:cBhvr>
                                      <p:tavLst>
                                        <p:tav tm="0">
                                          <p:val>
                                            <p:strVal val="0-#ppt_w/2"/>
                                          </p:val>
                                        </p:tav>
                                        <p:tav tm="100000">
                                          <p:val>
                                            <p:strVal val="#ppt_x"/>
                                          </p:val>
                                        </p:tav>
                                      </p:tavLst>
                                    </p:anim>
                                    <p:anim calcmode="lin" valueType="num">
                                      <p:cBhvr additive="base">
                                        <p:cTn id="282" dur="2000" fill="hold"/>
                                        <p:tgtEl>
                                          <p:spTgt spid="151"/>
                                        </p:tgtEl>
                                        <p:attrNameLst>
                                          <p:attrName>ppt_y</p:attrName>
                                        </p:attrNameLst>
                                      </p:cBhvr>
                                      <p:tavLst>
                                        <p:tav tm="0">
                                          <p:val>
                                            <p:strVal val="0-#ppt_h/2"/>
                                          </p:val>
                                        </p:tav>
                                        <p:tav tm="100000">
                                          <p:val>
                                            <p:strVal val="#ppt_y"/>
                                          </p:val>
                                        </p:tav>
                                      </p:tavLst>
                                    </p:anim>
                                  </p:childTnLst>
                                </p:cTn>
                              </p:par>
                              <p:par>
                                <p:cTn id="283" presetID="2" presetClass="entr" presetSubtype="8" fill="hold" nodeType="withEffect">
                                  <p:stCondLst>
                                    <p:cond delay="2000"/>
                                  </p:stCondLst>
                                  <p:childTnLst>
                                    <p:set>
                                      <p:cBhvr>
                                        <p:cTn id="284" dur="1" fill="hold">
                                          <p:stCondLst>
                                            <p:cond delay="0"/>
                                          </p:stCondLst>
                                        </p:cTn>
                                        <p:tgtEl>
                                          <p:spTgt spid="103"/>
                                        </p:tgtEl>
                                        <p:attrNameLst>
                                          <p:attrName>style.visibility</p:attrName>
                                        </p:attrNameLst>
                                      </p:cBhvr>
                                      <p:to>
                                        <p:strVal val="visible"/>
                                      </p:to>
                                    </p:set>
                                    <p:anim calcmode="lin" valueType="num">
                                      <p:cBhvr additive="base">
                                        <p:cTn id="285" dur="2000" fill="hold"/>
                                        <p:tgtEl>
                                          <p:spTgt spid="103"/>
                                        </p:tgtEl>
                                        <p:attrNameLst>
                                          <p:attrName>ppt_x</p:attrName>
                                        </p:attrNameLst>
                                      </p:cBhvr>
                                      <p:tavLst>
                                        <p:tav tm="0">
                                          <p:val>
                                            <p:strVal val="0-#ppt_w/2"/>
                                          </p:val>
                                        </p:tav>
                                        <p:tav tm="100000">
                                          <p:val>
                                            <p:strVal val="#ppt_x"/>
                                          </p:val>
                                        </p:tav>
                                      </p:tavLst>
                                    </p:anim>
                                    <p:anim calcmode="lin" valueType="num">
                                      <p:cBhvr additive="base">
                                        <p:cTn id="286" dur="2000" fill="hold"/>
                                        <p:tgtEl>
                                          <p:spTgt spid="103"/>
                                        </p:tgtEl>
                                        <p:attrNameLst>
                                          <p:attrName>ppt_y</p:attrName>
                                        </p:attrNameLst>
                                      </p:cBhvr>
                                      <p:tavLst>
                                        <p:tav tm="0">
                                          <p:val>
                                            <p:strVal val="#ppt_y"/>
                                          </p:val>
                                        </p:tav>
                                        <p:tav tm="100000">
                                          <p:val>
                                            <p:strVal val="#ppt_y"/>
                                          </p:val>
                                        </p:tav>
                                      </p:tavLst>
                                    </p:anim>
                                  </p:childTnLst>
                                </p:cTn>
                              </p:par>
                              <p:par>
                                <p:cTn id="287" presetID="2" presetClass="entr" presetSubtype="8" fill="hold" nodeType="withEffect">
                                  <p:stCondLst>
                                    <p:cond delay="2000"/>
                                  </p:stCondLst>
                                  <p:childTnLst>
                                    <p:set>
                                      <p:cBhvr>
                                        <p:cTn id="288" dur="1" fill="hold">
                                          <p:stCondLst>
                                            <p:cond delay="0"/>
                                          </p:stCondLst>
                                        </p:cTn>
                                        <p:tgtEl>
                                          <p:spTgt spid="104"/>
                                        </p:tgtEl>
                                        <p:attrNameLst>
                                          <p:attrName>style.visibility</p:attrName>
                                        </p:attrNameLst>
                                      </p:cBhvr>
                                      <p:to>
                                        <p:strVal val="visible"/>
                                      </p:to>
                                    </p:set>
                                    <p:anim calcmode="lin" valueType="num">
                                      <p:cBhvr additive="base">
                                        <p:cTn id="289" dur="2000" fill="hold"/>
                                        <p:tgtEl>
                                          <p:spTgt spid="104"/>
                                        </p:tgtEl>
                                        <p:attrNameLst>
                                          <p:attrName>ppt_x</p:attrName>
                                        </p:attrNameLst>
                                      </p:cBhvr>
                                      <p:tavLst>
                                        <p:tav tm="0">
                                          <p:val>
                                            <p:strVal val="0-#ppt_w/2"/>
                                          </p:val>
                                        </p:tav>
                                        <p:tav tm="100000">
                                          <p:val>
                                            <p:strVal val="#ppt_x"/>
                                          </p:val>
                                        </p:tav>
                                      </p:tavLst>
                                    </p:anim>
                                    <p:anim calcmode="lin" valueType="num">
                                      <p:cBhvr additive="base">
                                        <p:cTn id="290" dur="2000" fill="hold"/>
                                        <p:tgtEl>
                                          <p:spTgt spid="104"/>
                                        </p:tgtEl>
                                        <p:attrNameLst>
                                          <p:attrName>ppt_y</p:attrName>
                                        </p:attrNameLst>
                                      </p:cBhvr>
                                      <p:tavLst>
                                        <p:tav tm="0">
                                          <p:val>
                                            <p:strVal val="#ppt_y"/>
                                          </p:val>
                                        </p:tav>
                                        <p:tav tm="100000">
                                          <p:val>
                                            <p:strVal val="#ppt_y"/>
                                          </p:val>
                                        </p:tav>
                                      </p:tavLst>
                                    </p:anim>
                                  </p:childTnLst>
                                </p:cTn>
                              </p:par>
                              <p:par>
                                <p:cTn id="291" presetID="2" presetClass="entr" presetSubtype="8" fill="hold" nodeType="withEffect">
                                  <p:stCondLst>
                                    <p:cond delay="2000"/>
                                  </p:stCondLst>
                                  <p:childTnLst>
                                    <p:set>
                                      <p:cBhvr>
                                        <p:cTn id="292" dur="1" fill="hold">
                                          <p:stCondLst>
                                            <p:cond delay="0"/>
                                          </p:stCondLst>
                                        </p:cTn>
                                        <p:tgtEl>
                                          <p:spTgt spid="105"/>
                                        </p:tgtEl>
                                        <p:attrNameLst>
                                          <p:attrName>style.visibility</p:attrName>
                                        </p:attrNameLst>
                                      </p:cBhvr>
                                      <p:to>
                                        <p:strVal val="visible"/>
                                      </p:to>
                                    </p:set>
                                    <p:anim calcmode="lin" valueType="num">
                                      <p:cBhvr additive="base">
                                        <p:cTn id="293" dur="2000" fill="hold"/>
                                        <p:tgtEl>
                                          <p:spTgt spid="105"/>
                                        </p:tgtEl>
                                        <p:attrNameLst>
                                          <p:attrName>ppt_x</p:attrName>
                                        </p:attrNameLst>
                                      </p:cBhvr>
                                      <p:tavLst>
                                        <p:tav tm="0">
                                          <p:val>
                                            <p:strVal val="0-#ppt_w/2"/>
                                          </p:val>
                                        </p:tav>
                                        <p:tav tm="100000">
                                          <p:val>
                                            <p:strVal val="#ppt_x"/>
                                          </p:val>
                                        </p:tav>
                                      </p:tavLst>
                                    </p:anim>
                                    <p:anim calcmode="lin" valueType="num">
                                      <p:cBhvr additive="base">
                                        <p:cTn id="294" dur="2000" fill="hold"/>
                                        <p:tgtEl>
                                          <p:spTgt spid="105"/>
                                        </p:tgtEl>
                                        <p:attrNameLst>
                                          <p:attrName>ppt_y</p:attrName>
                                        </p:attrNameLst>
                                      </p:cBhvr>
                                      <p:tavLst>
                                        <p:tav tm="0">
                                          <p:val>
                                            <p:strVal val="#ppt_y"/>
                                          </p:val>
                                        </p:tav>
                                        <p:tav tm="100000">
                                          <p:val>
                                            <p:strVal val="#ppt_y"/>
                                          </p:val>
                                        </p:tav>
                                      </p:tavLst>
                                    </p:anim>
                                  </p:childTnLst>
                                </p:cTn>
                              </p:par>
                              <p:par>
                                <p:cTn id="295" presetID="2" presetClass="entr" presetSubtype="8" fill="hold" nodeType="withEffect">
                                  <p:stCondLst>
                                    <p:cond delay="2000"/>
                                  </p:stCondLst>
                                  <p:childTnLst>
                                    <p:set>
                                      <p:cBhvr>
                                        <p:cTn id="296" dur="1" fill="hold">
                                          <p:stCondLst>
                                            <p:cond delay="0"/>
                                          </p:stCondLst>
                                        </p:cTn>
                                        <p:tgtEl>
                                          <p:spTgt spid="106"/>
                                        </p:tgtEl>
                                        <p:attrNameLst>
                                          <p:attrName>style.visibility</p:attrName>
                                        </p:attrNameLst>
                                      </p:cBhvr>
                                      <p:to>
                                        <p:strVal val="visible"/>
                                      </p:to>
                                    </p:set>
                                    <p:anim calcmode="lin" valueType="num">
                                      <p:cBhvr additive="base">
                                        <p:cTn id="297" dur="2000" fill="hold"/>
                                        <p:tgtEl>
                                          <p:spTgt spid="106"/>
                                        </p:tgtEl>
                                        <p:attrNameLst>
                                          <p:attrName>ppt_x</p:attrName>
                                        </p:attrNameLst>
                                      </p:cBhvr>
                                      <p:tavLst>
                                        <p:tav tm="0">
                                          <p:val>
                                            <p:strVal val="0-#ppt_w/2"/>
                                          </p:val>
                                        </p:tav>
                                        <p:tav tm="100000">
                                          <p:val>
                                            <p:strVal val="#ppt_x"/>
                                          </p:val>
                                        </p:tav>
                                      </p:tavLst>
                                    </p:anim>
                                    <p:anim calcmode="lin" valueType="num">
                                      <p:cBhvr additive="base">
                                        <p:cTn id="298" dur="2000" fill="hold"/>
                                        <p:tgtEl>
                                          <p:spTgt spid="106"/>
                                        </p:tgtEl>
                                        <p:attrNameLst>
                                          <p:attrName>ppt_y</p:attrName>
                                        </p:attrNameLst>
                                      </p:cBhvr>
                                      <p:tavLst>
                                        <p:tav tm="0">
                                          <p:val>
                                            <p:strVal val="#ppt_y"/>
                                          </p:val>
                                        </p:tav>
                                        <p:tav tm="100000">
                                          <p:val>
                                            <p:strVal val="#ppt_y"/>
                                          </p:val>
                                        </p:tav>
                                      </p:tavLst>
                                    </p:anim>
                                  </p:childTnLst>
                                </p:cTn>
                              </p:par>
                              <p:par>
                                <p:cTn id="299" presetID="2" presetClass="entr" presetSubtype="8" fill="hold" nodeType="withEffect">
                                  <p:stCondLst>
                                    <p:cond delay="2000"/>
                                  </p:stCondLst>
                                  <p:childTnLst>
                                    <p:set>
                                      <p:cBhvr>
                                        <p:cTn id="300" dur="1" fill="hold">
                                          <p:stCondLst>
                                            <p:cond delay="0"/>
                                          </p:stCondLst>
                                        </p:cTn>
                                        <p:tgtEl>
                                          <p:spTgt spid="107"/>
                                        </p:tgtEl>
                                        <p:attrNameLst>
                                          <p:attrName>style.visibility</p:attrName>
                                        </p:attrNameLst>
                                      </p:cBhvr>
                                      <p:to>
                                        <p:strVal val="visible"/>
                                      </p:to>
                                    </p:set>
                                    <p:anim calcmode="lin" valueType="num">
                                      <p:cBhvr additive="base">
                                        <p:cTn id="301" dur="2000" fill="hold"/>
                                        <p:tgtEl>
                                          <p:spTgt spid="107"/>
                                        </p:tgtEl>
                                        <p:attrNameLst>
                                          <p:attrName>ppt_x</p:attrName>
                                        </p:attrNameLst>
                                      </p:cBhvr>
                                      <p:tavLst>
                                        <p:tav tm="0">
                                          <p:val>
                                            <p:strVal val="0-#ppt_w/2"/>
                                          </p:val>
                                        </p:tav>
                                        <p:tav tm="100000">
                                          <p:val>
                                            <p:strVal val="#ppt_x"/>
                                          </p:val>
                                        </p:tav>
                                      </p:tavLst>
                                    </p:anim>
                                    <p:anim calcmode="lin" valueType="num">
                                      <p:cBhvr additive="base">
                                        <p:cTn id="302" dur="2000" fill="hold"/>
                                        <p:tgtEl>
                                          <p:spTgt spid="1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03" restart="whenNotActive" fill="hold" evtFilter="cancelBubble" nodeType="interactiveSeq">
                <p:stCondLst>
                  <p:cond evt="onClick" delay="0">
                    <p:tgtEl>
                      <p:spTgt spid="113"/>
                    </p:tgtEl>
                  </p:cond>
                </p:stCondLst>
                <p:endSync evt="end" delay="0">
                  <p:rtn val="all"/>
                </p:endSync>
                <p:childTnLst>
                  <p:par>
                    <p:cTn id="304" fill="hold">
                      <p:stCondLst>
                        <p:cond delay="0"/>
                      </p:stCondLst>
                      <p:childTnLst>
                        <p:par>
                          <p:cTn id="305" fill="hold">
                            <p:stCondLst>
                              <p:cond delay="0"/>
                            </p:stCondLst>
                            <p:childTnLst>
                              <p:par>
                                <p:cTn id="306" presetID="6" presetClass="exit" presetSubtype="32" fill="hold" nodeType="clickEffect">
                                  <p:stCondLst>
                                    <p:cond delay="0"/>
                                  </p:stCondLst>
                                  <p:childTnLst>
                                    <p:animEffect transition="out" filter="circle(out)">
                                      <p:cBhvr>
                                        <p:cTn id="307" dur="2000"/>
                                        <p:tgtEl>
                                          <p:spTgt spid="113"/>
                                        </p:tgtEl>
                                      </p:cBhvr>
                                    </p:animEffect>
                                    <p:set>
                                      <p:cBhvr>
                                        <p:cTn id="308" dur="1" fill="hold">
                                          <p:stCondLst>
                                            <p:cond delay="1999"/>
                                          </p:stCondLst>
                                        </p:cTn>
                                        <p:tgtEl>
                                          <p:spTgt spid="113"/>
                                        </p:tgtEl>
                                        <p:attrNameLst>
                                          <p:attrName>style.visibility</p:attrName>
                                        </p:attrNameLst>
                                      </p:cBhvr>
                                      <p:to>
                                        <p:strVal val="hidden"/>
                                      </p:to>
                                    </p:set>
                                  </p:childTnLst>
                                </p:cTn>
                              </p:par>
                            </p:childTnLst>
                          </p:cTn>
                        </p:par>
                      </p:childTnLst>
                    </p:cTn>
                  </p:par>
                </p:childTnLst>
              </p:cTn>
              <p:nextCondLst>
                <p:cond evt="onClick" delay="0">
                  <p:tgtEl>
                    <p:spTgt spid="113"/>
                  </p:tgtEl>
                </p:cond>
              </p:nextCondLst>
            </p:seq>
            <p:seq concurrent="1" nextAc="seek">
              <p:cTn id="309" restart="whenNotActive" fill="hold" evtFilter="cancelBubble" nodeType="interactiveSeq">
                <p:stCondLst>
                  <p:cond evt="onClick" delay="0">
                    <p:tgtEl>
                      <p:spTgt spid="117"/>
                    </p:tgtEl>
                  </p:cond>
                </p:stCondLst>
                <p:endSync evt="end" delay="0">
                  <p:rtn val="all"/>
                </p:endSync>
                <p:childTnLst>
                  <p:par>
                    <p:cTn id="310" fill="hold">
                      <p:stCondLst>
                        <p:cond delay="0"/>
                      </p:stCondLst>
                      <p:childTnLst>
                        <p:par>
                          <p:cTn id="311" fill="hold">
                            <p:stCondLst>
                              <p:cond delay="0"/>
                            </p:stCondLst>
                            <p:childTnLst>
                              <p:par>
                                <p:cTn id="312" presetID="6" presetClass="exit" presetSubtype="32" fill="hold" nodeType="clickEffect">
                                  <p:stCondLst>
                                    <p:cond delay="0"/>
                                  </p:stCondLst>
                                  <p:childTnLst>
                                    <p:animEffect transition="out" filter="circle(out)">
                                      <p:cBhvr>
                                        <p:cTn id="313" dur="2000"/>
                                        <p:tgtEl>
                                          <p:spTgt spid="117"/>
                                        </p:tgtEl>
                                      </p:cBhvr>
                                    </p:animEffect>
                                    <p:set>
                                      <p:cBhvr>
                                        <p:cTn id="314" dur="1" fill="hold">
                                          <p:stCondLst>
                                            <p:cond delay="1999"/>
                                          </p:stCondLst>
                                        </p:cTn>
                                        <p:tgtEl>
                                          <p:spTgt spid="117"/>
                                        </p:tgtEl>
                                        <p:attrNameLst>
                                          <p:attrName>style.visibility</p:attrName>
                                        </p:attrNameLst>
                                      </p:cBhvr>
                                      <p:to>
                                        <p:strVal val="hidden"/>
                                      </p:to>
                                    </p:set>
                                  </p:childTnLst>
                                </p:cTn>
                              </p:par>
                            </p:childTnLst>
                          </p:cTn>
                        </p:par>
                      </p:childTnLst>
                    </p:cTn>
                  </p:par>
                </p:childTnLst>
              </p:cTn>
              <p:nextCondLst>
                <p:cond evt="onClick" delay="0">
                  <p:tgtEl>
                    <p:spTgt spid="117"/>
                  </p:tgtEl>
                </p:cond>
              </p:nextCondLst>
            </p:seq>
            <p:seq concurrent="1" nextAc="seek">
              <p:cTn id="315" restart="whenNotActive" fill="hold" evtFilter="cancelBubble" nodeType="interactiveSeq">
                <p:stCondLst>
                  <p:cond evt="onClick" delay="0">
                    <p:tgtEl>
                      <p:spTgt spid="118"/>
                    </p:tgtEl>
                  </p:cond>
                </p:stCondLst>
                <p:endSync evt="end" delay="0">
                  <p:rtn val="all"/>
                </p:endSync>
                <p:childTnLst>
                  <p:par>
                    <p:cTn id="316" fill="hold">
                      <p:stCondLst>
                        <p:cond delay="0"/>
                      </p:stCondLst>
                      <p:childTnLst>
                        <p:par>
                          <p:cTn id="317" fill="hold">
                            <p:stCondLst>
                              <p:cond delay="0"/>
                            </p:stCondLst>
                            <p:childTnLst>
                              <p:par>
                                <p:cTn id="318" presetID="6" presetClass="exit" presetSubtype="32" fill="hold" nodeType="clickEffect">
                                  <p:stCondLst>
                                    <p:cond delay="0"/>
                                  </p:stCondLst>
                                  <p:childTnLst>
                                    <p:animEffect transition="out" filter="circle(out)">
                                      <p:cBhvr>
                                        <p:cTn id="319" dur="2000"/>
                                        <p:tgtEl>
                                          <p:spTgt spid="118"/>
                                        </p:tgtEl>
                                      </p:cBhvr>
                                    </p:animEffect>
                                    <p:set>
                                      <p:cBhvr>
                                        <p:cTn id="320" dur="1" fill="hold">
                                          <p:stCondLst>
                                            <p:cond delay="1999"/>
                                          </p:stCondLst>
                                        </p:cTn>
                                        <p:tgtEl>
                                          <p:spTgt spid="118"/>
                                        </p:tgtEl>
                                        <p:attrNameLst>
                                          <p:attrName>style.visibility</p:attrName>
                                        </p:attrNameLst>
                                      </p:cBhvr>
                                      <p:to>
                                        <p:strVal val="hidden"/>
                                      </p:to>
                                    </p:set>
                                  </p:childTnLst>
                                </p:cTn>
                              </p:par>
                            </p:childTnLst>
                          </p:cTn>
                        </p:par>
                      </p:childTnLst>
                    </p:cTn>
                  </p:par>
                </p:childTnLst>
              </p:cTn>
              <p:nextCondLst>
                <p:cond evt="onClick" delay="0">
                  <p:tgtEl>
                    <p:spTgt spid="118"/>
                  </p:tgtEl>
                </p:cond>
              </p:nextCondLst>
            </p:seq>
            <p:seq concurrent="1" nextAc="seek">
              <p:cTn id="321" restart="whenNotActive" fill="hold" evtFilter="cancelBubble" nodeType="interactiveSeq">
                <p:stCondLst>
                  <p:cond evt="onClick" delay="0">
                    <p:tgtEl>
                      <p:spTgt spid="119"/>
                    </p:tgtEl>
                  </p:cond>
                </p:stCondLst>
                <p:endSync evt="end" delay="0">
                  <p:rtn val="all"/>
                </p:endSync>
                <p:childTnLst>
                  <p:par>
                    <p:cTn id="322" fill="hold">
                      <p:stCondLst>
                        <p:cond delay="0"/>
                      </p:stCondLst>
                      <p:childTnLst>
                        <p:par>
                          <p:cTn id="323" fill="hold">
                            <p:stCondLst>
                              <p:cond delay="0"/>
                            </p:stCondLst>
                            <p:childTnLst>
                              <p:par>
                                <p:cTn id="324" presetID="6" presetClass="exit" presetSubtype="32" fill="hold" nodeType="clickEffect">
                                  <p:stCondLst>
                                    <p:cond delay="0"/>
                                  </p:stCondLst>
                                  <p:childTnLst>
                                    <p:animEffect transition="out" filter="circle(out)">
                                      <p:cBhvr>
                                        <p:cTn id="325" dur="2000"/>
                                        <p:tgtEl>
                                          <p:spTgt spid="119"/>
                                        </p:tgtEl>
                                      </p:cBhvr>
                                    </p:animEffect>
                                    <p:set>
                                      <p:cBhvr>
                                        <p:cTn id="326" dur="1" fill="hold">
                                          <p:stCondLst>
                                            <p:cond delay="1999"/>
                                          </p:stCondLst>
                                        </p:cTn>
                                        <p:tgtEl>
                                          <p:spTgt spid="119"/>
                                        </p:tgtEl>
                                        <p:attrNameLst>
                                          <p:attrName>style.visibility</p:attrName>
                                        </p:attrNameLst>
                                      </p:cBhvr>
                                      <p:to>
                                        <p:strVal val="hidden"/>
                                      </p:to>
                                    </p:set>
                                  </p:childTnLst>
                                </p:cTn>
                              </p:par>
                            </p:childTnLst>
                          </p:cTn>
                        </p:par>
                      </p:childTnLst>
                    </p:cTn>
                  </p:par>
                </p:childTnLst>
              </p:cTn>
              <p:nextCondLst>
                <p:cond evt="onClick" delay="0">
                  <p:tgtEl>
                    <p:spTgt spid="119"/>
                  </p:tgtEl>
                </p:cond>
              </p:nextCondLst>
            </p:seq>
            <p:seq concurrent="1" nextAc="seek">
              <p:cTn id="327" restart="whenNotActive" fill="hold" evtFilter="cancelBubble" nodeType="interactiveSeq">
                <p:stCondLst>
                  <p:cond evt="onClick" delay="0">
                    <p:tgtEl>
                      <p:spTgt spid="120"/>
                    </p:tgtEl>
                  </p:cond>
                </p:stCondLst>
                <p:endSync evt="end" delay="0">
                  <p:rtn val="all"/>
                </p:endSync>
                <p:childTnLst>
                  <p:par>
                    <p:cTn id="328" fill="hold">
                      <p:stCondLst>
                        <p:cond delay="0"/>
                      </p:stCondLst>
                      <p:childTnLst>
                        <p:par>
                          <p:cTn id="329" fill="hold">
                            <p:stCondLst>
                              <p:cond delay="0"/>
                            </p:stCondLst>
                            <p:childTnLst>
                              <p:par>
                                <p:cTn id="330" presetID="6" presetClass="exit" presetSubtype="32" fill="hold" nodeType="clickEffect">
                                  <p:stCondLst>
                                    <p:cond delay="0"/>
                                  </p:stCondLst>
                                  <p:childTnLst>
                                    <p:animEffect transition="out" filter="circle(out)">
                                      <p:cBhvr>
                                        <p:cTn id="331" dur="2000"/>
                                        <p:tgtEl>
                                          <p:spTgt spid="120"/>
                                        </p:tgtEl>
                                      </p:cBhvr>
                                    </p:animEffect>
                                    <p:set>
                                      <p:cBhvr>
                                        <p:cTn id="332" dur="1" fill="hold">
                                          <p:stCondLst>
                                            <p:cond delay="1999"/>
                                          </p:stCondLst>
                                        </p:cTn>
                                        <p:tgtEl>
                                          <p:spTgt spid="120"/>
                                        </p:tgtEl>
                                        <p:attrNameLst>
                                          <p:attrName>style.visibility</p:attrName>
                                        </p:attrNameLst>
                                      </p:cBhvr>
                                      <p:to>
                                        <p:strVal val="hidden"/>
                                      </p:to>
                                    </p:set>
                                  </p:childTnLst>
                                </p:cTn>
                              </p:par>
                            </p:childTnLst>
                          </p:cTn>
                        </p:par>
                      </p:childTnLst>
                    </p:cTn>
                  </p:par>
                </p:childTnLst>
              </p:cTn>
              <p:nextCondLst>
                <p:cond evt="onClick" delay="0">
                  <p:tgtEl>
                    <p:spTgt spid="120"/>
                  </p:tgtEl>
                </p:cond>
              </p:nextCondLst>
            </p:seq>
            <p:seq concurrent="1" nextAc="seek">
              <p:cTn id="333" restart="whenNotActive" fill="hold" evtFilter="cancelBubble" nodeType="interactiveSeq">
                <p:stCondLst>
                  <p:cond evt="onClick" delay="0">
                    <p:tgtEl>
                      <p:spTgt spid="121"/>
                    </p:tgtEl>
                  </p:cond>
                </p:stCondLst>
                <p:endSync evt="end" delay="0">
                  <p:rtn val="all"/>
                </p:endSync>
                <p:childTnLst>
                  <p:par>
                    <p:cTn id="334" fill="hold">
                      <p:stCondLst>
                        <p:cond delay="0"/>
                      </p:stCondLst>
                      <p:childTnLst>
                        <p:par>
                          <p:cTn id="335" fill="hold">
                            <p:stCondLst>
                              <p:cond delay="0"/>
                            </p:stCondLst>
                            <p:childTnLst>
                              <p:par>
                                <p:cTn id="336" presetID="6" presetClass="exit" presetSubtype="32" fill="hold" nodeType="clickEffect">
                                  <p:stCondLst>
                                    <p:cond delay="0"/>
                                  </p:stCondLst>
                                  <p:childTnLst>
                                    <p:animEffect transition="out" filter="circle(out)">
                                      <p:cBhvr>
                                        <p:cTn id="337" dur="2000"/>
                                        <p:tgtEl>
                                          <p:spTgt spid="121"/>
                                        </p:tgtEl>
                                      </p:cBhvr>
                                    </p:animEffect>
                                    <p:set>
                                      <p:cBhvr>
                                        <p:cTn id="338" dur="1" fill="hold">
                                          <p:stCondLst>
                                            <p:cond delay="1999"/>
                                          </p:stCondLst>
                                        </p:cTn>
                                        <p:tgtEl>
                                          <p:spTgt spid="121"/>
                                        </p:tgtEl>
                                        <p:attrNameLst>
                                          <p:attrName>style.visibility</p:attrName>
                                        </p:attrNameLst>
                                      </p:cBhvr>
                                      <p:to>
                                        <p:strVal val="hidden"/>
                                      </p:to>
                                    </p:set>
                                  </p:childTnLst>
                                </p:cTn>
                              </p:par>
                            </p:childTnLst>
                          </p:cTn>
                        </p:par>
                      </p:childTnLst>
                    </p:cTn>
                  </p:par>
                </p:childTnLst>
              </p:cTn>
              <p:nextCondLst>
                <p:cond evt="onClick" delay="0">
                  <p:tgtEl>
                    <p:spTgt spid="121"/>
                  </p:tgtEl>
                </p:cond>
              </p:nextCondLst>
            </p:seq>
            <p:seq concurrent="1" nextAc="seek">
              <p:cTn id="339" restart="whenNotActive" fill="hold" evtFilter="cancelBubble" nodeType="interactiveSeq">
                <p:stCondLst>
                  <p:cond evt="onClick" delay="0">
                    <p:tgtEl>
                      <p:spTgt spid="122"/>
                    </p:tgtEl>
                  </p:cond>
                </p:stCondLst>
                <p:endSync evt="end" delay="0">
                  <p:rtn val="all"/>
                </p:endSync>
                <p:childTnLst>
                  <p:par>
                    <p:cTn id="340" fill="hold">
                      <p:stCondLst>
                        <p:cond delay="0"/>
                      </p:stCondLst>
                      <p:childTnLst>
                        <p:par>
                          <p:cTn id="341" fill="hold">
                            <p:stCondLst>
                              <p:cond delay="0"/>
                            </p:stCondLst>
                            <p:childTnLst>
                              <p:par>
                                <p:cTn id="342" presetID="6" presetClass="exit" presetSubtype="32" fill="hold" nodeType="clickEffect">
                                  <p:stCondLst>
                                    <p:cond delay="0"/>
                                  </p:stCondLst>
                                  <p:childTnLst>
                                    <p:animEffect transition="out" filter="circle(out)">
                                      <p:cBhvr>
                                        <p:cTn id="343" dur="2000"/>
                                        <p:tgtEl>
                                          <p:spTgt spid="122"/>
                                        </p:tgtEl>
                                      </p:cBhvr>
                                    </p:animEffect>
                                    <p:set>
                                      <p:cBhvr>
                                        <p:cTn id="344" dur="1" fill="hold">
                                          <p:stCondLst>
                                            <p:cond delay="1999"/>
                                          </p:stCondLst>
                                        </p:cTn>
                                        <p:tgtEl>
                                          <p:spTgt spid="122"/>
                                        </p:tgtEl>
                                        <p:attrNameLst>
                                          <p:attrName>style.visibility</p:attrName>
                                        </p:attrNameLst>
                                      </p:cBhvr>
                                      <p:to>
                                        <p:strVal val="hidden"/>
                                      </p:to>
                                    </p:set>
                                  </p:childTnLst>
                                </p:cTn>
                              </p:par>
                            </p:childTnLst>
                          </p:cTn>
                        </p:par>
                      </p:childTnLst>
                    </p:cTn>
                  </p:par>
                </p:childTnLst>
              </p:cTn>
              <p:nextCondLst>
                <p:cond evt="onClick" delay="0">
                  <p:tgtEl>
                    <p:spTgt spid="122"/>
                  </p:tgtEl>
                </p:cond>
              </p:nextCondLst>
            </p:seq>
            <p:seq concurrent="1" nextAc="seek">
              <p:cTn id="345" restart="whenNotActive" fill="hold" evtFilter="cancelBubble" nodeType="interactiveSeq">
                <p:stCondLst>
                  <p:cond evt="onClick" delay="0">
                    <p:tgtEl>
                      <p:spTgt spid="123"/>
                    </p:tgtEl>
                  </p:cond>
                </p:stCondLst>
                <p:endSync evt="end" delay="0">
                  <p:rtn val="all"/>
                </p:endSync>
                <p:childTnLst>
                  <p:par>
                    <p:cTn id="346" fill="hold">
                      <p:stCondLst>
                        <p:cond delay="0"/>
                      </p:stCondLst>
                      <p:childTnLst>
                        <p:par>
                          <p:cTn id="347" fill="hold">
                            <p:stCondLst>
                              <p:cond delay="0"/>
                            </p:stCondLst>
                            <p:childTnLst>
                              <p:par>
                                <p:cTn id="348" presetID="6" presetClass="exit" presetSubtype="32" fill="hold" nodeType="clickEffect">
                                  <p:stCondLst>
                                    <p:cond delay="0"/>
                                  </p:stCondLst>
                                  <p:childTnLst>
                                    <p:animEffect transition="out" filter="circle(out)">
                                      <p:cBhvr>
                                        <p:cTn id="349" dur="2000"/>
                                        <p:tgtEl>
                                          <p:spTgt spid="123"/>
                                        </p:tgtEl>
                                      </p:cBhvr>
                                    </p:animEffect>
                                    <p:set>
                                      <p:cBhvr>
                                        <p:cTn id="350" dur="1" fill="hold">
                                          <p:stCondLst>
                                            <p:cond delay="1999"/>
                                          </p:stCondLst>
                                        </p:cTn>
                                        <p:tgtEl>
                                          <p:spTgt spid="123"/>
                                        </p:tgtEl>
                                        <p:attrNameLst>
                                          <p:attrName>style.visibility</p:attrName>
                                        </p:attrNameLst>
                                      </p:cBhvr>
                                      <p:to>
                                        <p:strVal val="hidden"/>
                                      </p:to>
                                    </p:set>
                                  </p:childTnLst>
                                </p:cTn>
                              </p:par>
                            </p:childTnLst>
                          </p:cTn>
                        </p:par>
                      </p:childTnLst>
                    </p:cTn>
                  </p:par>
                </p:childTnLst>
              </p:cTn>
              <p:nextCondLst>
                <p:cond evt="onClick" delay="0">
                  <p:tgtEl>
                    <p:spTgt spid="123"/>
                  </p:tgtEl>
                </p:cond>
              </p:nextCondLst>
            </p:seq>
            <p:seq concurrent="1" nextAc="seek">
              <p:cTn id="351" restart="whenNotActive" fill="hold" evtFilter="cancelBubble" nodeType="interactiveSeq">
                <p:stCondLst>
                  <p:cond evt="onClick" delay="0">
                    <p:tgtEl>
                      <p:spTgt spid="124"/>
                    </p:tgtEl>
                  </p:cond>
                </p:stCondLst>
                <p:endSync evt="end" delay="0">
                  <p:rtn val="all"/>
                </p:endSync>
                <p:childTnLst>
                  <p:par>
                    <p:cTn id="352" fill="hold">
                      <p:stCondLst>
                        <p:cond delay="0"/>
                      </p:stCondLst>
                      <p:childTnLst>
                        <p:par>
                          <p:cTn id="353" fill="hold">
                            <p:stCondLst>
                              <p:cond delay="0"/>
                            </p:stCondLst>
                            <p:childTnLst>
                              <p:par>
                                <p:cTn id="354" presetID="6" presetClass="exit" presetSubtype="32" fill="hold" nodeType="clickEffect">
                                  <p:stCondLst>
                                    <p:cond delay="0"/>
                                  </p:stCondLst>
                                  <p:childTnLst>
                                    <p:animEffect transition="out" filter="circle(out)">
                                      <p:cBhvr>
                                        <p:cTn id="355" dur="2000"/>
                                        <p:tgtEl>
                                          <p:spTgt spid="124"/>
                                        </p:tgtEl>
                                      </p:cBhvr>
                                    </p:animEffect>
                                    <p:set>
                                      <p:cBhvr>
                                        <p:cTn id="356" dur="1" fill="hold">
                                          <p:stCondLst>
                                            <p:cond delay="1999"/>
                                          </p:stCondLst>
                                        </p:cTn>
                                        <p:tgtEl>
                                          <p:spTgt spid="124"/>
                                        </p:tgtEl>
                                        <p:attrNameLst>
                                          <p:attrName>style.visibility</p:attrName>
                                        </p:attrNameLst>
                                      </p:cBhvr>
                                      <p:to>
                                        <p:strVal val="hidden"/>
                                      </p:to>
                                    </p:set>
                                  </p:childTnLst>
                                </p:cTn>
                              </p:par>
                            </p:childTnLst>
                          </p:cTn>
                        </p:par>
                      </p:childTnLst>
                    </p:cTn>
                  </p:par>
                </p:childTnLst>
              </p:cTn>
              <p:nextCondLst>
                <p:cond evt="onClick" delay="0">
                  <p:tgtEl>
                    <p:spTgt spid="124"/>
                  </p:tgtEl>
                </p:cond>
              </p:nextCondLst>
            </p:seq>
            <p:seq concurrent="1" nextAc="seek">
              <p:cTn id="357" restart="whenNotActive" fill="hold" evtFilter="cancelBubble" nodeType="interactiveSeq">
                <p:stCondLst>
                  <p:cond evt="onClick" delay="0">
                    <p:tgtEl>
                      <p:spTgt spid="125"/>
                    </p:tgtEl>
                  </p:cond>
                </p:stCondLst>
                <p:endSync evt="end" delay="0">
                  <p:rtn val="all"/>
                </p:endSync>
                <p:childTnLst>
                  <p:par>
                    <p:cTn id="358" fill="hold">
                      <p:stCondLst>
                        <p:cond delay="0"/>
                      </p:stCondLst>
                      <p:childTnLst>
                        <p:par>
                          <p:cTn id="359" fill="hold">
                            <p:stCondLst>
                              <p:cond delay="0"/>
                            </p:stCondLst>
                            <p:childTnLst>
                              <p:par>
                                <p:cTn id="360" presetID="6" presetClass="exit" presetSubtype="32" fill="hold" nodeType="clickEffect">
                                  <p:stCondLst>
                                    <p:cond delay="0"/>
                                  </p:stCondLst>
                                  <p:childTnLst>
                                    <p:animEffect transition="out" filter="circle(out)">
                                      <p:cBhvr>
                                        <p:cTn id="361" dur="2000"/>
                                        <p:tgtEl>
                                          <p:spTgt spid="125"/>
                                        </p:tgtEl>
                                      </p:cBhvr>
                                    </p:animEffect>
                                    <p:set>
                                      <p:cBhvr>
                                        <p:cTn id="362" dur="1" fill="hold">
                                          <p:stCondLst>
                                            <p:cond delay="1999"/>
                                          </p:stCondLst>
                                        </p:cTn>
                                        <p:tgtEl>
                                          <p:spTgt spid="125"/>
                                        </p:tgtEl>
                                        <p:attrNameLst>
                                          <p:attrName>style.visibility</p:attrName>
                                        </p:attrNameLst>
                                      </p:cBhvr>
                                      <p:to>
                                        <p:strVal val="hidden"/>
                                      </p:to>
                                    </p:set>
                                  </p:childTnLst>
                                </p:cTn>
                              </p:par>
                            </p:childTnLst>
                          </p:cTn>
                        </p:par>
                      </p:childTnLst>
                    </p:cTn>
                  </p:par>
                </p:childTnLst>
              </p:cTn>
              <p:nextCondLst>
                <p:cond evt="onClick" delay="0">
                  <p:tgtEl>
                    <p:spTgt spid="125"/>
                  </p:tgtEl>
                </p:cond>
              </p:nextCondLst>
            </p:seq>
            <p:seq concurrent="1" nextAc="seek">
              <p:cTn id="363" restart="whenNotActive" fill="hold" evtFilter="cancelBubble" nodeType="interactiveSeq">
                <p:stCondLst>
                  <p:cond evt="onClick" delay="0">
                    <p:tgtEl>
                      <p:spTgt spid="126"/>
                    </p:tgtEl>
                  </p:cond>
                </p:stCondLst>
                <p:endSync evt="end" delay="0">
                  <p:rtn val="all"/>
                </p:endSync>
                <p:childTnLst>
                  <p:par>
                    <p:cTn id="364" fill="hold">
                      <p:stCondLst>
                        <p:cond delay="0"/>
                      </p:stCondLst>
                      <p:childTnLst>
                        <p:par>
                          <p:cTn id="365" fill="hold">
                            <p:stCondLst>
                              <p:cond delay="0"/>
                            </p:stCondLst>
                            <p:childTnLst>
                              <p:par>
                                <p:cTn id="366" presetID="6" presetClass="exit" presetSubtype="32" fill="hold" nodeType="clickEffect">
                                  <p:stCondLst>
                                    <p:cond delay="0"/>
                                  </p:stCondLst>
                                  <p:childTnLst>
                                    <p:animEffect transition="out" filter="circle(out)">
                                      <p:cBhvr>
                                        <p:cTn id="367" dur="2000"/>
                                        <p:tgtEl>
                                          <p:spTgt spid="126"/>
                                        </p:tgtEl>
                                      </p:cBhvr>
                                    </p:animEffect>
                                    <p:set>
                                      <p:cBhvr>
                                        <p:cTn id="368" dur="1" fill="hold">
                                          <p:stCondLst>
                                            <p:cond delay="1999"/>
                                          </p:stCondLst>
                                        </p:cTn>
                                        <p:tgtEl>
                                          <p:spTgt spid="126"/>
                                        </p:tgtEl>
                                        <p:attrNameLst>
                                          <p:attrName>style.visibility</p:attrName>
                                        </p:attrNameLst>
                                      </p:cBhvr>
                                      <p:to>
                                        <p:strVal val="hidden"/>
                                      </p:to>
                                    </p:set>
                                  </p:childTnLst>
                                </p:cTn>
                              </p:par>
                            </p:childTnLst>
                          </p:cTn>
                        </p:par>
                      </p:childTnLst>
                    </p:cTn>
                  </p:par>
                </p:childTnLst>
              </p:cTn>
              <p:nextCondLst>
                <p:cond evt="onClick" delay="0">
                  <p:tgtEl>
                    <p:spTgt spid="126"/>
                  </p:tgtEl>
                </p:cond>
              </p:nextCondLst>
            </p:seq>
            <p:seq concurrent="1" nextAc="seek">
              <p:cTn id="369" restart="whenNotActive" fill="hold" evtFilter="cancelBubble" nodeType="interactiveSeq">
                <p:stCondLst>
                  <p:cond evt="onClick" delay="0">
                    <p:tgtEl>
                      <p:spTgt spid="127"/>
                    </p:tgtEl>
                  </p:cond>
                </p:stCondLst>
                <p:endSync evt="end" delay="0">
                  <p:rtn val="all"/>
                </p:endSync>
                <p:childTnLst>
                  <p:par>
                    <p:cTn id="370" fill="hold">
                      <p:stCondLst>
                        <p:cond delay="0"/>
                      </p:stCondLst>
                      <p:childTnLst>
                        <p:par>
                          <p:cTn id="371" fill="hold">
                            <p:stCondLst>
                              <p:cond delay="0"/>
                            </p:stCondLst>
                            <p:childTnLst>
                              <p:par>
                                <p:cTn id="372" presetID="6" presetClass="exit" presetSubtype="32" fill="hold" nodeType="clickEffect">
                                  <p:stCondLst>
                                    <p:cond delay="0"/>
                                  </p:stCondLst>
                                  <p:childTnLst>
                                    <p:animEffect transition="out" filter="circle(out)">
                                      <p:cBhvr>
                                        <p:cTn id="373" dur="2000"/>
                                        <p:tgtEl>
                                          <p:spTgt spid="127"/>
                                        </p:tgtEl>
                                      </p:cBhvr>
                                    </p:animEffect>
                                    <p:set>
                                      <p:cBhvr>
                                        <p:cTn id="374" dur="1" fill="hold">
                                          <p:stCondLst>
                                            <p:cond delay="1999"/>
                                          </p:stCondLst>
                                        </p:cTn>
                                        <p:tgtEl>
                                          <p:spTgt spid="127"/>
                                        </p:tgtEl>
                                        <p:attrNameLst>
                                          <p:attrName>style.visibility</p:attrName>
                                        </p:attrNameLst>
                                      </p:cBhvr>
                                      <p:to>
                                        <p:strVal val="hidden"/>
                                      </p:to>
                                    </p:set>
                                  </p:childTnLst>
                                </p:cTn>
                              </p:par>
                            </p:childTnLst>
                          </p:cTn>
                        </p:par>
                      </p:childTnLst>
                    </p:cTn>
                  </p:par>
                </p:childTnLst>
              </p:cTn>
              <p:nextCondLst>
                <p:cond evt="onClick" delay="0">
                  <p:tgtEl>
                    <p:spTgt spid="127"/>
                  </p:tgtEl>
                </p:cond>
              </p:nextCondLst>
            </p:seq>
            <p:seq concurrent="1" nextAc="seek">
              <p:cTn id="375" restart="whenNotActive" fill="hold" evtFilter="cancelBubble" nodeType="interactiveSeq">
                <p:stCondLst>
                  <p:cond evt="onClick" delay="0">
                    <p:tgtEl>
                      <p:spTgt spid="128"/>
                    </p:tgtEl>
                  </p:cond>
                </p:stCondLst>
                <p:endSync evt="end" delay="0">
                  <p:rtn val="all"/>
                </p:endSync>
                <p:childTnLst>
                  <p:par>
                    <p:cTn id="376" fill="hold">
                      <p:stCondLst>
                        <p:cond delay="0"/>
                      </p:stCondLst>
                      <p:childTnLst>
                        <p:par>
                          <p:cTn id="377" fill="hold">
                            <p:stCondLst>
                              <p:cond delay="0"/>
                            </p:stCondLst>
                            <p:childTnLst>
                              <p:par>
                                <p:cTn id="378" presetID="6" presetClass="exit" presetSubtype="32" fill="hold" nodeType="clickEffect">
                                  <p:stCondLst>
                                    <p:cond delay="0"/>
                                  </p:stCondLst>
                                  <p:childTnLst>
                                    <p:animEffect transition="out" filter="circle(out)">
                                      <p:cBhvr>
                                        <p:cTn id="379" dur="2000"/>
                                        <p:tgtEl>
                                          <p:spTgt spid="128"/>
                                        </p:tgtEl>
                                      </p:cBhvr>
                                    </p:animEffect>
                                    <p:set>
                                      <p:cBhvr>
                                        <p:cTn id="380" dur="1" fill="hold">
                                          <p:stCondLst>
                                            <p:cond delay="1999"/>
                                          </p:stCondLst>
                                        </p:cTn>
                                        <p:tgtEl>
                                          <p:spTgt spid="128"/>
                                        </p:tgtEl>
                                        <p:attrNameLst>
                                          <p:attrName>style.visibility</p:attrName>
                                        </p:attrNameLst>
                                      </p:cBhvr>
                                      <p:to>
                                        <p:strVal val="hidden"/>
                                      </p:to>
                                    </p:set>
                                  </p:childTnLst>
                                </p:cTn>
                              </p:par>
                            </p:childTnLst>
                          </p:cTn>
                        </p:par>
                      </p:childTnLst>
                    </p:cTn>
                  </p:par>
                </p:childTnLst>
              </p:cTn>
              <p:nextCondLst>
                <p:cond evt="onClick" delay="0">
                  <p:tgtEl>
                    <p:spTgt spid="128"/>
                  </p:tgtEl>
                </p:cond>
              </p:nextCondLst>
            </p:seq>
            <p:seq concurrent="1" nextAc="seek">
              <p:cTn id="381" restart="whenNotActive" fill="hold" evtFilter="cancelBubble" nodeType="interactiveSeq">
                <p:stCondLst>
                  <p:cond evt="onClick" delay="0">
                    <p:tgtEl>
                      <p:spTgt spid="129"/>
                    </p:tgtEl>
                  </p:cond>
                </p:stCondLst>
                <p:endSync evt="end" delay="0">
                  <p:rtn val="all"/>
                </p:endSync>
                <p:childTnLst>
                  <p:par>
                    <p:cTn id="382" fill="hold">
                      <p:stCondLst>
                        <p:cond delay="0"/>
                      </p:stCondLst>
                      <p:childTnLst>
                        <p:par>
                          <p:cTn id="383" fill="hold">
                            <p:stCondLst>
                              <p:cond delay="0"/>
                            </p:stCondLst>
                            <p:childTnLst>
                              <p:par>
                                <p:cTn id="384" presetID="6" presetClass="exit" presetSubtype="32" fill="hold" nodeType="clickEffect">
                                  <p:stCondLst>
                                    <p:cond delay="0"/>
                                  </p:stCondLst>
                                  <p:childTnLst>
                                    <p:animEffect transition="out" filter="circle(out)">
                                      <p:cBhvr>
                                        <p:cTn id="385" dur="2000"/>
                                        <p:tgtEl>
                                          <p:spTgt spid="129"/>
                                        </p:tgtEl>
                                      </p:cBhvr>
                                    </p:animEffect>
                                    <p:set>
                                      <p:cBhvr>
                                        <p:cTn id="386" dur="1" fill="hold">
                                          <p:stCondLst>
                                            <p:cond delay="1999"/>
                                          </p:stCondLst>
                                        </p:cTn>
                                        <p:tgtEl>
                                          <p:spTgt spid="129"/>
                                        </p:tgtEl>
                                        <p:attrNameLst>
                                          <p:attrName>style.visibility</p:attrName>
                                        </p:attrNameLst>
                                      </p:cBhvr>
                                      <p:to>
                                        <p:strVal val="hidden"/>
                                      </p:to>
                                    </p:set>
                                  </p:childTnLst>
                                </p:cTn>
                              </p:par>
                            </p:childTnLst>
                          </p:cTn>
                        </p:par>
                      </p:childTnLst>
                    </p:cTn>
                  </p:par>
                </p:childTnLst>
              </p:cTn>
              <p:nextCondLst>
                <p:cond evt="onClick" delay="0">
                  <p:tgtEl>
                    <p:spTgt spid="129"/>
                  </p:tgtEl>
                </p:cond>
              </p:nextCondLst>
            </p:seq>
            <p:seq concurrent="1" nextAc="seek">
              <p:cTn id="387" restart="whenNotActive" fill="hold" evtFilter="cancelBubble" nodeType="interactiveSeq">
                <p:stCondLst>
                  <p:cond evt="onClick" delay="0">
                    <p:tgtEl>
                      <p:spTgt spid="130"/>
                    </p:tgtEl>
                  </p:cond>
                </p:stCondLst>
                <p:endSync evt="end" delay="0">
                  <p:rtn val="all"/>
                </p:endSync>
                <p:childTnLst>
                  <p:par>
                    <p:cTn id="388" fill="hold">
                      <p:stCondLst>
                        <p:cond delay="0"/>
                      </p:stCondLst>
                      <p:childTnLst>
                        <p:par>
                          <p:cTn id="389" fill="hold">
                            <p:stCondLst>
                              <p:cond delay="0"/>
                            </p:stCondLst>
                            <p:childTnLst>
                              <p:par>
                                <p:cTn id="390" presetID="6" presetClass="exit" presetSubtype="32" fill="hold" nodeType="clickEffect">
                                  <p:stCondLst>
                                    <p:cond delay="0"/>
                                  </p:stCondLst>
                                  <p:childTnLst>
                                    <p:animEffect transition="out" filter="circle(out)">
                                      <p:cBhvr>
                                        <p:cTn id="391" dur="2000"/>
                                        <p:tgtEl>
                                          <p:spTgt spid="130"/>
                                        </p:tgtEl>
                                      </p:cBhvr>
                                    </p:animEffect>
                                    <p:set>
                                      <p:cBhvr>
                                        <p:cTn id="392" dur="1" fill="hold">
                                          <p:stCondLst>
                                            <p:cond delay="1999"/>
                                          </p:stCondLst>
                                        </p:cTn>
                                        <p:tgtEl>
                                          <p:spTgt spid="130"/>
                                        </p:tgtEl>
                                        <p:attrNameLst>
                                          <p:attrName>style.visibility</p:attrName>
                                        </p:attrNameLst>
                                      </p:cBhvr>
                                      <p:to>
                                        <p:strVal val="hidden"/>
                                      </p:to>
                                    </p:set>
                                  </p:childTnLst>
                                </p:cTn>
                              </p:par>
                            </p:childTnLst>
                          </p:cTn>
                        </p:par>
                      </p:childTnLst>
                    </p:cTn>
                  </p:par>
                </p:childTnLst>
              </p:cTn>
              <p:nextCondLst>
                <p:cond evt="onClick" delay="0">
                  <p:tgtEl>
                    <p:spTgt spid="130"/>
                  </p:tgtEl>
                </p:cond>
              </p:nextCondLst>
            </p:seq>
            <p:seq concurrent="1" nextAc="seek">
              <p:cTn id="393" restart="whenNotActive" fill="hold" evtFilter="cancelBubble" nodeType="interactiveSeq">
                <p:stCondLst>
                  <p:cond evt="onClick" delay="0">
                    <p:tgtEl>
                      <p:spTgt spid="131"/>
                    </p:tgtEl>
                  </p:cond>
                </p:stCondLst>
                <p:endSync evt="end" delay="0">
                  <p:rtn val="all"/>
                </p:endSync>
                <p:childTnLst>
                  <p:par>
                    <p:cTn id="394" fill="hold">
                      <p:stCondLst>
                        <p:cond delay="0"/>
                      </p:stCondLst>
                      <p:childTnLst>
                        <p:par>
                          <p:cTn id="395" fill="hold">
                            <p:stCondLst>
                              <p:cond delay="0"/>
                            </p:stCondLst>
                            <p:childTnLst>
                              <p:par>
                                <p:cTn id="396" presetID="6" presetClass="exit" presetSubtype="32" fill="hold" nodeType="clickEffect">
                                  <p:stCondLst>
                                    <p:cond delay="0"/>
                                  </p:stCondLst>
                                  <p:childTnLst>
                                    <p:animEffect transition="out" filter="circle(out)">
                                      <p:cBhvr>
                                        <p:cTn id="397" dur="2000"/>
                                        <p:tgtEl>
                                          <p:spTgt spid="131"/>
                                        </p:tgtEl>
                                      </p:cBhvr>
                                    </p:animEffect>
                                    <p:set>
                                      <p:cBhvr>
                                        <p:cTn id="398" dur="1" fill="hold">
                                          <p:stCondLst>
                                            <p:cond delay="1999"/>
                                          </p:stCondLst>
                                        </p:cTn>
                                        <p:tgtEl>
                                          <p:spTgt spid="131"/>
                                        </p:tgtEl>
                                        <p:attrNameLst>
                                          <p:attrName>style.visibility</p:attrName>
                                        </p:attrNameLst>
                                      </p:cBhvr>
                                      <p:to>
                                        <p:strVal val="hidden"/>
                                      </p:to>
                                    </p:set>
                                  </p:childTnLst>
                                </p:cTn>
                              </p:par>
                            </p:childTnLst>
                          </p:cTn>
                        </p:par>
                      </p:childTnLst>
                    </p:cTn>
                  </p:par>
                </p:childTnLst>
              </p:cTn>
              <p:nextCondLst>
                <p:cond evt="onClick" delay="0">
                  <p:tgtEl>
                    <p:spTgt spid="131"/>
                  </p:tgtEl>
                </p:cond>
              </p:nextCondLst>
            </p:seq>
            <p:seq concurrent="1" nextAc="seek">
              <p:cTn id="399" restart="whenNotActive" fill="hold" evtFilter="cancelBubble" nodeType="interactiveSeq">
                <p:stCondLst>
                  <p:cond evt="onClick" delay="0">
                    <p:tgtEl>
                      <p:spTgt spid="132"/>
                    </p:tgtEl>
                  </p:cond>
                </p:stCondLst>
                <p:endSync evt="end" delay="0">
                  <p:rtn val="all"/>
                </p:endSync>
                <p:childTnLst>
                  <p:par>
                    <p:cTn id="400" fill="hold">
                      <p:stCondLst>
                        <p:cond delay="0"/>
                      </p:stCondLst>
                      <p:childTnLst>
                        <p:par>
                          <p:cTn id="401" fill="hold">
                            <p:stCondLst>
                              <p:cond delay="0"/>
                            </p:stCondLst>
                            <p:childTnLst>
                              <p:par>
                                <p:cTn id="402" presetID="6" presetClass="exit" presetSubtype="32" fill="hold" nodeType="clickEffect">
                                  <p:stCondLst>
                                    <p:cond delay="0"/>
                                  </p:stCondLst>
                                  <p:childTnLst>
                                    <p:animEffect transition="out" filter="circle(out)">
                                      <p:cBhvr>
                                        <p:cTn id="403" dur="2000"/>
                                        <p:tgtEl>
                                          <p:spTgt spid="132"/>
                                        </p:tgtEl>
                                      </p:cBhvr>
                                    </p:animEffect>
                                    <p:set>
                                      <p:cBhvr>
                                        <p:cTn id="404" dur="1" fill="hold">
                                          <p:stCondLst>
                                            <p:cond delay="1999"/>
                                          </p:stCondLst>
                                        </p:cTn>
                                        <p:tgtEl>
                                          <p:spTgt spid="132"/>
                                        </p:tgtEl>
                                        <p:attrNameLst>
                                          <p:attrName>style.visibility</p:attrName>
                                        </p:attrNameLst>
                                      </p:cBhvr>
                                      <p:to>
                                        <p:strVal val="hidden"/>
                                      </p:to>
                                    </p:set>
                                  </p:childTnLst>
                                </p:cTn>
                              </p:par>
                            </p:childTnLst>
                          </p:cTn>
                        </p:par>
                      </p:childTnLst>
                    </p:cTn>
                  </p:par>
                </p:childTnLst>
              </p:cTn>
              <p:nextCondLst>
                <p:cond evt="onClick" delay="0">
                  <p:tgtEl>
                    <p:spTgt spid="132"/>
                  </p:tgtEl>
                </p:cond>
              </p:nextCondLst>
            </p:seq>
            <p:seq concurrent="1" nextAc="seek">
              <p:cTn id="405" restart="whenNotActive" fill="hold" evtFilter="cancelBubble" nodeType="interactiveSeq">
                <p:stCondLst>
                  <p:cond evt="onClick" delay="0">
                    <p:tgtEl>
                      <p:spTgt spid="133"/>
                    </p:tgtEl>
                  </p:cond>
                </p:stCondLst>
                <p:endSync evt="end" delay="0">
                  <p:rtn val="all"/>
                </p:endSync>
                <p:childTnLst>
                  <p:par>
                    <p:cTn id="406" fill="hold">
                      <p:stCondLst>
                        <p:cond delay="0"/>
                      </p:stCondLst>
                      <p:childTnLst>
                        <p:par>
                          <p:cTn id="407" fill="hold">
                            <p:stCondLst>
                              <p:cond delay="0"/>
                            </p:stCondLst>
                            <p:childTnLst>
                              <p:par>
                                <p:cTn id="408" presetID="6" presetClass="exit" presetSubtype="32" fill="hold" nodeType="clickEffect">
                                  <p:stCondLst>
                                    <p:cond delay="0"/>
                                  </p:stCondLst>
                                  <p:childTnLst>
                                    <p:animEffect transition="out" filter="circle(out)">
                                      <p:cBhvr>
                                        <p:cTn id="409" dur="2000"/>
                                        <p:tgtEl>
                                          <p:spTgt spid="133"/>
                                        </p:tgtEl>
                                      </p:cBhvr>
                                    </p:animEffect>
                                    <p:set>
                                      <p:cBhvr>
                                        <p:cTn id="410" dur="1" fill="hold">
                                          <p:stCondLst>
                                            <p:cond delay="1999"/>
                                          </p:stCondLst>
                                        </p:cTn>
                                        <p:tgtEl>
                                          <p:spTgt spid="133"/>
                                        </p:tgtEl>
                                        <p:attrNameLst>
                                          <p:attrName>style.visibility</p:attrName>
                                        </p:attrNameLst>
                                      </p:cBhvr>
                                      <p:to>
                                        <p:strVal val="hidden"/>
                                      </p:to>
                                    </p:set>
                                  </p:childTnLst>
                                </p:cTn>
                              </p:par>
                            </p:childTnLst>
                          </p:cTn>
                        </p:par>
                      </p:childTnLst>
                    </p:cTn>
                  </p:par>
                </p:childTnLst>
              </p:cTn>
              <p:nextCondLst>
                <p:cond evt="onClick" delay="0">
                  <p:tgtEl>
                    <p:spTgt spid="133"/>
                  </p:tgtEl>
                </p:cond>
              </p:nextCondLst>
            </p:seq>
            <p:seq concurrent="1" nextAc="seek">
              <p:cTn id="411" restart="whenNotActive" fill="hold" evtFilter="cancelBubble" nodeType="interactiveSeq">
                <p:stCondLst>
                  <p:cond evt="onClick" delay="0">
                    <p:tgtEl>
                      <p:spTgt spid="134"/>
                    </p:tgtEl>
                  </p:cond>
                </p:stCondLst>
                <p:endSync evt="end" delay="0">
                  <p:rtn val="all"/>
                </p:endSync>
                <p:childTnLst>
                  <p:par>
                    <p:cTn id="412" fill="hold">
                      <p:stCondLst>
                        <p:cond delay="0"/>
                      </p:stCondLst>
                      <p:childTnLst>
                        <p:par>
                          <p:cTn id="413" fill="hold">
                            <p:stCondLst>
                              <p:cond delay="0"/>
                            </p:stCondLst>
                            <p:childTnLst>
                              <p:par>
                                <p:cTn id="414" presetID="6" presetClass="exit" presetSubtype="32" fill="hold" nodeType="clickEffect">
                                  <p:stCondLst>
                                    <p:cond delay="0"/>
                                  </p:stCondLst>
                                  <p:childTnLst>
                                    <p:animEffect transition="out" filter="circle(out)">
                                      <p:cBhvr>
                                        <p:cTn id="415" dur="2000"/>
                                        <p:tgtEl>
                                          <p:spTgt spid="134"/>
                                        </p:tgtEl>
                                      </p:cBhvr>
                                    </p:animEffect>
                                    <p:set>
                                      <p:cBhvr>
                                        <p:cTn id="416" dur="1" fill="hold">
                                          <p:stCondLst>
                                            <p:cond delay="1999"/>
                                          </p:stCondLst>
                                        </p:cTn>
                                        <p:tgtEl>
                                          <p:spTgt spid="134"/>
                                        </p:tgtEl>
                                        <p:attrNameLst>
                                          <p:attrName>style.visibility</p:attrName>
                                        </p:attrNameLst>
                                      </p:cBhvr>
                                      <p:to>
                                        <p:strVal val="hidden"/>
                                      </p:to>
                                    </p:set>
                                  </p:childTnLst>
                                </p:cTn>
                              </p:par>
                            </p:childTnLst>
                          </p:cTn>
                        </p:par>
                      </p:childTnLst>
                    </p:cTn>
                  </p:par>
                </p:childTnLst>
              </p:cTn>
              <p:nextCondLst>
                <p:cond evt="onClick" delay="0">
                  <p:tgtEl>
                    <p:spTgt spid="134"/>
                  </p:tgtEl>
                </p:cond>
              </p:nextCondLst>
            </p:seq>
            <p:seq concurrent="1" nextAc="seek">
              <p:cTn id="417" restart="whenNotActive" fill="hold" evtFilter="cancelBubble" nodeType="interactiveSeq">
                <p:stCondLst>
                  <p:cond evt="onClick" delay="0">
                    <p:tgtEl>
                      <p:spTgt spid="135"/>
                    </p:tgtEl>
                  </p:cond>
                </p:stCondLst>
                <p:endSync evt="end" delay="0">
                  <p:rtn val="all"/>
                </p:endSync>
                <p:childTnLst>
                  <p:par>
                    <p:cTn id="418" fill="hold">
                      <p:stCondLst>
                        <p:cond delay="0"/>
                      </p:stCondLst>
                      <p:childTnLst>
                        <p:par>
                          <p:cTn id="419" fill="hold">
                            <p:stCondLst>
                              <p:cond delay="0"/>
                            </p:stCondLst>
                            <p:childTnLst>
                              <p:par>
                                <p:cTn id="420" presetID="6" presetClass="exit" presetSubtype="32" fill="hold" nodeType="clickEffect">
                                  <p:stCondLst>
                                    <p:cond delay="0"/>
                                  </p:stCondLst>
                                  <p:childTnLst>
                                    <p:animEffect transition="out" filter="circle(out)">
                                      <p:cBhvr>
                                        <p:cTn id="421" dur="2000"/>
                                        <p:tgtEl>
                                          <p:spTgt spid="135"/>
                                        </p:tgtEl>
                                      </p:cBhvr>
                                    </p:animEffect>
                                    <p:set>
                                      <p:cBhvr>
                                        <p:cTn id="422" dur="1" fill="hold">
                                          <p:stCondLst>
                                            <p:cond delay="1999"/>
                                          </p:stCondLst>
                                        </p:cTn>
                                        <p:tgtEl>
                                          <p:spTgt spid="135"/>
                                        </p:tgtEl>
                                        <p:attrNameLst>
                                          <p:attrName>style.visibility</p:attrName>
                                        </p:attrNameLst>
                                      </p:cBhvr>
                                      <p:to>
                                        <p:strVal val="hidden"/>
                                      </p:to>
                                    </p:set>
                                  </p:childTnLst>
                                </p:cTn>
                              </p:par>
                            </p:childTnLst>
                          </p:cTn>
                        </p:par>
                      </p:childTnLst>
                    </p:cTn>
                  </p:par>
                </p:childTnLst>
              </p:cTn>
              <p:nextCondLst>
                <p:cond evt="onClick" delay="0">
                  <p:tgtEl>
                    <p:spTgt spid="135"/>
                  </p:tgtEl>
                </p:cond>
              </p:nextCondLst>
            </p:seq>
            <p:seq concurrent="1" nextAc="seek">
              <p:cTn id="423" restart="whenNotActive" fill="hold" evtFilter="cancelBubble" nodeType="interactiveSeq">
                <p:stCondLst>
                  <p:cond evt="onClick" delay="0">
                    <p:tgtEl>
                      <p:spTgt spid="136"/>
                    </p:tgtEl>
                  </p:cond>
                </p:stCondLst>
                <p:endSync evt="end" delay="0">
                  <p:rtn val="all"/>
                </p:endSync>
                <p:childTnLst>
                  <p:par>
                    <p:cTn id="424" fill="hold">
                      <p:stCondLst>
                        <p:cond delay="0"/>
                      </p:stCondLst>
                      <p:childTnLst>
                        <p:par>
                          <p:cTn id="425" fill="hold">
                            <p:stCondLst>
                              <p:cond delay="0"/>
                            </p:stCondLst>
                            <p:childTnLst>
                              <p:par>
                                <p:cTn id="426" presetID="6" presetClass="exit" presetSubtype="32" fill="hold" nodeType="clickEffect">
                                  <p:stCondLst>
                                    <p:cond delay="0"/>
                                  </p:stCondLst>
                                  <p:childTnLst>
                                    <p:animEffect transition="out" filter="circle(out)">
                                      <p:cBhvr>
                                        <p:cTn id="427" dur="2000"/>
                                        <p:tgtEl>
                                          <p:spTgt spid="136"/>
                                        </p:tgtEl>
                                      </p:cBhvr>
                                    </p:animEffect>
                                    <p:set>
                                      <p:cBhvr>
                                        <p:cTn id="428" dur="1" fill="hold">
                                          <p:stCondLst>
                                            <p:cond delay="1999"/>
                                          </p:stCondLst>
                                        </p:cTn>
                                        <p:tgtEl>
                                          <p:spTgt spid="136"/>
                                        </p:tgtEl>
                                        <p:attrNameLst>
                                          <p:attrName>style.visibility</p:attrName>
                                        </p:attrNameLst>
                                      </p:cBhvr>
                                      <p:to>
                                        <p:strVal val="hidden"/>
                                      </p:to>
                                    </p:set>
                                  </p:childTnLst>
                                </p:cTn>
                              </p:par>
                            </p:childTnLst>
                          </p:cTn>
                        </p:par>
                      </p:childTnLst>
                    </p:cTn>
                  </p:par>
                </p:childTnLst>
              </p:cTn>
              <p:nextCondLst>
                <p:cond evt="onClick" delay="0">
                  <p:tgtEl>
                    <p:spTgt spid="136"/>
                  </p:tgtEl>
                </p:cond>
              </p:nextCondLst>
            </p:seq>
            <p:seq concurrent="1" nextAc="seek">
              <p:cTn id="429" restart="whenNotActive" fill="hold" evtFilter="cancelBubble" nodeType="interactiveSeq">
                <p:stCondLst>
                  <p:cond evt="onClick" delay="0">
                    <p:tgtEl>
                      <p:spTgt spid="137"/>
                    </p:tgtEl>
                  </p:cond>
                </p:stCondLst>
                <p:endSync evt="end" delay="0">
                  <p:rtn val="all"/>
                </p:endSync>
                <p:childTnLst>
                  <p:par>
                    <p:cTn id="430" fill="hold">
                      <p:stCondLst>
                        <p:cond delay="0"/>
                      </p:stCondLst>
                      <p:childTnLst>
                        <p:par>
                          <p:cTn id="431" fill="hold">
                            <p:stCondLst>
                              <p:cond delay="0"/>
                            </p:stCondLst>
                            <p:childTnLst>
                              <p:par>
                                <p:cTn id="432" presetID="6" presetClass="exit" presetSubtype="32" fill="hold" nodeType="clickEffect">
                                  <p:stCondLst>
                                    <p:cond delay="0"/>
                                  </p:stCondLst>
                                  <p:childTnLst>
                                    <p:animEffect transition="out" filter="circle(out)">
                                      <p:cBhvr>
                                        <p:cTn id="433" dur="2000"/>
                                        <p:tgtEl>
                                          <p:spTgt spid="137"/>
                                        </p:tgtEl>
                                      </p:cBhvr>
                                    </p:animEffect>
                                    <p:set>
                                      <p:cBhvr>
                                        <p:cTn id="434" dur="1" fill="hold">
                                          <p:stCondLst>
                                            <p:cond delay="1999"/>
                                          </p:stCondLst>
                                        </p:cTn>
                                        <p:tgtEl>
                                          <p:spTgt spid="137"/>
                                        </p:tgtEl>
                                        <p:attrNameLst>
                                          <p:attrName>style.visibility</p:attrName>
                                        </p:attrNameLst>
                                      </p:cBhvr>
                                      <p:to>
                                        <p:strVal val="hidden"/>
                                      </p:to>
                                    </p:set>
                                  </p:childTnLst>
                                </p:cTn>
                              </p:par>
                            </p:childTnLst>
                          </p:cTn>
                        </p:par>
                      </p:childTnLst>
                    </p:cTn>
                  </p:par>
                </p:childTnLst>
              </p:cTn>
              <p:nextCondLst>
                <p:cond evt="onClick" delay="0">
                  <p:tgtEl>
                    <p:spTgt spid="137"/>
                  </p:tgtEl>
                </p:cond>
              </p:nextCondLst>
            </p:seq>
            <p:seq concurrent="1" nextAc="seek">
              <p:cTn id="435" restart="whenNotActive" fill="hold" evtFilter="cancelBubble" nodeType="interactiveSeq">
                <p:stCondLst>
                  <p:cond evt="onClick" delay="0">
                    <p:tgtEl>
                      <p:spTgt spid="138"/>
                    </p:tgtEl>
                  </p:cond>
                </p:stCondLst>
                <p:endSync evt="end" delay="0">
                  <p:rtn val="all"/>
                </p:endSync>
                <p:childTnLst>
                  <p:par>
                    <p:cTn id="436" fill="hold">
                      <p:stCondLst>
                        <p:cond delay="0"/>
                      </p:stCondLst>
                      <p:childTnLst>
                        <p:par>
                          <p:cTn id="437" fill="hold">
                            <p:stCondLst>
                              <p:cond delay="0"/>
                            </p:stCondLst>
                            <p:childTnLst>
                              <p:par>
                                <p:cTn id="438" presetID="6" presetClass="exit" presetSubtype="32" fill="hold" nodeType="clickEffect">
                                  <p:stCondLst>
                                    <p:cond delay="0"/>
                                  </p:stCondLst>
                                  <p:childTnLst>
                                    <p:animEffect transition="out" filter="circle(out)">
                                      <p:cBhvr>
                                        <p:cTn id="439" dur="2000"/>
                                        <p:tgtEl>
                                          <p:spTgt spid="138"/>
                                        </p:tgtEl>
                                      </p:cBhvr>
                                    </p:animEffect>
                                    <p:set>
                                      <p:cBhvr>
                                        <p:cTn id="440" dur="1" fill="hold">
                                          <p:stCondLst>
                                            <p:cond delay="1999"/>
                                          </p:stCondLst>
                                        </p:cTn>
                                        <p:tgtEl>
                                          <p:spTgt spid="138"/>
                                        </p:tgtEl>
                                        <p:attrNameLst>
                                          <p:attrName>style.visibility</p:attrName>
                                        </p:attrNameLst>
                                      </p:cBhvr>
                                      <p:to>
                                        <p:strVal val="hidden"/>
                                      </p:to>
                                    </p:set>
                                  </p:childTnLst>
                                </p:cTn>
                              </p:par>
                            </p:childTnLst>
                          </p:cTn>
                        </p:par>
                      </p:childTnLst>
                    </p:cTn>
                  </p:par>
                </p:childTnLst>
              </p:cTn>
              <p:nextCondLst>
                <p:cond evt="onClick" delay="0">
                  <p:tgtEl>
                    <p:spTgt spid="138"/>
                  </p:tgtEl>
                </p:cond>
              </p:nextCondLst>
            </p:seq>
            <p:seq concurrent="1" nextAc="seek">
              <p:cTn id="441" restart="whenNotActive" fill="hold" evtFilter="cancelBubble" nodeType="interactiveSeq">
                <p:stCondLst>
                  <p:cond evt="onClick" delay="0">
                    <p:tgtEl>
                      <p:spTgt spid="139"/>
                    </p:tgtEl>
                  </p:cond>
                </p:stCondLst>
                <p:endSync evt="end" delay="0">
                  <p:rtn val="all"/>
                </p:endSync>
                <p:childTnLst>
                  <p:par>
                    <p:cTn id="442" fill="hold">
                      <p:stCondLst>
                        <p:cond delay="0"/>
                      </p:stCondLst>
                      <p:childTnLst>
                        <p:par>
                          <p:cTn id="443" fill="hold">
                            <p:stCondLst>
                              <p:cond delay="0"/>
                            </p:stCondLst>
                            <p:childTnLst>
                              <p:par>
                                <p:cTn id="444" presetID="6" presetClass="exit" presetSubtype="32" fill="hold" nodeType="clickEffect">
                                  <p:stCondLst>
                                    <p:cond delay="0"/>
                                  </p:stCondLst>
                                  <p:childTnLst>
                                    <p:animEffect transition="out" filter="circle(out)">
                                      <p:cBhvr>
                                        <p:cTn id="445" dur="2000"/>
                                        <p:tgtEl>
                                          <p:spTgt spid="139"/>
                                        </p:tgtEl>
                                      </p:cBhvr>
                                    </p:animEffect>
                                    <p:set>
                                      <p:cBhvr>
                                        <p:cTn id="446" dur="1" fill="hold">
                                          <p:stCondLst>
                                            <p:cond delay="1999"/>
                                          </p:stCondLst>
                                        </p:cTn>
                                        <p:tgtEl>
                                          <p:spTgt spid="139"/>
                                        </p:tgtEl>
                                        <p:attrNameLst>
                                          <p:attrName>style.visibility</p:attrName>
                                        </p:attrNameLst>
                                      </p:cBhvr>
                                      <p:to>
                                        <p:strVal val="hidden"/>
                                      </p:to>
                                    </p:set>
                                  </p:childTnLst>
                                </p:cTn>
                              </p:par>
                            </p:childTnLst>
                          </p:cTn>
                        </p:par>
                      </p:childTnLst>
                    </p:cTn>
                  </p:par>
                </p:childTnLst>
              </p:cTn>
              <p:nextCondLst>
                <p:cond evt="onClick" delay="0">
                  <p:tgtEl>
                    <p:spTgt spid="139"/>
                  </p:tgtEl>
                </p:cond>
              </p:nextCondLst>
            </p:seq>
            <p:seq concurrent="1" nextAc="seek">
              <p:cTn id="447" restart="whenNotActive" fill="hold" evtFilter="cancelBubble" nodeType="interactiveSeq">
                <p:stCondLst>
                  <p:cond evt="onClick" delay="0">
                    <p:tgtEl>
                      <p:spTgt spid="140"/>
                    </p:tgtEl>
                  </p:cond>
                </p:stCondLst>
                <p:endSync evt="end" delay="0">
                  <p:rtn val="all"/>
                </p:endSync>
                <p:childTnLst>
                  <p:par>
                    <p:cTn id="448" fill="hold">
                      <p:stCondLst>
                        <p:cond delay="0"/>
                      </p:stCondLst>
                      <p:childTnLst>
                        <p:par>
                          <p:cTn id="449" fill="hold">
                            <p:stCondLst>
                              <p:cond delay="0"/>
                            </p:stCondLst>
                            <p:childTnLst>
                              <p:par>
                                <p:cTn id="450" presetID="6" presetClass="exit" presetSubtype="32" fill="hold" nodeType="clickEffect">
                                  <p:stCondLst>
                                    <p:cond delay="0"/>
                                  </p:stCondLst>
                                  <p:childTnLst>
                                    <p:animEffect transition="out" filter="circle(out)">
                                      <p:cBhvr>
                                        <p:cTn id="451" dur="2000"/>
                                        <p:tgtEl>
                                          <p:spTgt spid="140"/>
                                        </p:tgtEl>
                                      </p:cBhvr>
                                    </p:animEffect>
                                    <p:set>
                                      <p:cBhvr>
                                        <p:cTn id="452" dur="1" fill="hold">
                                          <p:stCondLst>
                                            <p:cond delay="1999"/>
                                          </p:stCondLst>
                                        </p:cTn>
                                        <p:tgtEl>
                                          <p:spTgt spid="140"/>
                                        </p:tgtEl>
                                        <p:attrNameLst>
                                          <p:attrName>style.visibility</p:attrName>
                                        </p:attrNameLst>
                                      </p:cBhvr>
                                      <p:to>
                                        <p:strVal val="hidden"/>
                                      </p:to>
                                    </p:set>
                                  </p:childTnLst>
                                </p:cTn>
                              </p:par>
                            </p:childTnLst>
                          </p:cTn>
                        </p:par>
                      </p:childTnLst>
                    </p:cTn>
                  </p:par>
                </p:childTnLst>
              </p:cTn>
              <p:nextCondLst>
                <p:cond evt="onClick" delay="0">
                  <p:tgtEl>
                    <p:spTgt spid="140"/>
                  </p:tgtEl>
                </p:cond>
              </p:nextCondLst>
            </p:seq>
            <p:seq concurrent="1" nextAc="seek">
              <p:cTn id="453" restart="whenNotActive" fill="hold" evtFilter="cancelBubble" nodeType="interactiveSeq">
                <p:stCondLst>
                  <p:cond evt="onClick" delay="0">
                    <p:tgtEl>
                      <p:spTgt spid="141"/>
                    </p:tgtEl>
                  </p:cond>
                </p:stCondLst>
                <p:endSync evt="end" delay="0">
                  <p:rtn val="all"/>
                </p:endSync>
                <p:childTnLst>
                  <p:par>
                    <p:cTn id="454" fill="hold">
                      <p:stCondLst>
                        <p:cond delay="0"/>
                      </p:stCondLst>
                      <p:childTnLst>
                        <p:par>
                          <p:cTn id="455" fill="hold">
                            <p:stCondLst>
                              <p:cond delay="0"/>
                            </p:stCondLst>
                            <p:childTnLst>
                              <p:par>
                                <p:cTn id="456" presetID="6" presetClass="exit" presetSubtype="32" fill="hold" nodeType="clickEffect">
                                  <p:stCondLst>
                                    <p:cond delay="0"/>
                                  </p:stCondLst>
                                  <p:childTnLst>
                                    <p:animEffect transition="out" filter="circle(out)">
                                      <p:cBhvr>
                                        <p:cTn id="457" dur="2000"/>
                                        <p:tgtEl>
                                          <p:spTgt spid="141"/>
                                        </p:tgtEl>
                                      </p:cBhvr>
                                    </p:animEffect>
                                    <p:set>
                                      <p:cBhvr>
                                        <p:cTn id="458" dur="1" fill="hold">
                                          <p:stCondLst>
                                            <p:cond delay="1999"/>
                                          </p:stCondLst>
                                        </p:cTn>
                                        <p:tgtEl>
                                          <p:spTgt spid="141"/>
                                        </p:tgtEl>
                                        <p:attrNameLst>
                                          <p:attrName>style.visibility</p:attrName>
                                        </p:attrNameLst>
                                      </p:cBhvr>
                                      <p:to>
                                        <p:strVal val="hidden"/>
                                      </p:to>
                                    </p:set>
                                  </p:childTnLst>
                                </p:cTn>
                              </p:par>
                            </p:childTnLst>
                          </p:cTn>
                        </p:par>
                      </p:childTnLst>
                    </p:cTn>
                  </p:par>
                </p:childTnLst>
              </p:cTn>
              <p:nextCondLst>
                <p:cond evt="onClick" delay="0">
                  <p:tgtEl>
                    <p:spTgt spid="141"/>
                  </p:tgtEl>
                </p:cond>
              </p:nextCondLst>
            </p:seq>
            <p:seq concurrent="1" nextAc="seek">
              <p:cTn id="459" restart="whenNotActive" fill="hold" evtFilter="cancelBubble" nodeType="interactiveSeq">
                <p:stCondLst>
                  <p:cond evt="onClick" delay="0">
                    <p:tgtEl>
                      <p:spTgt spid="142"/>
                    </p:tgtEl>
                  </p:cond>
                </p:stCondLst>
                <p:endSync evt="end" delay="0">
                  <p:rtn val="all"/>
                </p:endSync>
                <p:childTnLst>
                  <p:par>
                    <p:cTn id="460" fill="hold">
                      <p:stCondLst>
                        <p:cond delay="0"/>
                      </p:stCondLst>
                      <p:childTnLst>
                        <p:par>
                          <p:cTn id="461" fill="hold">
                            <p:stCondLst>
                              <p:cond delay="0"/>
                            </p:stCondLst>
                            <p:childTnLst>
                              <p:par>
                                <p:cTn id="462" presetID="6" presetClass="exit" presetSubtype="32" fill="hold" nodeType="clickEffect">
                                  <p:stCondLst>
                                    <p:cond delay="0"/>
                                  </p:stCondLst>
                                  <p:childTnLst>
                                    <p:animEffect transition="out" filter="circle(out)">
                                      <p:cBhvr>
                                        <p:cTn id="463" dur="2000"/>
                                        <p:tgtEl>
                                          <p:spTgt spid="142"/>
                                        </p:tgtEl>
                                      </p:cBhvr>
                                    </p:animEffect>
                                    <p:set>
                                      <p:cBhvr>
                                        <p:cTn id="464" dur="1" fill="hold">
                                          <p:stCondLst>
                                            <p:cond delay="1999"/>
                                          </p:stCondLst>
                                        </p:cTn>
                                        <p:tgtEl>
                                          <p:spTgt spid="142"/>
                                        </p:tgtEl>
                                        <p:attrNameLst>
                                          <p:attrName>style.visibility</p:attrName>
                                        </p:attrNameLst>
                                      </p:cBhvr>
                                      <p:to>
                                        <p:strVal val="hidden"/>
                                      </p:to>
                                    </p:set>
                                  </p:childTnLst>
                                </p:cTn>
                              </p:par>
                            </p:childTnLst>
                          </p:cTn>
                        </p:par>
                      </p:childTnLst>
                    </p:cTn>
                  </p:par>
                </p:childTnLst>
              </p:cTn>
              <p:nextCondLst>
                <p:cond evt="onClick" delay="0">
                  <p:tgtEl>
                    <p:spTgt spid="142"/>
                  </p:tgtEl>
                </p:cond>
              </p:nextCondLst>
            </p:seq>
            <p:seq concurrent="1" nextAc="seek">
              <p:cTn id="465" restart="whenNotActive" fill="hold" evtFilter="cancelBubble" nodeType="interactiveSeq">
                <p:stCondLst>
                  <p:cond evt="onClick" delay="0">
                    <p:tgtEl>
                      <p:spTgt spid="143"/>
                    </p:tgtEl>
                  </p:cond>
                </p:stCondLst>
                <p:endSync evt="end" delay="0">
                  <p:rtn val="all"/>
                </p:endSync>
                <p:childTnLst>
                  <p:par>
                    <p:cTn id="466" fill="hold">
                      <p:stCondLst>
                        <p:cond delay="0"/>
                      </p:stCondLst>
                      <p:childTnLst>
                        <p:par>
                          <p:cTn id="467" fill="hold">
                            <p:stCondLst>
                              <p:cond delay="0"/>
                            </p:stCondLst>
                            <p:childTnLst>
                              <p:par>
                                <p:cTn id="468" presetID="6" presetClass="exit" presetSubtype="32" fill="hold" nodeType="clickEffect">
                                  <p:stCondLst>
                                    <p:cond delay="0"/>
                                  </p:stCondLst>
                                  <p:childTnLst>
                                    <p:animEffect transition="out" filter="circle(out)">
                                      <p:cBhvr>
                                        <p:cTn id="469" dur="2000"/>
                                        <p:tgtEl>
                                          <p:spTgt spid="143"/>
                                        </p:tgtEl>
                                      </p:cBhvr>
                                    </p:animEffect>
                                    <p:set>
                                      <p:cBhvr>
                                        <p:cTn id="470" dur="1" fill="hold">
                                          <p:stCondLst>
                                            <p:cond delay="1999"/>
                                          </p:stCondLst>
                                        </p:cTn>
                                        <p:tgtEl>
                                          <p:spTgt spid="143"/>
                                        </p:tgtEl>
                                        <p:attrNameLst>
                                          <p:attrName>style.visibility</p:attrName>
                                        </p:attrNameLst>
                                      </p:cBhvr>
                                      <p:to>
                                        <p:strVal val="hidden"/>
                                      </p:to>
                                    </p:set>
                                  </p:childTnLst>
                                </p:cTn>
                              </p:par>
                            </p:childTnLst>
                          </p:cTn>
                        </p:par>
                      </p:childTnLst>
                    </p:cTn>
                  </p:par>
                </p:childTnLst>
              </p:cTn>
              <p:nextCondLst>
                <p:cond evt="onClick" delay="0">
                  <p:tgtEl>
                    <p:spTgt spid="143"/>
                  </p:tgtEl>
                </p:cond>
              </p:nextCondLst>
            </p:seq>
            <p:seq concurrent="1" nextAc="seek">
              <p:cTn id="471" restart="whenNotActive" fill="hold" evtFilter="cancelBubble" nodeType="interactiveSeq">
                <p:stCondLst>
                  <p:cond evt="onClick" delay="0">
                    <p:tgtEl>
                      <p:spTgt spid="144"/>
                    </p:tgtEl>
                  </p:cond>
                </p:stCondLst>
                <p:endSync evt="end" delay="0">
                  <p:rtn val="all"/>
                </p:endSync>
                <p:childTnLst>
                  <p:par>
                    <p:cTn id="472" fill="hold">
                      <p:stCondLst>
                        <p:cond delay="0"/>
                      </p:stCondLst>
                      <p:childTnLst>
                        <p:par>
                          <p:cTn id="473" fill="hold">
                            <p:stCondLst>
                              <p:cond delay="0"/>
                            </p:stCondLst>
                            <p:childTnLst>
                              <p:par>
                                <p:cTn id="474" presetID="6" presetClass="exit" presetSubtype="32" fill="hold" nodeType="clickEffect">
                                  <p:stCondLst>
                                    <p:cond delay="0"/>
                                  </p:stCondLst>
                                  <p:childTnLst>
                                    <p:animEffect transition="out" filter="circle(out)">
                                      <p:cBhvr>
                                        <p:cTn id="475" dur="2000"/>
                                        <p:tgtEl>
                                          <p:spTgt spid="144"/>
                                        </p:tgtEl>
                                      </p:cBhvr>
                                    </p:animEffect>
                                    <p:set>
                                      <p:cBhvr>
                                        <p:cTn id="476" dur="1" fill="hold">
                                          <p:stCondLst>
                                            <p:cond delay="1999"/>
                                          </p:stCondLst>
                                        </p:cTn>
                                        <p:tgtEl>
                                          <p:spTgt spid="144"/>
                                        </p:tgtEl>
                                        <p:attrNameLst>
                                          <p:attrName>style.visibility</p:attrName>
                                        </p:attrNameLst>
                                      </p:cBhvr>
                                      <p:to>
                                        <p:strVal val="hidden"/>
                                      </p:to>
                                    </p:set>
                                  </p:childTnLst>
                                </p:cTn>
                              </p:par>
                            </p:childTnLst>
                          </p:cTn>
                        </p:par>
                      </p:childTnLst>
                    </p:cTn>
                  </p:par>
                </p:childTnLst>
              </p:cTn>
              <p:nextCondLst>
                <p:cond evt="onClick" delay="0">
                  <p:tgtEl>
                    <p:spTgt spid="144"/>
                  </p:tgtEl>
                </p:cond>
              </p:nextCondLst>
            </p:seq>
            <p:seq concurrent="1" nextAc="seek">
              <p:cTn id="477" restart="whenNotActive" fill="hold" evtFilter="cancelBubble" nodeType="interactiveSeq">
                <p:stCondLst>
                  <p:cond evt="onClick" delay="0">
                    <p:tgtEl>
                      <p:spTgt spid="103"/>
                    </p:tgtEl>
                  </p:cond>
                </p:stCondLst>
                <p:endSync evt="end" delay="0">
                  <p:rtn val="all"/>
                </p:endSync>
                <p:childTnLst>
                  <p:par>
                    <p:cTn id="478" fill="hold">
                      <p:stCondLst>
                        <p:cond delay="0"/>
                      </p:stCondLst>
                      <p:childTnLst>
                        <p:par>
                          <p:cTn id="479" fill="hold">
                            <p:stCondLst>
                              <p:cond delay="0"/>
                            </p:stCondLst>
                            <p:childTnLst>
                              <p:par>
                                <p:cTn id="480" presetID="6" presetClass="exit" presetSubtype="32" fill="hold" nodeType="clickEffect">
                                  <p:stCondLst>
                                    <p:cond delay="0"/>
                                  </p:stCondLst>
                                  <p:childTnLst>
                                    <p:animEffect transition="out" filter="circle(out)">
                                      <p:cBhvr>
                                        <p:cTn id="481" dur="2000"/>
                                        <p:tgtEl>
                                          <p:spTgt spid="103"/>
                                        </p:tgtEl>
                                      </p:cBhvr>
                                    </p:animEffect>
                                    <p:set>
                                      <p:cBhvr>
                                        <p:cTn id="482" dur="1" fill="hold">
                                          <p:stCondLst>
                                            <p:cond delay="1999"/>
                                          </p:stCondLst>
                                        </p:cTn>
                                        <p:tgtEl>
                                          <p:spTgt spid="103"/>
                                        </p:tgtEl>
                                        <p:attrNameLst>
                                          <p:attrName>style.visibility</p:attrName>
                                        </p:attrNameLst>
                                      </p:cBhvr>
                                      <p:to>
                                        <p:strVal val="hidden"/>
                                      </p:to>
                                    </p:set>
                                  </p:childTnLst>
                                </p:cTn>
                              </p:par>
                            </p:childTnLst>
                          </p:cTn>
                        </p:par>
                      </p:childTnLst>
                    </p:cTn>
                  </p:par>
                </p:childTnLst>
              </p:cTn>
              <p:nextCondLst>
                <p:cond evt="onClick" delay="0">
                  <p:tgtEl>
                    <p:spTgt spid="103"/>
                  </p:tgtEl>
                </p:cond>
              </p:nextCondLst>
            </p:seq>
            <p:seq concurrent="1" nextAc="seek">
              <p:cTn id="483" restart="whenNotActive" fill="hold" evtFilter="cancelBubble" nodeType="interactiveSeq">
                <p:stCondLst>
                  <p:cond evt="onClick" delay="0">
                    <p:tgtEl>
                      <p:spTgt spid="104"/>
                    </p:tgtEl>
                  </p:cond>
                </p:stCondLst>
                <p:endSync evt="end" delay="0">
                  <p:rtn val="all"/>
                </p:endSync>
                <p:childTnLst>
                  <p:par>
                    <p:cTn id="484" fill="hold">
                      <p:stCondLst>
                        <p:cond delay="0"/>
                      </p:stCondLst>
                      <p:childTnLst>
                        <p:par>
                          <p:cTn id="485" fill="hold">
                            <p:stCondLst>
                              <p:cond delay="0"/>
                            </p:stCondLst>
                            <p:childTnLst>
                              <p:par>
                                <p:cTn id="486" presetID="6" presetClass="exit" presetSubtype="32" fill="hold" nodeType="clickEffect">
                                  <p:stCondLst>
                                    <p:cond delay="0"/>
                                  </p:stCondLst>
                                  <p:childTnLst>
                                    <p:animEffect transition="out" filter="circle(out)">
                                      <p:cBhvr>
                                        <p:cTn id="487" dur="2000"/>
                                        <p:tgtEl>
                                          <p:spTgt spid="104"/>
                                        </p:tgtEl>
                                      </p:cBhvr>
                                    </p:animEffect>
                                    <p:set>
                                      <p:cBhvr>
                                        <p:cTn id="488" dur="1" fill="hold">
                                          <p:stCondLst>
                                            <p:cond delay="1999"/>
                                          </p:stCondLst>
                                        </p:cTn>
                                        <p:tgtEl>
                                          <p:spTgt spid="104"/>
                                        </p:tgtEl>
                                        <p:attrNameLst>
                                          <p:attrName>style.visibility</p:attrName>
                                        </p:attrNameLst>
                                      </p:cBhvr>
                                      <p:to>
                                        <p:strVal val="hidden"/>
                                      </p:to>
                                    </p:set>
                                  </p:childTnLst>
                                </p:cTn>
                              </p:par>
                            </p:childTnLst>
                          </p:cTn>
                        </p:par>
                      </p:childTnLst>
                    </p:cTn>
                  </p:par>
                </p:childTnLst>
              </p:cTn>
              <p:nextCondLst>
                <p:cond evt="onClick" delay="0">
                  <p:tgtEl>
                    <p:spTgt spid="104"/>
                  </p:tgtEl>
                </p:cond>
              </p:nextCondLst>
            </p:seq>
            <p:seq concurrent="1" nextAc="seek">
              <p:cTn id="489" restart="whenNotActive" fill="hold" evtFilter="cancelBubble" nodeType="interactiveSeq">
                <p:stCondLst>
                  <p:cond evt="onClick" delay="0">
                    <p:tgtEl>
                      <p:spTgt spid="105"/>
                    </p:tgtEl>
                  </p:cond>
                </p:stCondLst>
                <p:endSync evt="end" delay="0">
                  <p:rtn val="all"/>
                </p:endSync>
                <p:childTnLst>
                  <p:par>
                    <p:cTn id="490" fill="hold">
                      <p:stCondLst>
                        <p:cond delay="0"/>
                      </p:stCondLst>
                      <p:childTnLst>
                        <p:par>
                          <p:cTn id="491" fill="hold">
                            <p:stCondLst>
                              <p:cond delay="0"/>
                            </p:stCondLst>
                            <p:childTnLst>
                              <p:par>
                                <p:cTn id="492" presetID="6" presetClass="exit" presetSubtype="32" fill="hold" nodeType="clickEffect">
                                  <p:stCondLst>
                                    <p:cond delay="0"/>
                                  </p:stCondLst>
                                  <p:childTnLst>
                                    <p:animEffect transition="out" filter="circle(out)">
                                      <p:cBhvr>
                                        <p:cTn id="493" dur="2000"/>
                                        <p:tgtEl>
                                          <p:spTgt spid="105"/>
                                        </p:tgtEl>
                                      </p:cBhvr>
                                    </p:animEffect>
                                    <p:set>
                                      <p:cBhvr>
                                        <p:cTn id="494" dur="1" fill="hold">
                                          <p:stCondLst>
                                            <p:cond delay="1999"/>
                                          </p:stCondLst>
                                        </p:cTn>
                                        <p:tgtEl>
                                          <p:spTgt spid="105"/>
                                        </p:tgtEl>
                                        <p:attrNameLst>
                                          <p:attrName>style.visibility</p:attrName>
                                        </p:attrNameLst>
                                      </p:cBhvr>
                                      <p:to>
                                        <p:strVal val="hidden"/>
                                      </p:to>
                                    </p:set>
                                  </p:childTnLst>
                                </p:cTn>
                              </p:par>
                            </p:childTnLst>
                          </p:cTn>
                        </p:par>
                      </p:childTnLst>
                    </p:cTn>
                  </p:par>
                </p:childTnLst>
              </p:cTn>
              <p:nextCondLst>
                <p:cond evt="onClick" delay="0">
                  <p:tgtEl>
                    <p:spTgt spid="105"/>
                  </p:tgtEl>
                </p:cond>
              </p:nextCondLst>
            </p:seq>
            <p:seq concurrent="1" nextAc="seek">
              <p:cTn id="495" restart="whenNotActive" fill="hold" evtFilter="cancelBubble" nodeType="interactiveSeq">
                <p:stCondLst>
                  <p:cond evt="onClick" delay="0">
                    <p:tgtEl>
                      <p:spTgt spid="106"/>
                    </p:tgtEl>
                  </p:cond>
                </p:stCondLst>
                <p:endSync evt="end" delay="0">
                  <p:rtn val="all"/>
                </p:endSync>
                <p:childTnLst>
                  <p:par>
                    <p:cTn id="496" fill="hold">
                      <p:stCondLst>
                        <p:cond delay="0"/>
                      </p:stCondLst>
                      <p:childTnLst>
                        <p:par>
                          <p:cTn id="497" fill="hold">
                            <p:stCondLst>
                              <p:cond delay="0"/>
                            </p:stCondLst>
                            <p:childTnLst>
                              <p:par>
                                <p:cTn id="498" presetID="6" presetClass="exit" presetSubtype="32" fill="hold" nodeType="clickEffect">
                                  <p:stCondLst>
                                    <p:cond delay="0"/>
                                  </p:stCondLst>
                                  <p:childTnLst>
                                    <p:animEffect transition="out" filter="circle(out)">
                                      <p:cBhvr>
                                        <p:cTn id="499" dur="2000"/>
                                        <p:tgtEl>
                                          <p:spTgt spid="106"/>
                                        </p:tgtEl>
                                      </p:cBhvr>
                                    </p:animEffect>
                                    <p:set>
                                      <p:cBhvr>
                                        <p:cTn id="500" dur="1" fill="hold">
                                          <p:stCondLst>
                                            <p:cond delay="1999"/>
                                          </p:stCondLst>
                                        </p:cTn>
                                        <p:tgtEl>
                                          <p:spTgt spid="106"/>
                                        </p:tgtEl>
                                        <p:attrNameLst>
                                          <p:attrName>style.visibility</p:attrName>
                                        </p:attrNameLst>
                                      </p:cBhvr>
                                      <p:to>
                                        <p:strVal val="hidden"/>
                                      </p:to>
                                    </p:set>
                                  </p:childTnLst>
                                </p:cTn>
                              </p:par>
                            </p:childTnLst>
                          </p:cTn>
                        </p:par>
                      </p:childTnLst>
                    </p:cTn>
                  </p:par>
                </p:childTnLst>
              </p:cTn>
              <p:nextCondLst>
                <p:cond evt="onClick" delay="0">
                  <p:tgtEl>
                    <p:spTgt spid="106"/>
                  </p:tgtEl>
                </p:cond>
              </p:nextCondLst>
            </p:seq>
            <p:seq concurrent="1" nextAc="seek">
              <p:cTn id="501" restart="whenNotActive" fill="hold" evtFilter="cancelBubble" nodeType="interactiveSeq">
                <p:stCondLst>
                  <p:cond evt="onClick" delay="0">
                    <p:tgtEl>
                      <p:spTgt spid="107"/>
                    </p:tgtEl>
                  </p:cond>
                </p:stCondLst>
                <p:endSync evt="end" delay="0">
                  <p:rtn val="all"/>
                </p:endSync>
                <p:childTnLst>
                  <p:par>
                    <p:cTn id="502" fill="hold">
                      <p:stCondLst>
                        <p:cond delay="0"/>
                      </p:stCondLst>
                      <p:childTnLst>
                        <p:par>
                          <p:cTn id="503" fill="hold">
                            <p:stCondLst>
                              <p:cond delay="0"/>
                            </p:stCondLst>
                            <p:childTnLst>
                              <p:par>
                                <p:cTn id="504" presetID="6" presetClass="exit" presetSubtype="32" fill="hold" nodeType="clickEffect">
                                  <p:stCondLst>
                                    <p:cond delay="0"/>
                                  </p:stCondLst>
                                  <p:childTnLst>
                                    <p:animEffect transition="out" filter="circle(out)">
                                      <p:cBhvr>
                                        <p:cTn id="505" dur="2000"/>
                                        <p:tgtEl>
                                          <p:spTgt spid="107"/>
                                        </p:tgtEl>
                                      </p:cBhvr>
                                    </p:animEffect>
                                    <p:set>
                                      <p:cBhvr>
                                        <p:cTn id="506" dur="1" fill="hold">
                                          <p:stCondLst>
                                            <p:cond delay="1999"/>
                                          </p:stCondLst>
                                        </p:cTn>
                                        <p:tgtEl>
                                          <p:spTgt spid="107"/>
                                        </p:tgtEl>
                                        <p:attrNameLst>
                                          <p:attrName>style.visibility</p:attrName>
                                        </p:attrNameLst>
                                      </p:cBhvr>
                                      <p:to>
                                        <p:strVal val="hidden"/>
                                      </p:to>
                                    </p:set>
                                  </p:childTnLst>
                                </p:cTn>
                              </p:par>
                            </p:childTnLst>
                          </p:cTn>
                        </p:par>
                      </p:childTnLst>
                    </p:cTn>
                  </p:par>
                </p:childTnLst>
              </p:cTn>
              <p:nextCondLst>
                <p:cond evt="onClick" delay="0">
                  <p:tgtEl>
                    <p:spTgt spid="107"/>
                  </p:tgtEl>
                </p:cond>
              </p:nextCondLst>
            </p:seq>
          </p:childTnLst>
        </p:cTn>
      </p:par>
    </p:tnLst>
    <p:bldLst>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8" grpId="1"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36" name="trả lời câu hỏi">
            <a:extLst>
              <a:ext uri="{FF2B5EF4-FFF2-40B4-BE49-F238E27FC236}">
                <a16:creationId xmlns:a16="http://schemas.microsoft.com/office/drawing/2014/main" id="{062184F5-F396-08BC-CD47-35986E4A91B3}"/>
              </a:ext>
            </a:extLst>
          </p:cNvPr>
          <p:cNvGrpSpPr/>
          <p:nvPr/>
        </p:nvGrpSpPr>
        <p:grpSpPr>
          <a:xfrm>
            <a:off x="7015980" y="6286535"/>
            <a:ext cx="5431128" cy="2030406"/>
            <a:chOff x="4677320" y="4255313"/>
            <a:chExt cx="3620752" cy="1353604"/>
          </a:xfrm>
        </p:grpSpPr>
        <p:grpSp>
          <p:nvGrpSpPr>
            <p:cNvPr id="30" name="Group 29">
              <a:extLst>
                <a:ext uri="{FF2B5EF4-FFF2-40B4-BE49-F238E27FC236}">
                  <a16:creationId xmlns:a16="http://schemas.microsoft.com/office/drawing/2014/main" id="{DF99BDA2-5D38-1F4B-865E-164D90684961}"/>
                </a:ext>
              </a:extLst>
            </p:cNvPr>
            <p:cNvGrpSpPr/>
            <p:nvPr/>
          </p:nvGrpSpPr>
          <p:grpSpPr>
            <a:xfrm>
              <a:off x="4677320" y="4255313"/>
              <a:ext cx="3620752" cy="1353604"/>
              <a:chOff x="4677320" y="4206654"/>
              <a:chExt cx="3620752" cy="1353604"/>
            </a:xfrm>
          </p:grpSpPr>
          <p:pic>
            <p:nvPicPr>
              <p:cNvPr id="72" name="Graphic 71">
                <a:extLst>
                  <a:ext uri="{FF2B5EF4-FFF2-40B4-BE49-F238E27FC236}">
                    <a16:creationId xmlns:a16="http://schemas.microsoft.com/office/drawing/2014/main" id="{035A494C-CD3A-A2F4-1D93-ACB58E77F882}"/>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flipH="1">
                <a:off x="5867400" y="4206654"/>
                <a:ext cx="47625" cy="833438"/>
              </a:xfrm>
              <a:prstGeom prst="rect">
                <a:avLst/>
              </a:prstGeom>
            </p:spPr>
          </p:pic>
          <p:pic>
            <p:nvPicPr>
              <p:cNvPr id="73" name="Graphic 72">
                <a:extLst>
                  <a:ext uri="{FF2B5EF4-FFF2-40B4-BE49-F238E27FC236}">
                    <a16:creationId xmlns:a16="http://schemas.microsoft.com/office/drawing/2014/main" id="{2937E080-707D-1741-BF60-11F5223888DC}"/>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flipH="1">
                <a:off x="6935291" y="4243289"/>
                <a:ext cx="47625" cy="833438"/>
              </a:xfrm>
              <a:prstGeom prst="rect">
                <a:avLst/>
              </a:prstGeom>
            </p:spPr>
          </p:pic>
          <p:pic>
            <p:nvPicPr>
              <p:cNvPr id="21" name="Picture 20">
                <a:extLst>
                  <a:ext uri="{FF2B5EF4-FFF2-40B4-BE49-F238E27FC236}">
                    <a16:creationId xmlns:a16="http://schemas.microsoft.com/office/drawing/2014/main" id="{AFF65733-BA6A-E895-F327-E594D9CF9A9E}"/>
                  </a:ext>
                </a:extLst>
              </p:cNvPr>
              <p:cNvPicPr>
                <a:picLocks noChangeAspect="1"/>
              </p:cNvPicPr>
              <p:nvPr/>
            </p:nvPicPr>
            <p:blipFill>
              <a:blip r:embed="rId6"/>
              <a:stretch>
                <a:fillRect/>
              </a:stretch>
            </p:blipFill>
            <p:spPr>
              <a:xfrm>
                <a:off x="4677320" y="4593196"/>
                <a:ext cx="3620752" cy="967062"/>
              </a:xfrm>
              <a:prstGeom prst="rect">
                <a:avLst/>
              </a:prstGeom>
            </p:spPr>
          </p:pic>
        </p:grpSp>
        <p:sp>
          <p:nvSpPr>
            <p:cNvPr id="31" name="TextBox 30">
              <a:extLst>
                <a:ext uri="{FF2B5EF4-FFF2-40B4-BE49-F238E27FC236}">
                  <a16:creationId xmlns:a16="http://schemas.microsoft.com/office/drawing/2014/main" id="{36AA3154-0855-F55B-A9AC-0624384D5E02}"/>
                </a:ext>
              </a:extLst>
            </p:cNvPr>
            <p:cNvSpPr txBox="1"/>
            <p:nvPr/>
          </p:nvSpPr>
          <p:spPr>
            <a:xfrm>
              <a:off x="4914900" y="4867825"/>
              <a:ext cx="3067050" cy="553998"/>
            </a:xfrm>
            <a:prstGeom prst="rect">
              <a:avLst/>
            </a:prstGeom>
            <a:noFill/>
          </p:spPr>
          <p:txBody>
            <a:bodyPr wrap="square" rtlCol="0">
              <a:spAutoFit/>
            </a:bodyPr>
            <a:lstStyle/>
            <a:p>
              <a:pPr algn="ctr"/>
              <a:r>
                <a:rPr lang="en-GB" sz="4800" b="1">
                  <a:latin typeface="Times New Roman" panose="02020603050405020304" pitchFamily="18" charset="0"/>
                  <a:cs typeface="Times New Roman" panose="02020603050405020304" pitchFamily="18" charset="0"/>
                </a:rPr>
                <a:t>C. </a:t>
              </a:r>
              <a:r>
                <a:rPr lang="vi-VN" sz="4800" b="1" smtClean="0">
                  <a:latin typeface="Times New Roman" panose="02020603050405020304" pitchFamily="18" charset="0"/>
                  <a:cs typeface="Times New Roman" panose="02020603050405020304" pitchFamily="18" charset="0"/>
                </a:rPr>
                <a:t>C</a:t>
              </a:r>
              <a:r>
                <a:rPr lang="en-GB" sz="4800" b="1" smtClean="0">
                  <a:latin typeface="Times New Roman" panose="02020603050405020304" pitchFamily="18" charset="0"/>
                  <a:cs typeface="Times New Roman" panose="02020603050405020304" pitchFamily="18" charset="0"/>
                </a:rPr>
                <a:t>uồng </a:t>
              </a:r>
              <a:r>
                <a:rPr lang="en-GB" sz="4800" b="1">
                  <a:latin typeface="Times New Roman" panose="02020603050405020304" pitchFamily="18" charset="0"/>
                  <a:cs typeface="Times New Roman" panose="02020603050405020304" pitchFamily="18" charset="0"/>
                </a:rPr>
                <a:t>phong </a:t>
              </a:r>
              <a:endParaRPr lang="en-US" sz="4400" b="1" dirty="0">
                <a:solidFill>
                  <a:prstClr val="black"/>
                </a:solidFill>
                <a:latin typeface="Times New Roman" panose="02020603050405020304" pitchFamily="18" charset="0"/>
                <a:cs typeface="Times New Roman" panose="02020603050405020304" pitchFamily="18" charset="0"/>
              </a:endParaRPr>
            </a:p>
          </p:txBody>
        </p:sp>
      </p:grpSp>
      <p:pic>
        <p:nvPicPr>
          <p:cNvPr id="7" name="tổ ong">
            <a:extLst>
              <a:ext uri="{FF2B5EF4-FFF2-40B4-BE49-F238E27FC236}">
                <a16:creationId xmlns:a16="http://schemas.microsoft.com/office/drawing/2014/main" id="{435FFB52-E381-129D-744C-E541DD0D5902}"/>
              </a:ext>
            </a:extLst>
          </p:cNvPr>
          <p:cNvPicPr>
            <a:picLocks noChangeAspect="1"/>
          </p:cNvPicPr>
          <p:nvPr/>
        </p:nvPicPr>
        <p:blipFill>
          <a:blip r:embed="rId7"/>
          <a:stretch>
            <a:fillRect/>
          </a:stretch>
        </p:blipFill>
        <p:spPr>
          <a:xfrm>
            <a:off x="15035528" y="-445383"/>
            <a:ext cx="3064892" cy="4672542"/>
          </a:xfrm>
          <a:prstGeom prst="rect">
            <a:avLst/>
          </a:prstGeom>
        </p:spPr>
      </p:pic>
      <p:grpSp>
        <p:nvGrpSpPr>
          <p:cNvPr id="35" name="Bảng câu hỏi">
            <a:extLst>
              <a:ext uri="{FF2B5EF4-FFF2-40B4-BE49-F238E27FC236}">
                <a16:creationId xmlns:a16="http://schemas.microsoft.com/office/drawing/2014/main" id="{E6CD3A29-7EE3-0A96-8CCA-BD4D81D5C7C1}"/>
              </a:ext>
            </a:extLst>
          </p:cNvPr>
          <p:cNvGrpSpPr/>
          <p:nvPr/>
        </p:nvGrpSpPr>
        <p:grpSpPr>
          <a:xfrm>
            <a:off x="4495800" y="-960840"/>
            <a:ext cx="10287001" cy="7464579"/>
            <a:chOff x="2979564" y="-673998"/>
            <a:chExt cx="6858000" cy="4976386"/>
          </a:xfrm>
        </p:grpSpPr>
        <p:grpSp>
          <p:nvGrpSpPr>
            <p:cNvPr id="25" name="Group 24">
              <a:extLst>
                <a:ext uri="{FF2B5EF4-FFF2-40B4-BE49-F238E27FC236}">
                  <a16:creationId xmlns:a16="http://schemas.microsoft.com/office/drawing/2014/main" id="{C74232FC-003E-0D07-6391-F4F9BE14D939}"/>
                </a:ext>
              </a:extLst>
            </p:cNvPr>
            <p:cNvGrpSpPr/>
            <p:nvPr/>
          </p:nvGrpSpPr>
          <p:grpSpPr>
            <a:xfrm>
              <a:off x="2979564" y="-673998"/>
              <a:ext cx="6858000" cy="4976386"/>
              <a:chOff x="9776318" y="223062"/>
              <a:chExt cx="6858000" cy="4976386"/>
            </a:xfrm>
          </p:grpSpPr>
          <p:pic>
            <p:nvPicPr>
              <p:cNvPr id="67" name="Picture 66">
                <a:extLst>
                  <a:ext uri="{FF2B5EF4-FFF2-40B4-BE49-F238E27FC236}">
                    <a16:creationId xmlns:a16="http://schemas.microsoft.com/office/drawing/2014/main" id="{E3D2159E-CB89-67A6-1D95-A12B9EAD1E64}"/>
                  </a:ext>
                </a:extLst>
              </p:cNvPr>
              <p:cNvPicPr>
                <a:picLocks noChangeAspect="1"/>
              </p:cNvPicPr>
              <p:nvPr/>
            </p:nvPicPr>
            <p:blipFill rotWithShape="1">
              <a:blip r:embed="rId8"/>
              <a:srcRect l="95915" r="-775"/>
              <a:stretch/>
            </p:blipFill>
            <p:spPr>
              <a:xfrm>
                <a:off x="14257169" y="223062"/>
                <a:ext cx="336883" cy="2170364"/>
              </a:xfrm>
              <a:prstGeom prst="rect">
                <a:avLst/>
              </a:prstGeom>
            </p:spPr>
          </p:pic>
          <p:pic>
            <p:nvPicPr>
              <p:cNvPr id="68" name="Picture 67">
                <a:extLst>
                  <a:ext uri="{FF2B5EF4-FFF2-40B4-BE49-F238E27FC236}">
                    <a16:creationId xmlns:a16="http://schemas.microsoft.com/office/drawing/2014/main" id="{453FCF51-F7C7-595E-DBD8-6820F539BF7C}"/>
                  </a:ext>
                </a:extLst>
              </p:cNvPr>
              <p:cNvPicPr>
                <a:picLocks noChangeAspect="1"/>
              </p:cNvPicPr>
              <p:nvPr/>
            </p:nvPicPr>
            <p:blipFill rotWithShape="1">
              <a:blip r:embed="rId8"/>
              <a:srcRect l="95915" r="-775"/>
              <a:stretch/>
            </p:blipFill>
            <p:spPr>
              <a:xfrm>
                <a:off x="11855117" y="301060"/>
                <a:ext cx="336883" cy="2170364"/>
              </a:xfrm>
              <a:prstGeom prst="rect">
                <a:avLst/>
              </a:prstGeom>
            </p:spPr>
          </p:pic>
          <p:pic>
            <p:nvPicPr>
              <p:cNvPr id="9" name="Picture 8">
                <a:extLst>
                  <a:ext uri="{FF2B5EF4-FFF2-40B4-BE49-F238E27FC236}">
                    <a16:creationId xmlns:a16="http://schemas.microsoft.com/office/drawing/2014/main" id="{C806E029-0825-D1D5-A38A-AF558BDEF429}"/>
                  </a:ext>
                </a:extLst>
              </p:cNvPr>
              <p:cNvPicPr>
                <a:picLocks noChangeAspect="1"/>
              </p:cNvPicPr>
              <p:nvPr/>
            </p:nvPicPr>
            <p:blipFill>
              <a:blip r:embed="rId9"/>
              <a:stretch>
                <a:fillRect/>
              </a:stretch>
            </p:blipFill>
            <p:spPr>
              <a:xfrm>
                <a:off x="9776318" y="1770448"/>
                <a:ext cx="6858000" cy="3429000"/>
              </a:xfrm>
              <a:prstGeom prst="rect">
                <a:avLst/>
              </a:prstGeom>
            </p:spPr>
          </p:pic>
        </p:grpSp>
        <p:sp>
          <p:nvSpPr>
            <p:cNvPr id="11" name="TextBox 10">
              <a:extLst>
                <a:ext uri="{FF2B5EF4-FFF2-40B4-BE49-F238E27FC236}">
                  <a16:creationId xmlns:a16="http://schemas.microsoft.com/office/drawing/2014/main" id="{5E0357EF-283A-563F-6A7B-0FDA985B1E0E}"/>
                </a:ext>
              </a:extLst>
            </p:cNvPr>
            <p:cNvSpPr txBox="1"/>
            <p:nvPr/>
          </p:nvSpPr>
          <p:spPr>
            <a:xfrm>
              <a:off x="3828505" y="1256197"/>
              <a:ext cx="5567211" cy="2523768"/>
            </a:xfrm>
            <a:prstGeom prst="rect">
              <a:avLst/>
            </a:prstGeom>
            <a:noFill/>
          </p:spPr>
          <p:txBody>
            <a:bodyPr wrap="square" rtlCol="0">
              <a:spAutoFit/>
            </a:bodyPr>
            <a:lstStyle/>
            <a:p>
              <a:r>
                <a:rPr lang="en-GB" sz="4000" b="1">
                  <a:latin typeface="Times New Roman" panose="02020603050405020304" pitchFamily="18" charset="0"/>
                  <a:cs typeface="Times New Roman" panose="02020603050405020304" pitchFamily="18" charset="0"/>
                </a:rPr>
                <a:t>Câu 1 (Hổ)</a:t>
              </a:r>
              <a:r>
                <a:rPr lang="en-GB" sz="4000">
                  <a:latin typeface="Times New Roman" panose="02020603050405020304" pitchFamily="18" charset="0"/>
                  <a:cs typeface="Times New Roman" panose="02020603050405020304" pitchFamily="18" charset="0"/>
                </a:rPr>
                <a:t>: Trong các từ Hán Việt sau, yếu tố “</a:t>
              </a:r>
              <a:r>
                <a:rPr lang="en-GB" sz="4000" i="1">
                  <a:latin typeface="Times New Roman" panose="02020603050405020304" pitchFamily="18" charset="0"/>
                  <a:cs typeface="Times New Roman" panose="02020603050405020304" pitchFamily="18" charset="0"/>
                </a:rPr>
                <a:t>phong</a:t>
              </a:r>
              <a:r>
                <a:rPr lang="en-GB" sz="4000">
                  <a:latin typeface="Times New Roman" panose="02020603050405020304" pitchFamily="18" charset="0"/>
                  <a:cs typeface="Times New Roman" panose="02020603050405020304" pitchFamily="18" charset="0"/>
                </a:rPr>
                <a:t>” nào có  nghĩa là “</a:t>
              </a:r>
              <a:r>
                <a:rPr lang="en-GB" sz="4000" i="1">
                  <a:latin typeface="Times New Roman" panose="02020603050405020304" pitchFamily="18" charset="0"/>
                  <a:cs typeface="Times New Roman" panose="02020603050405020304" pitchFamily="18" charset="0"/>
                </a:rPr>
                <a:t>gió</a:t>
              </a:r>
              <a:r>
                <a:rPr lang="en-GB" sz="4000">
                  <a:latin typeface="Times New Roman" panose="02020603050405020304" pitchFamily="18" charset="0"/>
                  <a:cs typeface="Times New Roman" panose="02020603050405020304" pitchFamily="18" charset="0"/>
                </a:rPr>
                <a:t>”?</a:t>
              </a:r>
            </a:p>
            <a:p>
              <a:r>
                <a:rPr lang="en-GB" sz="4000">
                  <a:latin typeface="Times New Roman" panose="02020603050405020304" pitchFamily="18" charset="0"/>
                  <a:cs typeface="Times New Roman" panose="02020603050405020304" pitchFamily="18" charset="0"/>
                </a:rPr>
                <a:t>A. </a:t>
              </a:r>
              <a:r>
                <a:rPr lang="vi-VN" sz="4000" smtClean="0">
                  <a:latin typeface="Times New Roman" panose="02020603050405020304" pitchFamily="18" charset="0"/>
                  <a:cs typeface="Times New Roman" panose="02020603050405020304" pitchFamily="18" charset="0"/>
                </a:rPr>
                <a:t>P</a:t>
              </a:r>
              <a:r>
                <a:rPr lang="en-GB" sz="4000" smtClean="0">
                  <a:latin typeface="Times New Roman" panose="02020603050405020304" pitchFamily="18" charset="0"/>
                  <a:cs typeface="Times New Roman" panose="02020603050405020304" pitchFamily="18" charset="0"/>
                </a:rPr>
                <a:t>hong </a:t>
              </a:r>
              <a:r>
                <a:rPr lang="en-GB" sz="4000">
                  <a:latin typeface="Times New Roman" panose="02020603050405020304" pitchFamily="18" charset="0"/>
                  <a:cs typeface="Times New Roman" panose="02020603050405020304" pitchFamily="18" charset="0"/>
                </a:rPr>
                <a:t>lưu                                            </a:t>
              </a:r>
              <a:r>
                <a:rPr lang="en-GB" sz="4000" b="1">
                  <a:latin typeface="Times New Roman" panose="02020603050405020304" pitchFamily="18" charset="0"/>
                  <a:cs typeface="Times New Roman" panose="02020603050405020304" pitchFamily="18" charset="0"/>
                </a:rPr>
                <a:t> </a:t>
              </a:r>
              <a:r>
                <a:rPr lang="en-GB" sz="4000">
                  <a:latin typeface="Times New Roman" panose="02020603050405020304" pitchFamily="18" charset="0"/>
                  <a:cs typeface="Times New Roman" panose="02020603050405020304" pitchFamily="18" charset="0"/>
                </a:rPr>
                <a:t>C. </a:t>
              </a:r>
              <a:r>
                <a:rPr lang="vi-VN" sz="4000" smtClean="0">
                  <a:latin typeface="Times New Roman" panose="02020603050405020304" pitchFamily="18" charset="0"/>
                  <a:cs typeface="Times New Roman" panose="02020603050405020304" pitchFamily="18" charset="0"/>
                </a:rPr>
                <a:t>C</a:t>
              </a:r>
              <a:r>
                <a:rPr lang="en-GB" sz="4000" smtClean="0">
                  <a:latin typeface="Times New Roman" panose="02020603050405020304" pitchFamily="18" charset="0"/>
                  <a:cs typeface="Times New Roman" panose="02020603050405020304" pitchFamily="18" charset="0"/>
                </a:rPr>
                <a:t>uồng </a:t>
              </a:r>
              <a:r>
                <a:rPr lang="en-GB" sz="4000">
                  <a:latin typeface="Times New Roman" panose="02020603050405020304" pitchFamily="18" charset="0"/>
                  <a:cs typeface="Times New Roman" panose="02020603050405020304" pitchFamily="18" charset="0"/>
                </a:rPr>
                <a:t>phong</a:t>
              </a:r>
              <a:r>
                <a:rPr lang="en-GB" sz="4000" b="1">
                  <a:latin typeface="Times New Roman" panose="02020603050405020304" pitchFamily="18" charset="0"/>
                  <a:cs typeface="Times New Roman" panose="02020603050405020304" pitchFamily="18" charset="0"/>
                </a:rPr>
                <a:t>   </a:t>
              </a:r>
              <a:endParaRPr lang="en-GB" sz="4000">
                <a:latin typeface="Times New Roman" panose="02020603050405020304" pitchFamily="18" charset="0"/>
                <a:cs typeface="Times New Roman" panose="02020603050405020304" pitchFamily="18" charset="0"/>
              </a:endParaRPr>
            </a:p>
            <a:p>
              <a:r>
                <a:rPr lang="en-GB" sz="4000">
                  <a:latin typeface="Times New Roman" panose="02020603050405020304" pitchFamily="18" charset="0"/>
                  <a:cs typeface="Times New Roman" panose="02020603050405020304" pitchFamily="18" charset="0"/>
                </a:rPr>
                <a:t> B. </a:t>
              </a:r>
              <a:r>
                <a:rPr lang="vi-VN" sz="4000" smtClean="0">
                  <a:latin typeface="Times New Roman" panose="02020603050405020304" pitchFamily="18" charset="0"/>
                  <a:cs typeface="Times New Roman" panose="02020603050405020304" pitchFamily="18" charset="0"/>
                </a:rPr>
                <a:t>P</a:t>
              </a:r>
              <a:r>
                <a:rPr lang="en-GB" sz="4000" smtClean="0">
                  <a:latin typeface="Times New Roman" panose="02020603050405020304" pitchFamily="18" charset="0"/>
                  <a:cs typeface="Times New Roman" panose="02020603050405020304" pitchFamily="18" charset="0"/>
                </a:rPr>
                <a:t>hong </a:t>
              </a:r>
              <a:r>
                <a:rPr lang="en-GB" sz="4000">
                  <a:latin typeface="Times New Roman" panose="02020603050405020304" pitchFamily="18" charset="0"/>
                  <a:cs typeface="Times New Roman" panose="02020603050405020304" pitchFamily="18" charset="0"/>
                </a:rPr>
                <a:t>kiến.                                           D. </a:t>
              </a:r>
              <a:r>
                <a:rPr lang="vi-VN" sz="4000" smtClean="0">
                  <a:latin typeface="Times New Roman" panose="02020603050405020304" pitchFamily="18" charset="0"/>
                  <a:cs typeface="Times New Roman" panose="02020603050405020304" pitchFamily="18" charset="0"/>
                </a:rPr>
                <a:t>T</a:t>
              </a:r>
              <a:r>
                <a:rPr lang="en-GB" sz="4000" smtClean="0">
                  <a:latin typeface="Times New Roman" panose="02020603050405020304" pitchFamily="18" charset="0"/>
                  <a:cs typeface="Times New Roman" panose="02020603050405020304" pitchFamily="18" charset="0"/>
                </a:rPr>
                <a:t>iên </a:t>
              </a:r>
              <a:r>
                <a:rPr lang="en-GB" sz="4000">
                  <a:latin typeface="Times New Roman" panose="02020603050405020304" pitchFamily="18" charset="0"/>
                  <a:cs typeface="Times New Roman" panose="02020603050405020304" pitchFamily="18" charset="0"/>
                </a:rPr>
                <a:t>phong                              </a:t>
              </a:r>
            </a:p>
          </p:txBody>
        </p:sp>
      </p:grpSp>
      <p:pic>
        <p:nvPicPr>
          <p:cNvPr id="34" name="bọ cánh cứng">
            <a:extLst>
              <a:ext uri="{FF2B5EF4-FFF2-40B4-BE49-F238E27FC236}">
                <a16:creationId xmlns:a16="http://schemas.microsoft.com/office/drawing/2014/main" id="{181C9678-E45A-F9BD-0F0E-E1EDF3A20B69}"/>
              </a:ext>
            </a:extLst>
          </p:cNvPr>
          <p:cNvPicPr>
            <a:picLocks noChangeAspect="1"/>
          </p:cNvPicPr>
          <p:nvPr/>
        </p:nvPicPr>
        <p:blipFill>
          <a:blip r:embed="rId10"/>
          <a:stretch>
            <a:fillRect/>
          </a:stretch>
        </p:blipFill>
        <p:spPr>
          <a:xfrm>
            <a:off x="567300" y="6677023"/>
            <a:ext cx="2717136" cy="1952399"/>
          </a:xfrm>
          <a:prstGeom prst="rect">
            <a:avLst/>
          </a:prstGeom>
        </p:spPr>
      </p:pic>
      <p:pic>
        <p:nvPicPr>
          <p:cNvPr id="114" name="ong già">
            <a:extLst>
              <a:ext uri="{FF2B5EF4-FFF2-40B4-BE49-F238E27FC236}">
                <a16:creationId xmlns:a16="http://schemas.microsoft.com/office/drawing/2014/main" id="{00243D63-F296-7AC0-82FB-45A07466B54A}"/>
              </a:ext>
            </a:extLst>
          </p:cNvPr>
          <p:cNvPicPr>
            <a:picLocks noChangeAspect="1"/>
          </p:cNvPicPr>
          <p:nvPr/>
        </p:nvPicPr>
        <p:blipFill>
          <a:blip r:embed="rId11"/>
          <a:stretch>
            <a:fillRect/>
          </a:stretch>
        </p:blipFill>
        <p:spPr>
          <a:xfrm flipH="1">
            <a:off x="4568988" y="5432636"/>
            <a:ext cx="1808793" cy="1747737"/>
          </a:xfrm>
          <a:prstGeom prst="rect">
            <a:avLst/>
          </a:prstGeom>
        </p:spPr>
      </p:pic>
      <p:pic>
        <p:nvPicPr>
          <p:cNvPr id="115" name="kiến">
            <a:hlinkClick r:id="rId12" action="ppaction://hlinksldjump"/>
            <a:extLst>
              <a:ext uri="{FF2B5EF4-FFF2-40B4-BE49-F238E27FC236}">
                <a16:creationId xmlns:a16="http://schemas.microsoft.com/office/drawing/2014/main" id="{2F92C1C0-9180-1A4E-A892-96A875844774}"/>
              </a:ext>
            </a:extLst>
          </p:cNvPr>
          <p:cNvPicPr>
            <a:picLocks noChangeAspect="1"/>
          </p:cNvPicPr>
          <p:nvPr/>
        </p:nvPicPr>
        <p:blipFill>
          <a:blip r:embed="rId13">
            <a:extLst>
              <a:ext uri="{96DAC541-7B7A-43D3-8B79-37D633B846F1}">
                <asvg:svgBlip xmlns="" xmlns:asvg="http://schemas.microsoft.com/office/drawing/2016/SVG/main" r:embed="rId14"/>
              </a:ext>
            </a:extLst>
          </a:blip>
          <a:stretch>
            <a:fillRect/>
          </a:stretch>
        </p:blipFill>
        <p:spPr>
          <a:xfrm>
            <a:off x="16630274" y="8415374"/>
            <a:ext cx="1657727" cy="1871627"/>
          </a:xfrm>
          <a:prstGeom prst="rect">
            <a:avLst/>
          </a:prstGeom>
        </p:spPr>
      </p:pic>
      <p:pic>
        <p:nvPicPr>
          <p:cNvPr id="117" name="ong non">
            <a:extLst>
              <a:ext uri="{FF2B5EF4-FFF2-40B4-BE49-F238E27FC236}">
                <a16:creationId xmlns:a16="http://schemas.microsoft.com/office/drawing/2014/main" id="{96B228C0-11C7-C79D-493D-FF3AF42CAFB8}"/>
              </a:ext>
            </a:extLst>
          </p:cNvPr>
          <p:cNvPicPr>
            <a:picLocks noChangeAspect="1"/>
          </p:cNvPicPr>
          <p:nvPr/>
        </p:nvPicPr>
        <p:blipFill>
          <a:blip r:embed="rId15"/>
          <a:stretch>
            <a:fillRect/>
          </a:stretch>
        </p:blipFill>
        <p:spPr>
          <a:xfrm flipH="1">
            <a:off x="13814757" y="4979364"/>
            <a:ext cx="1662938" cy="2225939"/>
          </a:xfrm>
          <a:prstGeom prst="rect">
            <a:avLst/>
          </a:prstGeom>
        </p:spPr>
      </p:pic>
      <p:pic>
        <p:nvPicPr>
          <p:cNvPr id="37" name="ong MC">
            <a:extLst>
              <a:ext uri="{FF2B5EF4-FFF2-40B4-BE49-F238E27FC236}">
                <a16:creationId xmlns:a16="http://schemas.microsoft.com/office/drawing/2014/main" id="{DB066CDA-D7CF-ACC8-8BC3-62865B14798C}"/>
              </a:ext>
            </a:extLst>
          </p:cNvPr>
          <p:cNvPicPr>
            <a:picLocks noChangeAspect="1"/>
          </p:cNvPicPr>
          <p:nvPr/>
        </p:nvPicPr>
        <p:blipFill>
          <a:blip r:embed="rId16"/>
          <a:stretch>
            <a:fillRect/>
          </a:stretch>
        </p:blipFill>
        <p:spPr>
          <a:xfrm>
            <a:off x="1278449" y="1055927"/>
            <a:ext cx="3100085" cy="4746147"/>
          </a:xfrm>
          <a:prstGeom prst="rect">
            <a:avLst/>
          </a:prstGeom>
        </p:spPr>
      </p:pic>
      <p:sp>
        <p:nvSpPr>
          <p:cNvPr id="20" name="Down Arrow 19"/>
          <p:cNvSpPr/>
          <p:nvPr/>
        </p:nvSpPr>
        <p:spPr>
          <a:xfrm rot="3598339">
            <a:off x="4253013" y="1141751"/>
            <a:ext cx="1161297" cy="1829293"/>
          </a:xfrm>
          <a:prstGeom prst="down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p:cNvSpPr txBox="1"/>
          <p:nvPr/>
        </p:nvSpPr>
        <p:spPr>
          <a:xfrm rot="20014266">
            <a:off x="4101445" y="1666713"/>
            <a:ext cx="1608133" cy="646331"/>
          </a:xfrm>
          <a:prstGeom prst="rect">
            <a:avLst/>
          </a:prstGeom>
          <a:noFill/>
        </p:spPr>
        <p:txBody>
          <a:bodyPr wrap="none" rtlCol="0">
            <a:spAutoFit/>
          </a:bodyPr>
          <a:lstStyle/>
          <a:p>
            <a:r>
              <a:rPr lang="vi-VN" sz="3600" b="1" smtClean="0">
                <a:latin typeface="+mj-lt"/>
              </a:rPr>
              <a:t>Đáp án</a:t>
            </a:r>
            <a:endParaRPr lang="en-GB" sz="3600" b="1">
              <a:latin typeface="+mj-lt"/>
            </a:endParaRPr>
          </a:p>
        </p:txBody>
      </p:sp>
    </p:spTree>
    <p:extLst>
      <p:ext uri="{BB962C8B-B14F-4D97-AF65-F5344CB8AC3E}">
        <p14:creationId xmlns:p14="http://schemas.microsoft.com/office/powerpoint/2010/main" val="4233375686"/>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50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12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750"/>
                                        <p:tgtEl>
                                          <p:spTgt spid="7"/>
                                        </p:tgtEl>
                                      </p:cBhvr>
                                    </p:animEffect>
                                    <p:anim calcmode="lin" valueType="num">
                                      <p:cBhvr>
                                        <p:cTn id="13" dur="1750" fill="hold"/>
                                        <p:tgtEl>
                                          <p:spTgt spid="7"/>
                                        </p:tgtEl>
                                        <p:attrNameLst>
                                          <p:attrName>ppt_x</p:attrName>
                                        </p:attrNameLst>
                                      </p:cBhvr>
                                      <p:tavLst>
                                        <p:tav tm="0">
                                          <p:val>
                                            <p:strVal val="#ppt_x"/>
                                          </p:val>
                                        </p:tav>
                                        <p:tav tm="100000">
                                          <p:val>
                                            <p:strVal val="#ppt_x"/>
                                          </p:val>
                                        </p:tav>
                                      </p:tavLst>
                                    </p:anim>
                                    <p:anim calcmode="lin" valueType="num">
                                      <p:cBhvr>
                                        <p:cTn id="14" dur="1750" fill="hold"/>
                                        <p:tgtEl>
                                          <p:spTgt spid="7"/>
                                        </p:tgtEl>
                                        <p:attrNameLst>
                                          <p:attrName>ppt_y</p:attrName>
                                        </p:attrNameLst>
                                      </p:cBhvr>
                                      <p:tavLst>
                                        <p:tav tm="0">
                                          <p:val>
                                            <p:strVal val="#ppt_y-.1"/>
                                          </p:val>
                                        </p:tav>
                                        <p:tav tm="100000">
                                          <p:val>
                                            <p:strVal val="#ppt_y"/>
                                          </p:val>
                                        </p:tav>
                                      </p:tavLst>
                                    </p:anim>
                                  </p:childTnLst>
                                </p:cTn>
                              </p:par>
                              <p:par>
                                <p:cTn id="15" presetID="22" presetClass="entr" presetSubtype="4" fill="hold" nodeType="withEffect">
                                  <p:stCondLst>
                                    <p:cond delay="3250"/>
                                  </p:stCondLst>
                                  <p:childTnLst>
                                    <p:set>
                                      <p:cBhvr>
                                        <p:cTn id="16" dur="1" fill="hold">
                                          <p:stCondLst>
                                            <p:cond delay="0"/>
                                          </p:stCondLst>
                                        </p:cTn>
                                        <p:tgtEl>
                                          <p:spTgt spid="34"/>
                                        </p:tgtEl>
                                        <p:attrNameLst>
                                          <p:attrName>style.visibility</p:attrName>
                                        </p:attrNameLst>
                                      </p:cBhvr>
                                      <p:to>
                                        <p:strVal val="visible"/>
                                      </p:to>
                                    </p:set>
                                    <p:animEffect transition="in" filter="wipe(down)">
                                      <p:cBhvr>
                                        <p:cTn id="17" dur="2500"/>
                                        <p:tgtEl>
                                          <p:spTgt spid="34"/>
                                        </p:tgtEl>
                                      </p:cBhvr>
                                    </p:animEffect>
                                  </p:childTnLst>
                                </p:cTn>
                              </p:par>
                              <p:par>
                                <p:cTn id="18" presetID="22" presetClass="entr" presetSubtype="4" fill="hold" nodeType="withEffect">
                                  <p:stCondLst>
                                    <p:cond delay="3250"/>
                                  </p:stCondLst>
                                  <p:childTnLst>
                                    <p:set>
                                      <p:cBhvr>
                                        <p:cTn id="19" dur="1" fill="hold">
                                          <p:stCondLst>
                                            <p:cond delay="0"/>
                                          </p:stCondLst>
                                        </p:cTn>
                                        <p:tgtEl>
                                          <p:spTgt spid="115"/>
                                        </p:tgtEl>
                                        <p:attrNameLst>
                                          <p:attrName>style.visibility</p:attrName>
                                        </p:attrNameLst>
                                      </p:cBhvr>
                                      <p:to>
                                        <p:strVal val="visible"/>
                                      </p:to>
                                    </p:set>
                                    <p:animEffect transition="in" filter="wipe(down)">
                                      <p:cBhvr>
                                        <p:cTn id="20" dur="2500"/>
                                        <p:tgtEl>
                                          <p:spTgt spid="115"/>
                                        </p:tgtEl>
                                      </p:cBhvr>
                                    </p:animEffect>
                                  </p:childTnLst>
                                </p:cTn>
                              </p:par>
                              <p:par>
                                <p:cTn id="21" presetID="2" presetClass="entr" presetSubtype="8" fill="hold" nodeType="withEffect">
                                  <p:stCondLst>
                                    <p:cond delay="3250"/>
                                  </p:stCondLst>
                                  <p:childTnLst>
                                    <p:set>
                                      <p:cBhvr>
                                        <p:cTn id="22" dur="1" fill="hold">
                                          <p:stCondLst>
                                            <p:cond delay="0"/>
                                          </p:stCondLst>
                                        </p:cTn>
                                        <p:tgtEl>
                                          <p:spTgt spid="114"/>
                                        </p:tgtEl>
                                        <p:attrNameLst>
                                          <p:attrName>style.visibility</p:attrName>
                                        </p:attrNameLst>
                                      </p:cBhvr>
                                      <p:to>
                                        <p:strVal val="visible"/>
                                      </p:to>
                                    </p:set>
                                    <p:anim calcmode="lin" valueType="num">
                                      <p:cBhvr additive="base">
                                        <p:cTn id="23" dur="4000" fill="hold"/>
                                        <p:tgtEl>
                                          <p:spTgt spid="114"/>
                                        </p:tgtEl>
                                        <p:attrNameLst>
                                          <p:attrName>ppt_x</p:attrName>
                                        </p:attrNameLst>
                                      </p:cBhvr>
                                      <p:tavLst>
                                        <p:tav tm="0">
                                          <p:val>
                                            <p:strVal val="0-#ppt_w/2"/>
                                          </p:val>
                                        </p:tav>
                                        <p:tav tm="100000">
                                          <p:val>
                                            <p:strVal val="#ppt_x"/>
                                          </p:val>
                                        </p:tav>
                                      </p:tavLst>
                                    </p:anim>
                                    <p:anim calcmode="lin" valueType="num">
                                      <p:cBhvr additive="base">
                                        <p:cTn id="24" dur="4000" fill="hold"/>
                                        <p:tgtEl>
                                          <p:spTgt spid="1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5" restart="whenNotActive" fill="hold" evtFilter="cancelBubble" nodeType="interactiveSeq">
                <p:stCondLst>
                  <p:cond evt="onClick" delay="0">
                    <p:tgtEl>
                      <p:spTgt spid="37"/>
                    </p:tgtEl>
                  </p:cond>
                </p:stCondLst>
                <p:endSync evt="end" delay="0">
                  <p:rtn val="all"/>
                </p:endSync>
                <p:childTnLst>
                  <p:par>
                    <p:cTn id="26" fill="hold">
                      <p:stCondLst>
                        <p:cond delay="0"/>
                      </p:stCondLst>
                      <p:childTnLst>
                        <p:par>
                          <p:cTn id="27" fill="hold">
                            <p:stCondLst>
                              <p:cond delay="0"/>
                            </p:stCondLst>
                            <p:childTnLst>
                              <p:par>
                                <p:cTn id="28" presetID="26" presetClass="emph" presetSubtype="0" fill="hold" nodeType="clickEffect">
                                  <p:stCondLst>
                                    <p:cond delay="0"/>
                                  </p:stCondLst>
                                  <p:childTnLst>
                                    <p:animEffect transition="out" filter="fade">
                                      <p:cBhvr>
                                        <p:cTn id="29" dur="500" tmFilter="0, 0; .2, .5; .8, .5; 1, 0"/>
                                        <p:tgtEl>
                                          <p:spTgt spid="37"/>
                                        </p:tgtEl>
                                      </p:cBhvr>
                                    </p:animEffect>
                                    <p:animScale>
                                      <p:cBhvr>
                                        <p:cTn id="30" dur="250" autoRev="1" fill="hold"/>
                                        <p:tgtEl>
                                          <p:spTgt spid="37"/>
                                        </p:tgtEl>
                                      </p:cBhvr>
                                      <p:by x="105000" y="105000"/>
                                    </p:animScale>
                                  </p:childTnLst>
                                  <p:subTnLst>
                                    <p:audio>
                                      <p:cMediaNode>
                                        <p:cTn display="0" masterRel="sameClick">
                                          <p:stCondLst>
                                            <p:cond evt="begin" delay="0">
                                              <p:tn val="28"/>
                                            </p:cond>
                                          </p:stCondLst>
                                          <p:endCondLst>
                                            <p:cond evt="onStopAudio" delay="0">
                                              <p:tgtEl>
                                                <p:sldTgt/>
                                              </p:tgtEl>
                                            </p:cond>
                                          </p:endCondLst>
                                        </p:cTn>
                                        <p:tgtEl>
                                          <p:sndTgt r:embed="rId2" name="XUẤT HIỆN.wav"/>
                                        </p:tgtEl>
                                      </p:cMediaNode>
                                    </p:audio>
                                  </p:subTnLst>
                                </p:cTn>
                              </p:par>
                              <p:par>
                                <p:cTn id="31" presetID="47" presetClass="entr" presetSubtype="0"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1000"/>
                                        <p:tgtEl>
                                          <p:spTgt spid="36"/>
                                        </p:tgtEl>
                                      </p:cBhvr>
                                    </p:animEffect>
                                    <p:anim calcmode="lin" valueType="num">
                                      <p:cBhvr>
                                        <p:cTn id="34" dur="1000" fill="hold"/>
                                        <p:tgtEl>
                                          <p:spTgt spid="36"/>
                                        </p:tgtEl>
                                        <p:attrNameLst>
                                          <p:attrName>ppt_x</p:attrName>
                                        </p:attrNameLst>
                                      </p:cBhvr>
                                      <p:tavLst>
                                        <p:tav tm="0">
                                          <p:val>
                                            <p:strVal val="#ppt_x"/>
                                          </p:val>
                                        </p:tav>
                                        <p:tav tm="100000">
                                          <p:val>
                                            <p:strVal val="#ppt_x"/>
                                          </p:val>
                                        </p:tav>
                                      </p:tavLst>
                                    </p:anim>
                                    <p:anim calcmode="lin" valueType="num">
                                      <p:cBhvr>
                                        <p:cTn id="35"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37"/>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36" name="trả lời câu hỏi">
            <a:extLst>
              <a:ext uri="{FF2B5EF4-FFF2-40B4-BE49-F238E27FC236}">
                <a16:creationId xmlns:a16="http://schemas.microsoft.com/office/drawing/2014/main" id="{062184F5-F396-08BC-CD47-35986E4A91B3}"/>
              </a:ext>
            </a:extLst>
          </p:cNvPr>
          <p:cNvGrpSpPr/>
          <p:nvPr/>
        </p:nvGrpSpPr>
        <p:grpSpPr>
          <a:xfrm>
            <a:off x="7015980" y="6286535"/>
            <a:ext cx="5687244" cy="2030406"/>
            <a:chOff x="4677320" y="4255313"/>
            <a:chExt cx="3791496" cy="1353604"/>
          </a:xfrm>
        </p:grpSpPr>
        <p:grpSp>
          <p:nvGrpSpPr>
            <p:cNvPr id="30" name="Group 29">
              <a:extLst>
                <a:ext uri="{FF2B5EF4-FFF2-40B4-BE49-F238E27FC236}">
                  <a16:creationId xmlns:a16="http://schemas.microsoft.com/office/drawing/2014/main" id="{DF99BDA2-5D38-1F4B-865E-164D90684961}"/>
                </a:ext>
              </a:extLst>
            </p:cNvPr>
            <p:cNvGrpSpPr/>
            <p:nvPr/>
          </p:nvGrpSpPr>
          <p:grpSpPr>
            <a:xfrm>
              <a:off x="4677320" y="4255313"/>
              <a:ext cx="3620752" cy="1353604"/>
              <a:chOff x="4677320" y="4206654"/>
              <a:chExt cx="3620752" cy="1353604"/>
            </a:xfrm>
          </p:grpSpPr>
          <p:pic>
            <p:nvPicPr>
              <p:cNvPr id="72" name="Graphic 71">
                <a:extLst>
                  <a:ext uri="{FF2B5EF4-FFF2-40B4-BE49-F238E27FC236}">
                    <a16:creationId xmlns:a16="http://schemas.microsoft.com/office/drawing/2014/main" id="{035A494C-CD3A-A2F4-1D93-ACB58E77F882}"/>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flipH="1">
                <a:off x="5867400" y="4206654"/>
                <a:ext cx="47625" cy="833438"/>
              </a:xfrm>
              <a:prstGeom prst="rect">
                <a:avLst/>
              </a:prstGeom>
            </p:spPr>
          </p:pic>
          <p:pic>
            <p:nvPicPr>
              <p:cNvPr id="73" name="Graphic 72">
                <a:extLst>
                  <a:ext uri="{FF2B5EF4-FFF2-40B4-BE49-F238E27FC236}">
                    <a16:creationId xmlns:a16="http://schemas.microsoft.com/office/drawing/2014/main" id="{2937E080-707D-1741-BF60-11F5223888DC}"/>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flipH="1">
                <a:off x="6935291" y="4243289"/>
                <a:ext cx="47625" cy="833438"/>
              </a:xfrm>
              <a:prstGeom prst="rect">
                <a:avLst/>
              </a:prstGeom>
            </p:spPr>
          </p:pic>
          <p:pic>
            <p:nvPicPr>
              <p:cNvPr id="21" name="Picture 20">
                <a:extLst>
                  <a:ext uri="{FF2B5EF4-FFF2-40B4-BE49-F238E27FC236}">
                    <a16:creationId xmlns:a16="http://schemas.microsoft.com/office/drawing/2014/main" id="{AFF65733-BA6A-E895-F327-E594D9CF9A9E}"/>
                  </a:ext>
                </a:extLst>
              </p:cNvPr>
              <p:cNvPicPr>
                <a:picLocks noChangeAspect="1"/>
              </p:cNvPicPr>
              <p:nvPr/>
            </p:nvPicPr>
            <p:blipFill>
              <a:blip r:embed="rId6"/>
              <a:stretch>
                <a:fillRect/>
              </a:stretch>
            </p:blipFill>
            <p:spPr>
              <a:xfrm>
                <a:off x="4677320" y="4593196"/>
                <a:ext cx="3620752" cy="967062"/>
              </a:xfrm>
              <a:prstGeom prst="rect">
                <a:avLst/>
              </a:prstGeom>
            </p:spPr>
          </p:pic>
        </p:grpSp>
        <p:sp>
          <p:nvSpPr>
            <p:cNvPr id="31" name="TextBox 30">
              <a:extLst>
                <a:ext uri="{FF2B5EF4-FFF2-40B4-BE49-F238E27FC236}">
                  <a16:creationId xmlns:a16="http://schemas.microsoft.com/office/drawing/2014/main" id="{36AA3154-0855-F55B-A9AC-0624384D5E02}"/>
                </a:ext>
              </a:extLst>
            </p:cNvPr>
            <p:cNvSpPr txBox="1"/>
            <p:nvPr/>
          </p:nvSpPr>
          <p:spPr>
            <a:xfrm>
              <a:off x="5401766" y="4768026"/>
              <a:ext cx="3067050" cy="553998"/>
            </a:xfrm>
            <a:prstGeom prst="rect">
              <a:avLst/>
            </a:prstGeom>
            <a:noFill/>
          </p:spPr>
          <p:txBody>
            <a:bodyPr wrap="square" rtlCol="0">
              <a:spAutoFit/>
            </a:bodyPr>
            <a:lstStyle/>
            <a:p>
              <a:r>
                <a:rPr lang="en-GB" sz="4800" b="1">
                  <a:latin typeface="Times New Roman" panose="02020603050405020304" pitchFamily="18" charset="0"/>
                  <a:cs typeface="Times New Roman" panose="02020603050405020304" pitchFamily="18" charset="0"/>
                </a:rPr>
                <a:t>A. Phù sa</a:t>
              </a:r>
              <a:endParaRPr lang="en-US" sz="4400" b="1">
                <a:solidFill>
                  <a:prstClr val="black"/>
                </a:solidFill>
                <a:latin typeface="Times New Roman" panose="02020603050405020304" pitchFamily="18" charset="0"/>
                <a:cs typeface="Times New Roman" panose="02020603050405020304" pitchFamily="18" charset="0"/>
              </a:endParaRPr>
            </a:p>
          </p:txBody>
        </p:sp>
      </p:grpSp>
      <p:pic>
        <p:nvPicPr>
          <p:cNvPr id="7" name="tổ ong">
            <a:extLst>
              <a:ext uri="{FF2B5EF4-FFF2-40B4-BE49-F238E27FC236}">
                <a16:creationId xmlns:a16="http://schemas.microsoft.com/office/drawing/2014/main" id="{435FFB52-E381-129D-744C-E541DD0D5902}"/>
              </a:ext>
            </a:extLst>
          </p:cNvPr>
          <p:cNvPicPr>
            <a:picLocks noChangeAspect="1"/>
          </p:cNvPicPr>
          <p:nvPr/>
        </p:nvPicPr>
        <p:blipFill>
          <a:blip r:embed="rId7"/>
          <a:stretch>
            <a:fillRect/>
          </a:stretch>
        </p:blipFill>
        <p:spPr>
          <a:xfrm>
            <a:off x="15035528" y="-445383"/>
            <a:ext cx="3064892" cy="4672542"/>
          </a:xfrm>
          <a:prstGeom prst="rect">
            <a:avLst/>
          </a:prstGeom>
        </p:spPr>
      </p:pic>
      <p:grpSp>
        <p:nvGrpSpPr>
          <p:cNvPr id="35" name="Bảng câu hỏi">
            <a:extLst>
              <a:ext uri="{FF2B5EF4-FFF2-40B4-BE49-F238E27FC236}">
                <a16:creationId xmlns:a16="http://schemas.microsoft.com/office/drawing/2014/main" id="{E6CD3A29-7EE3-0A96-8CCA-BD4D81D5C7C1}"/>
              </a:ext>
            </a:extLst>
          </p:cNvPr>
          <p:cNvGrpSpPr/>
          <p:nvPr/>
        </p:nvGrpSpPr>
        <p:grpSpPr>
          <a:xfrm>
            <a:off x="5487724" y="-960840"/>
            <a:ext cx="8540549" cy="7464579"/>
            <a:chOff x="3640847" y="-673998"/>
            <a:chExt cx="5693699" cy="4976386"/>
          </a:xfrm>
        </p:grpSpPr>
        <p:grpSp>
          <p:nvGrpSpPr>
            <p:cNvPr id="25" name="Group 24">
              <a:extLst>
                <a:ext uri="{FF2B5EF4-FFF2-40B4-BE49-F238E27FC236}">
                  <a16:creationId xmlns:a16="http://schemas.microsoft.com/office/drawing/2014/main" id="{C74232FC-003E-0D07-6391-F4F9BE14D939}"/>
                </a:ext>
              </a:extLst>
            </p:cNvPr>
            <p:cNvGrpSpPr/>
            <p:nvPr/>
          </p:nvGrpSpPr>
          <p:grpSpPr>
            <a:xfrm>
              <a:off x="3640847" y="-673998"/>
              <a:ext cx="5693699" cy="4976386"/>
              <a:chOff x="10437601" y="223062"/>
              <a:chExt cx="5693699" cy="4976386"/>
            </a:xfrm>
          </p:grpSpPr>
          <p:pic>
            <p:nvPicPr>
              <p:cNvPr id="67" name="Picture 66">
                <a:extLst>
                  <a:ext uri="{FF2B5EF4-FFF2-40B4-BE49-F238E27FC236}">
                    <a16:creationId xmlns:a16="http://schemas.microsoft.com/office/drawing/2014/main" id="{E3D2159E-CB89-67A6-1D95-A12B9EAD1E64}"/>
                  </a:ext>
                </a:extLst>
              </p:cNvPr>
              <p:cNvPicPr>
                <a:picLocks noChangeAspect="1"/>
              </p:cNvPicPr>
              <p:nvPr/>
            </p:nvPicPr>
            <p:blipFill rotWithShape="1">
              <a:blip r:embed="rId8"/>
              <a:srcRect l="95915" r="-775"/>
              <a:stretch/>
            </p:blipFill>
            <p:spPr>
              <a:xfrm>
                <a:off x="14257169" y="223062"/>
                <a:ext cx="336883" cy="2170364"/>
              </a:xfrm>
              <a:prstGeom prst="rect">
                <a:avLst/>
              </a:prstGeom>
            </p:spPr>
          </p:pic>
          <p:pic>
            <p:nvPicPr>
              <p:cNvPr id="68" name="Picture 67">
                <a:extLst>
                  <a:ext uri="{FF2B5EF4-FFF2-40B4-BE49-F238E27FC236}">
                    <a16:creationId xmlns:a16="http://schemas.microsoft.com/office/drawing/2014/main" id="{453FCF51-F7C7-595E-DBD8-6820F539BF7C}"/>
                  </a:ext>
                </a:extLst>
              </p:cNvPr>
              <p:cNvPicPr>
                <a:picLocks noChangeAspect="1"/>
              </p:cNvPicPr>
              <p:nvPr/>
            </p:nvPicPr>
            <p:blipFill rotWithShape="1">
              <a:blip r:embed="rId8"/>
              <a:srcRect l="95915" r="-775"/>
              <a:stretch/>
            </p:blipFill>
            <p:spPr>
              <a:xfrm>
                <a:off x="11855117" y="301060"/>
                <a:ext cx="336883" cy="2170364"/>
              </a:xfrm>
              <a:prstGeom prst="rect">
                <a:avLst/>
              </a:prstGeom>
            </p:spPr>
          </p:pic>
          <p:pic>
            <p:nvPicPr>
              <p:cNvPr id="9" name="Picture 8">
                <a:extLst>
                  <a:ext uri="{FF2B5EF4-FFF2-40B4-BE49-F238E27FC236}">
                    <a16:creationId xmlns:a16="http://schemas.microsoft.com/office/drawing/2014/main" id="{C806E029-0825-D1D5-A38A-AF558BDEF429}"/>
                  </a:ext>
                </a:extLst>
              </p:cNvPr>
              <p:cNvPicPr>
                <a:picLocks noChangeAspect="1"/>
              </p:cNvPicPr>
              <p:nvPr/>
            </p:nvPicPr>
            <p:blipFill>
              <a:blip r:embed="rId9"/>
              <a:stretch>
                <a:fillRect/>
              </a:stretch>
            </p:blipFill>
            <p:spPr>
              <a:xfrm>
                <a:off x="10437601" y="1770448"/>
                <a:ext cx="5693699" cy="3429000"/>
              </a:xfrm>
              <a:prstGeom prst="rect">
                <a:avLst/>
              </a:prstGeom>
            </p:spPr>
          </p:pic>
        </p:grpSp>
        <p:sp>
          <p:nvSpPr>
            <p:cNvPr id="11" name="TextBox 10">
              <a:extLst>
                <a:ext uri="{FF2B5EF4-FFF2-40B4-BE49-F238E27FC236}">
                  <a16:creationId xmlns:a16="http://schemas.microsoft.com/office/drawing/2014/main" id="{5E0357EF-283A-563F-6A7B-0FDA985B1E0E}"/>
                </a:ext>
              </a:extLst>
            </p:cNvPr>
            <p:cNvSpPr txBox="1"/>
            <p:nvPr/>
          </p:nvSpPr>
          <p:spPr>
            <a:xfrm>
              <a:off x="4119399" y="1356244"/>
              <a:ext cx="4634075" cy="2277547"/>
            </a:xfrm>
            <a:prstGeom prst="rect">
              <a:avLst/>
            </a:prstGeom>
            <a:noFill/>
          </p:spPr>
          <p:txBody>
            <a:bodyPr wrap="square" rtlCol="0">
              <a:spAutoFit/>
            </a:bodyPr>
            <a:lstStyle/>
            <a:p>
              <a:r>
                <a:rPr lang="en-GB" sz="3600" b="1">
                  <a:latin typeface="Times New Roman" panose="02020603050405020304" pitchFamily="18" charset="0"/>
                  <a:cs typeface="Times New Roman" panose="02020603050405020304" pitchFamily="18" charset="0"/>
                </a:rPr>
                <a:t>Câu 2 (Hươu cao cổ): </a:t>
              </a:r>
              <a:r>
                <a:rPr lang="en-GB" sz="3600">
                  <a:latin typeface="Times New Roman" panose="02020603050405020304" pitchFamily="18" charset="0"/>
                  <a:cs typeface="Times New Roman" panose="02020603050405020304" pitchFamily="18" charset="0"/>
                </a:rPr>
                <a:t>Từ nào sau đây là từ Hán Việt?</a:t>
              </a:r>
            </a:p>
            <a:p>
              <a:pPr marL="742950" indent="-742950">
                <a:buAutoNum type="alphaUcPeriod"/>
              </a:pPr>
              <a:r>
                <a:rPr lang="en-GB" sz="3600" smtClean="0">
                  <a:latin typeface="Times New Roman" panose="02020603050405020304" pitchFamily="18" charset="0"/>
                  <a:cs typeface="Times New Roman" panose="02020603050405020304" pitchFamily="18" charset="0"/>
                </a:rPr>
                <a:t>Phù </a:t>
              </a:r>
              <a:r>
                <a:rPr lang="en-GB" sz="3600">
                  <a:latin typeface="Times New Roman" panose="02020603050405020304" pitchFamily="18" charset="0"/>
                  <a:cs typeface="Times New Roman" panose="02020603050405020304" pitchFamily="18" charset="0"/>
                </a:rPr>
                <a:t>sa		</a:t>
              </a:r>
              <a:endParaRPr lang="vi-VN" sz="3600" smtClean="0">
                <a:latin typeface="Times New Roman" panose="02020603050405020304" pitchFamily="18" charset="0"/>
                <a:cs typeface="Times New Roman" panose="02020603050405020304" pitchFamily="18" charset="0"/>
              </a:endParaRPr>
            </a:p>
            <a:p>
              <a:pPr marL="742950" indent="-742950">
                <a:buAutoNum type="alphaUcPeriod"/>
              </a:pPr>
              <a:r>
                <a:rPr lang="en-GB" sz="3600" smtClean="0">
                  <a:latin typeface="Times New Roman" panose="02020603050405020304" pitchFamily="18" charset="0"/>
                  <a:cs typeface="Times New Roman" panose="02020603050405020304" pitchFamily="18" charset="0"/>
                </a:rPr>
                <a:t>Màu </a:t>
              </a:r>
              <a:r>
                <a:rPr lang="en-GB" sz="3600">
                  <a:latin typeface="Times New Roman" panose="02020603050405020304" pitchFamily="18" charset="0"/>
                  <a:cs typeface="Times New Roman" panose="02020603050405020304" pitchFamily="18" charset="0"/>
                </a:rPr>
                <a:t>sắc		</a:t>
              </a:r>
              <a:endParaRPr lang="vi-VN" sz="3600" smtClean="0">
                <a:latin typeface="Times New Roman" panose="02020603050405020304" pitchFamily="18" charset="0"/>
                <a:cs typeface="Times New Roman" panose="02020603050405020304" pitchFamily="18" charset="0"/>
              </a:endParaRPr>
            </a:p>
            <a:p>
              <a:pPr marL="742950" indent="-742950">
                <a:buAutoNum type="alphaUcPeriod"/>
              </a:pPr>
              <a:r>
                <a:rPr lang="en-GB" sz="3600" smtClean="0">
                  <a:latin typeface="Times New Roman" panose="02020603050405020304" pitchFamily="18" charset="0"/>
                  <a:cs typeface="Times New Roman" panose="02020603050405020304" pitchFamily="18" charset="0"/>
                </a:rPr>
                <a:t>Cửa </a:t>
              </a:r>
              <a:r>
                <a:rPr lang="en-GB" sz="3600">
                  <a:latin typeface="Times New Roman" panose="02020603050405020304" pitchFamily="18" charset="0"/>
                  <a:cs typeface="Times New Roman" panose="02020603050405020304" pitchFamily="18" charset="0"/>
                </a:rPr>
                <a:t>sổ		</a:t>
              </a:r>
              <a:endParaRPr lang="vi-VN" sz="3600" smtClean="0">
                <a:latin typeface="Times New Roman" panose="02020603050405020304" pitchFamily="18" charset="0"/>
                <a:cs typeface="Times New Roman" panose="02020603050405020304" pitchFamily="18" charset="0"/>
              </a:endParaRPr>
            </a:p>
            <a:p>
              <a:pPr marL="742950" indent="-742950">
                <a:buAutoNum type="alphaUcPeriod"/>
              </a:pPr>
              <a:r>
                <a:rPr lang="en-GB" sz="3600" smtClean="0">
                  <a:latin typeface="Times New Roman" panose="02020603050405020304" pitchFamily="18" charset="0"/>
                  <a:cs typeface="Times New Roman" panose="02020603050405020304" pitchFamily="18" charset="0"/>
                </a:rPr>
                <a:t>Gần gũi</a:t>
              </a:r>
              <a:endParaRPr lang="en-GB" sz="3600">
                <a:latin typeface="Times New Roman" panose="02020603050405020304" pitchFamily="18" charset="0"/>
                <a:cs typeface="Times New Roman" panose="02020603050405020304" pitchFamily="18" charset="0"/>
              </a:endParaRPr>
            </a:p>
          </p:txBody>
        </p:sp>
      </p:grpSp>
      <p:pic>
        <p:nvPicPr>
          <p:cNvPr id="34" name="bọ cánh cứng">
            <a:extLst>
              <a:ext uri="{FF2B5EF4-FFF2-40B4-BE49-F238E27FC236}">
                <a16:creationId xmlns:a16="http://schemas.microsoft.com/office/drawing/2014/main" id="{181C9678-E45A-F9BD-0F0E-E1EDF3A20B69}"/>
              </a:ext>
            </a:extLst>
          </p:cNvPr>
          <p:cNvPicPr>
            <a:picLocks noChangeAspect="1"/>
          </p:cNvPicPr>
          <p:nvPr/>
        </p:nvPicPr>
        <p:blipFill>
          <a:blip r:embed="rId10"/>
          <a:stretch>
            <a:fillRect/>
          </a:stretch>
        </p:blipFill>
        <p:spPr>
          <a:xfrm>
            <a:off x="567300" y="6677023"/>
            <a:ext cx="2717136" cy="1952399"/>
          </a:xfrm>
          <a:prstGeom prst="rect">
            <a:avLst/>
          </a:prstGeom>
        </p:spPr>
      </p:pic>
      <p:pic>
        <p:nvPicPr>
          <p:cNvPr id="114" name="ong già">
            <a:extLst>
              <a:ext uri="{FF2B5EF4-FFF2-40B4-BE49-F238E27FC236}">
                <a16:creationId xmlns:a16="http://schemas.microsoft.com/office/drawing/2014/main" id="{00243D63-F296-7AC0-82FB-45A07466B54A}"/>
              </a:ext>
            </a:extLst>
          </p:cNvPr>
          <p:cNvPicPr>
            <a:picLocks noChangeAspect="1"/>
          </p:cNvPicPr>
          <p:nvPr/>
        </p:nvPicPr>
        <p:blipFill>
          <a:blip r:embed="rId11"/>
          <a:stretch>
            <a:fillRect/>
          </a:stretch>
        </p:blipFill>
        <p:spPr>
          <a:xfrm flipH="1">
            <a:off x="5266892" y="4690185"/>
            <a:ext cx="1808793" cy="1747737"/>
          </a:xfrm>
          <a:prstGeom prst="rect">
            <a:avLst/>
          </a:prstGeom>
        </p:spPr>
      </p:pic>
      <p:pic>
        <p:nvPicPr>
          <p:cNvPr id="115" name="kiến">
            <a:hlinkClick r:id="rId12" action="ppaction://hlinksldjump"/>
            <a:extLst>
              <a:ext uri="{FF2B5EF4-FFF2-40B4-BE49-F238E27FC236}">
                <a16:creationId xmlns:a16="http://schemas.microsoft.com/office/drawing/2014/main" id="{2F92C1C0-9180-1A4E-A892-96A875844774}"/>
              </a:ext>
            </a:extLst>
          </p:cNvPr>
          <p:cNvPicPr>
            <a:picLocks noChangeAspect="1"/>
          </p:cNvPicPr>
          <p:nvPr/>
        </p:nvPicPr>
        <p:blipFill>
          <a:blip r:embed="rId13">
            <a:extLst>
              <a:ext uri="{96DAC541-7B7A-43D3-8B79-37D633B846F1}">
                <asvg:svgBlip xmlns="" xmlns:asvg="http://schemas.microsoft.com/office/drawing/2016/SVG/main" r:embed="rId14"/>
              </a:ext>
            </a:extLst>
          </a:blip>
          <a:stretch>
            <a:fillRect/>
          </a:stretch>
        </p:blipFill>
        <p:spPr>
          <a:xfrm>
            <a:off x="16630274" y="8415374"/>
            <a:ext cx="1657727" cy="1871627"/>
          </a:xfrm>
          <a:prstGeom prst="rect">
            <a:avLst/>
          </a:prstGeom>
        </p:spPr>
      </p:pic>
      <p:pic>
        <p:nvPicPr>
          <p:cNvPr id="117" name="ong non">
            <a:extLst>
              <a:ext uri="{FF2B5EF4-FFF2-40B4-BE49-F238E27FC236}">
                <a16:creationId xmlns:a16="http://schemas.microsoft.com/office/drawing/2014/main" id="{96B228C0-11C7-C79D-493D-FF3AF42CAFB8}"/>
              </a:ext>
            </a:extLst>
          </p:cNvPr>
          <p:cNvPicPr>
            <a:picLocks noChangeAspect="1"/>
          </p:cNvPicPr>
          <p:nvPr/>
        </p:nvPicPr>
        <p:blipFill>
          <a:blip r:embed="rId15"/>
          <a:stretch>
            <a:fillRect/>
          </a:stretch>
        </p:blipFill>
        <p:spPr>
          <a:xfrm flipH="1">
            <a:off x="12394150" y="4451084"/>
            <a:ext cx="1662938" cy="2225939"/>
          </a:xfrm>
          <a:prstGeom prst="rect">
            <a:avLst/>
          </a:prstGeom>
        </p:spPr>
      </p:pic>
      <p:pic>
        <p:nvPicPr>
          <p:cNvPr id="37" name="ong MC">
            <a:extLst>
              <a:ext uri="{FF2B5EF4-FFF2-40B4-BE49-F238E27FC236}">
                <a16:creationId xmlns:a16="http://schemas.microsoft.com/office/drawing/2014/main" id="{DB066CDA-D7CF-ACC8-8BC3-62865B14798C}"/>
              </a:ext>
            </a:extLst>
          </p:cNvPr>
          <p:cNvPicPr>
            <a:picLocks noChangeAspect="1"/>
          </p:cNvPicPr>
          <p:nvPr/>
        </p:nvPicPr>
        <p:blipFill>
          <a:blip r:embed="rId16"/>
          <a:stretch>
            <a:fillRect/>
          </a:stretch>
        </p:blipFill>
        <p:spPr>
          <a:xfrm>
            <a:off x="1278449" y="1055927"/>
            <a:ext cx="3100085" cy="4746147"/>
          </a:xfrm>
          <a:prstGeom prst="rect">
            <a:avLst/>
          </a:prstGeom>
        </p:spPr>
      </p:pic>
      <p:sp>
        <p:nvSpPr>
          <p:cNvPr id="3" name="Down Arrow 2"/>
          <p:cNvSpPr/>
          <p:nvPr/>
        </p:nvSpPr>
        <p:spPr>
          <a:xfrm rot="3598339">
            <a:off x="4253013" y="1141751"/>
            <a:ext cx="1161297" cy="1829293"/>
          </a:xfrm>
          <a:prstGeom prst="down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p:cNvSpPr txBox="1"/>
          <p:nvPr/>
        </p:nvSpPr>
        <p:spPr>
          <a:xfrm rot="20014266">
            <a:off x="4101445" y="1666713"/>
            <a:ext cx="1608133" cy="646331"/>
          </a:xfrm>
          <a:prstGeom prst="rect">
            <a:avLst/>
          </a:prstGeom>
          <a:noFill/>
        </p:spPr>
        <p:txBody>
          <a:bodyPr wrap="none" rtlCol="0">
            <a:spAutoFit/>
          </a:bodyPr>
          <a:lstStyle/>
          <a:p>
            <a:r>
              <a:rPr lang="vi-VN" sz="3600" b="1" smtClean="0">
                <a:latin typeface="+mj-lt"/>
              </a:rPr>
              <a:t>Đáp án</a:t>
            </a:r>
            <a:endParaRPr lang="en-GB" sz="3600" b="1">
              <a:latin typeface="+mj-lt"/>
            </a:endParaRPr>
          </a:p>
        </p:txBody>
      </p:sp>
    </p:spTree>
    <p:extLst>
      <p:ext uri="{BB962C8B-B14F-4D97-AF65-F5344CB8AC3E}">
        <p14:creationId xmlns:p14="http://schemas.microsoft.com/office/powerpoint/2010/main" val="369381065"/>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50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12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750"/>
                                        <p:tgtEl>
                                          <p:spTgt spid="7"/>
                                        </p:tgtEl>
                                      </p:cBhvr>
                                    </p:animEffect>
                                    <p:anim calcmode="lin" valueType="num">
                                      <p:cBhvr>
                                        <p:cTn id="13" dur="1750" fill="hold"/>
                                        <p:tgtEl>
                                          <p:spTgt spid="7"/>
                                        </p:tgtEl>
                                        <p:attrNameLst>
                                          <p:attrName>ppt_x</p:attrName>
                                        </p:attrNameLst>
                                      </p:cBhvr>
                                      <p:tavLst>
                                        <p:tav tm="0">
                                          <p:val>
                                            <p:strVal val="#ppt_x"/>
                                          </p:val>
                                        </p:tav>
                                        <p:tav tm="100000">
                                          <p:val>
                                            <p:strVal val="#ppt_x"/>
                                          </p:val>
                                        </p:tav>
                                      </p:tavLst>
                                    </p:anim>
                                    <p:anim calcmode="lin" valueType="num">
                                      <p:cBhvr>
                                        <p:cTn id="14" dur="1750" fill="hold"/>
                                        <p:tgtEl>
                                          <p:spTgt spid="7"/>
                                        </p:tgtEl>
                                        <p:attrNameLst>
                                          <p:attrName>ppt_y</p:attrName>
                                        </p:attrNameLst>
                                      </p:cBhvr>
                                      <p:tavLst>
                                        <p:tav tm="0">
                                          <p:val>
                                            <p:strVal val="#ppt_y-.1"/>
                                          </p:val>
                                        </p:tav>
                                        <p:tav tm="100000">
                                          <p:val>
                                            <p:strVal val="#ppt_y"/>
                                          </p:val>
                                        </p:tav>
                                      </p:tavLst>
                                    </p:anim>
                                  </p:childTnLst>
                                </p:cTn>
                              </p:par>
                              <p:par>
                                <p:cTn id="15" presetID="22" presetClass="entr" presetSubtype="4" fill="hold" nodeType="withEffect">
                                  <p:stCondLst>
                                    <p:cond delay="3250"/>
                                  </p:stCondLst>
                                  <p:childTnLst>
                                    <p:set>
                                      <p:cBhvr>
                                        <p:cTn id="16" dur="1" fill="hold">
                                          <p:stCondLst>
                                            <p:cond delay="0"/>
                                          </p:stCondLst>
                                        </p:cTn>
                                        <p:tgtEl>
                                          <p:spTgt spid="34"/>
                                        </p:tgtEl>
                                        <p:attrNameLst>
                                          <p:attrName>style.visibility</p:attrName>
                                        </p:attrNameLst>
                                      </p:cBhvr>
                                      <p:to>
                                        <p:strVal val="visible"/>
                                      </p:to>
                                    </p:set>
                                    <p:animEffect transition="in" filter="wipe(down)">
                                      <p:cBhvr>
                                        <p:cTn id="17" dur="2500"/>
                                        <p:tgtEl>
                                          <p:spTgt spid="34"/>
                                        </p:tgtEl>
                                      </p:cBhvr>
                                    </p:animEffect>
                                  </p:childTnLst>
                                </p:cTn>
                              </p:par>
                              <p:par>
                                <p:cTn id="18" presetID="22" presetClass="entr" presetSubtype="4" fill="hold" nodeType="withEffect">
                                  <p:stCondLst>
                                    <p:cond delay="3250"/>
                                  </p:stCondLst>
                                  <p:childTnLst>
                                    <p:set>
                                      <p:cBhvr>
                                        <p:cTn id="19" dur="1" fill="hold">
                                          <p:stCondLst>
                                            <p:cond delay="0"/>
                                          </p:stCondLst>
                                        </p:cTn>
                                        <p:tgtEl>
                                          <p:spTgt spid="115"/>
                                        </p:tgtEl>
                                        <p:attrNameLst>
                                          <p:attrName>style.visibility</p:attrName>
                                        </p:attrNameLst>
                                      </p:cBhvr>
                                      <p:to>
                                        <p:strVal val="visible"/>
                                      </p:to>
                                    </p:set>
                                    <p:animEffect transition="in" filter="wipe(down)">
                                      <p:cBhvr>
                                        <p:cTn id="20" dur="2500"/>
                                        <p:tgtEl>
                                          <p:spTgt spid="115"/>
                                        </p:tgtEl>
                                      </p:cBhvr>
                                    </p:animEffect>
                                  </p:childTnLst>
                                </p:cTn>
                              </p:par>
                              <p:par>
                                <p:cTn id="21" presetID="2" presetClass="entr" presetSubtype="8" fill="hold" nodeType="withEffect">
                                  <p:stCondLst>
                                    <p:cond delay="3250"/>
                                  </p:stCondLst>
                                  <p:childTnLst>
                                    <p:set>
                                      <p:cBhvr>
                                        <p:cTn id="22" dur="1" fill="hold">
                                          <p:stCondLst>
                                            <p:cond delay="0"/>
                                          </p:stCondLst>
                                        </p:cTn>
                                        <p:tgtEl>
                                          <p:spTgt spid="114"/>
                                        </p:tgtEl>
                                        <p:attrNameLst>
                                          <p:attrName>style.visibility</p:attrName>
                                        </p:attrNameLst>
                                      </p:cBhvr>
                                      <p:to>
                                        <p:strVal val="visible"/>
                                      </p:to>
                                    </p:set>
                                    <p:anim calcmode="lin" valueType="num">
                                      <p:cBhvr additive="base">
                                        <p:cTn id="23" dur="4000" fill="hold"/>
                                        <p:tgtEl>
                                          <p:spTgt spid="114"/>
                                        </p:tgtEl>
                                        <p:attrNameLst>
                                          <p:attrName>ppt_x</p:attrName>
                                        </p:attrNameLst>
                                      </p:cBhvr>
                                      <p:tavLst>
                                        <p:tav tm="0">
                                          <p:val>
                                            <p:strVal val="0-#ppt_w/2"/>
                                          </p:val>
                                        </p:tav>
                                        <p:tav tm="100000">
                                          <p:val>
                                            <p:strVal val="#ppt_x"/>
                                          </p:val>
                                        </p:tav>
                                      </p:tavLst>
                                    </p:anim>
                                    <p:anim calcmode="lin" valueType="num">
                                      <p:cBhvr additive="base">
                                        <p:cTn id="24" dur="4000" fill="hold"/>
                                        <p:tgtEl>
                                          <p:spTgt spid="1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5" restart="whenNotActive" fill="hold" evtFilter="cancelBubble" nodeType="interactiveSeq">
                <p:stCondLst>
                  <p:cond evt="onClick" delay="0">
                    <p:tgtEl>
                      <p:spTgt spid="37"/>
                    </p:tgtEl>
                  </p:cond>
                </p:stCondLst>
                <p:endSync evt="end" delay="0">
                  <p:rtn val="all"/>
                </p:endSync>
                <p:childTnLst>
                  <p:par>
                    <p:cTn id="26" fill="hold">
                      <p:stCondLst>
                        <p:cond delay="0"/>
                      </p:stCondLst>
                      <p:childTnLst>
                        <p:par>
                          <p:cTn id="27" fill="hold">
                            <p:stCondLst>
                              <p:cond delay="0"/>
                            </p:stCondLst>
                            <p:childTnLst>
                              <p:par>
                                <p:cTn id="28" presetID="26" presetClass="emph" presetSubtype="0" fill="hold" nodeType="clickEffect">
                                  <p:stCondLst>
                                    <p:cond delay="0"/>
                                  </p:stCondLst>
                                  <p:childTnLst>
                                    <p:animEffect transition="out" filter="fade">
                                      <p:cBhvr>
                                        <p:cTn id="29" dur="500" tmFilter="0, 0; .2, .5; .8, .5; 1, 0"/>
                                        <p:tgtEl>
                                          <p:spTgt spid="37"/>
                                        </p:tgtEl>
                                      </p:cBhvr>
                                    </p:animEffect>
                                    <p:animScale>
                                      <p:cBhvr>
                                        <p:cTn id="30" dur="250" autoRev="1" fill="hold"/>
                                        <p:tgtEl>
                                          <p:spTgt spid="37"/>
                                        </p:tgtEl>
                                      </p:cBhvr>
                                      <p:by x="105000" y="105000"/>
                                    </p:animScale>
                                  </p:childTnLst>
                                  <p:subTnLst>
                                    <p:audio>
                                      <p:cMediaNode>
                                        <p:cTn display="0" masterRel="sameClick">
                                          <p:stCondLst>
                                            <p:cond evt="begin" delay="0">
                                              <p:tn val="28"/>
                                            </p:cond>
                                          </p:stCondLst>
                                          <p:endCondLst>
                                            <p:cond evt="onStopAudio" delay="0">
                                              <p:tgtEl>
                                                <p:sldTgt/>
                                              </p:tgtEl>
                                            </p:cond>
                                          </p:endCondLst>
                                        </p:cTn>
                                        <p:tgtEl>
                                          <p:sndTgt r:embed="rId2" name="XUẤT HIỆN.wav"/>
                                        </p:tgtEl>
                                      </p:cMediaNode>
                                    </p:audio>
                                  </p:subTnLst>
                                </p:cTn>
                              </p:par>
                              <p:par>
                                <p:cTn id="31" presetID="47" presetClass="entr" presetSubtype="0"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1000"/>
                                        <p:tgtEl>
                                          <p:spTgt spid="36"/>
                                        </p:tgtEl>
                                      </p:cBhvr>
                                    </p:animEffect>
                                    <p:anim calcmode="lin" valueType="num">
                                      <p:cBhvr>
                                        <p:cTn id="34" dur="1000" fill="hold"/>
                                        <p:tgtEl>
                                          <p:spTgt spid="36"/>
                                        </p:tgtEl>
                                        <p:attrNameLst>
                                          <p:attrName>ppt_x</p:attrName>
                                        </p:attrNameLst>
                                      </p:cBhvr>
                                      <p:tavLst>
                                        <p:tav tm="0">
                                          <p:val>
                                            <p:strVal val="#ppt_x"/>
                                          </p:val>
                                        </p:tav>
                                        <p:tav tm="100000">
                                          <p:val>
                                            <p:strVal val="#ppt_x"/>
                                          </p:val>
                                        </p:tav>
                                      </p:tavLst>
                                    </p:anim>
                                    <p:anim calcmode="lin" valueType="num">
                                      <p:cBhvr>
                                        <p:cTn id="35"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37"/>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36" name="trả lời câu hỏi">
            <a:extLst>
              <a:ext uri="{FF2B5EF4-FFF2-40B4-BE49-F238E27FC236}">
                <a16:creationId xmlns:a16="http://schemas.microsoft.com/office/drawing/2014/main" id="{062184F5-F396-08BC-CD47-35986E4A91B3}"/>
              </a:ext>
            </a:extLst>
          </p:cNvPr>
          <p:cNvGrpSpPr/>
          <p:nvPr/>
        </p:nvGrpSpPr>
        <p:grpSpPr>
          <a:xfrm>
            <a:off x="7015980" y="6286535"/>
            <a:ext cx="5431128" cy="2030406"/>
            <a:chOff x="4677320" y="4255313"/>
            <a:chExt cx="3620752" cy="1353604"/>
          </a:xfrm>
        </p:grpSpPr>
        <p:grpSp>
          <p:nvGrpSpPr>
            <p:cNvPr id="30" name="Group 29">
              <a:extLst>
                <a:ext uri="{FF2B5EF4-FFF2-40B4-BE49-F238E27FC236}">
                  <a16:creationId xmlns:a16="http://schemas.microsoft.com/office/drawing/2014/main" id="{DF99BDA2-5D38-1F4B-865E-164D90684961}"/>
                </a:ext>
              </a:extLst>
            </p:cNvPr>
            <p:cNvGrpSpPr/>
            <p:nvPr/>
          </p:nvGrpSpPr>
          <p:grpSpPr>
            <a:xfrm>
              <a:off x="4677320" y="4255313"/>
              <a:ext cx="3620752" cy="1353604"/>
              <a:chOff x="4677320" y="4206654"/>
              <a:chExt cx="3620752" cy="1353604"/>
            </a:xfrm>
          </p:grpSpPr>
          <p:pic>
            <p:nvPicPr>
              <p:cNvPr id="72" name="Graphic 71">
                <a:extLst>
                  <a:ext uri="{FF2B5EF4-FFF2-40B4-BE49-F238E27FC236}">
                    <a16:creationId xmlns:a16="http://schemas.microsoft.com/office/drawing/2014/main" id="{035A494C-CD3A-A2F4-1D93-ACB58E77F882}"/>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flipH="1">
                <a:off x="5867400" y="4206654"/>
                <a:ext cx="47625" cy="833438"/>
              </a:xfrm>
              <a:prstGeom prst="rect">
                <a:avLst/>
              </a:prstGeom>
            </p:spPr>
          </p:pic>
          <p:pic>
            <p:nvPicPr>
              <p:cNvPr id="73" name="Graphic 72">
                <a:extLst>
                  <a:ext uri="{FF2B5EF4-FFF2-40B4-BE49-F238E27FC236}">
                    <a16:creationId xmlns:a16="http://schemas.microsoft.com/office/drawing/2014/main" id="{2937E080-707D-1741-BF60-11F5223888DC}"/>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flipH="1">
                <a:off x="6935291" y="4243289"/>
                <a:ext cx="47625" cy="833438"/>
              </a:xfrm>
              <a:prstGeom prst="rect">
                <a:avLst/>
              </a:prstGeom>
            </p:spPr>
          </p:pic>
          <p:pic>
            <p:nvPicPr>
              <p:cNvPr id="21" name="Picture 20">
                <a:extLst>
                  <a:ext uri="{FF2B5EF4-FFF2-40B4-BE49-F238E27FC236}">
                    <a16:creationId xmlns:a16="http://schemas.microsoft.com/office/drawing/2014/main" id="{AFF65733-BA6A-E895-F327-E594D9CF9A9E}"/>
                  </a:ext>
                </a:extLst>
              </p:cNvPr>
              <p:cNvPicPr>
                <a:picLocks noChangeAspect="1"/>
              </p:cNvPicPr>
              <p:nvPr/>
            </p:nvPicPr>
            <p:blipFill>
              <a:blip r:embed="rId6"/>
              <a:stretch>
                <a:fillRect/>
              </a:stretch>
            </p:blipFill>
            <p:spPr>
              <a:xfrm>
                <a:off x="4677320" y="4593196"/>
                <a:ext cx="3620752" cy="967062"/>
              </a:xfrm>
              <a:prstGeom prst="rect">
                <a:avLst/>
              </a:prstGeom>
            </p:spPr>
          </p:pic>
        </p:grpSp>
        <p:sp>
          <p:nvSpPr>
            <p:cNvPr id="31" name="TextBox 30">
              <a:extLst>
                <a:ext uri="{FF2B5EF4-FFF2-40B4-BE49-F238E27FC236}">
                  <a16:creationId xmlns:a16="http://schemas.microsoft.com/office/drawing/2014/main" id="{36AA3154-0855-F55B-A9AC-0624384D5E02}"/>
                </a:ext>
              </a:extLst>
            </p:cNvPr>
            <p:cNvSpPr txBox="1"/>
            <p:nvPr/>
          </p:nvSpPr>
          <p:spPr>
            <a:xfrm>
              <a:off x="4920547" y="4722206"/>
              <a:ext cx="3067050" cy="718145"/>
            </a:xfrm>
            <a:prstGeom prst="rect">
              <a:avLst/>
            </a:prstGeom>
            <a:noFill/>
          </p:spPr>
          <p:txBody>
            <a:bodyPr wrap="square" rtlCol="0">
              <a:spAutoFit/>
            </a:bodyPr>
            <a:lstStyle/>
            <a:p>
              <a:pPr algn="ctr"/>
              <a:r>
                <a:rPr lang="en-GB" sz="3200"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 Mẹ cùng cha công tác bận không về.</a:t>
              </a:r>
            </a:p>
          </p:txBody>
        </p:sp>
      </p:grpSp>
      <p:pic>
        <p:nvPicPr>
          <p:cNvPr id="7" name="tổ ong">
            <a:extLst>
              <a:ext uri="{FF2B5EF4-FFF2-40B4-BE49-F238E27FC236}">
                <a16:creationId xmlns:a16="http://schemas.microsoft.com/office/drawing/2014/main" id="{435FFB52-E381-129D-744C-E541DD0D5902}"/>
              </a:ext>
            </a:extLst>
          </p:cNvPr>
          <p:cNvPicPr>
            <a:picLocks noChangeAspect="1"/>
          </p:cNvPicPr>
          <p:nvPr/>
        </p:nvPicPr>
        <p:blipFill>
          <a:blip r:embed="rId7"/>
          <a:stretch>
            <a:fillRect/>
          </a:stretch>
        </p:blipFill>
        <p:spPr>
          <a:xfrm>
            <a:off x="15035528" y="-445383"/>
            <a:ext cx="3064892" cy="4672542"/>
          </a:xfrm>
          <a:prstGeom prst="rect">
            <a:avLst/>
          </a:prstGeom>
        </p:spPr>
      </p:pic>
      <p:grpSp>
        <p:nvGrpSpPr>
          <p:cNvPr id="35" name="Bảng câu hỏi">
            <a:extLst>
              <a:ext uri="{FF2B5EF4-FFF2-40B4-BE49-F238E27FC236}">
                <a16:creationId xmlns:a16="http://schemas.microsoft.com/office/drawing/2014/main" id="{E6CD3A29-7EE3-0A96-8CCA-BD4D81D5C7C1}"/>
              </a:ext>
            </a:extLst>
          </p:cNvPr>
          <p:cNvGrpSpPr/>
          <p:nvPr/>
        </p:nvGrpSpPr>
        <p:grpSpPr>
          <a:xfrm>
            <a:off x="4378534" y="-960840"/>
            <a:ext cx="10480466" cy="7464579"/>
            <a:chOff x="2901387" y="-673998"/>
            <a:chExt cx="6986977" cy="4976386"/>
          </a:xfrm>
        </p:grpSpPr>
        <p:grpSp>
          <p:nvGrpSpPr>
            <p:cNvPr id="25" name="Group 24">
              <a:extLst>
                <a:ext uri="{FF2B5EF4-FFF2-40B4-BE49-F238E27FC236}">
                  <a16:creationId xmlns:a16="http://schemas.microsoft.com/office/drawing/2014/main" id="{C74232FC-003E-0D07-6391-F4F9BE14D939}"/>
                </a:ext>
              </a:extLst>
            </p:cNvPr>
            <p:cNvGrpSpPr/>
            <p:nvPr/>
          </p:nvGrpSpPr>
          <p:grpSpPr>
            <a:xfrm>
              <a:off x="2901387" y="-673998"/>
              <a:ext cx="6986977" cy="4976386"/>
              <a:chOff x="9698141" y="223062"/>
              <a:chExt cx="6986977" cy="4976386"/>
            </a:xfrm>
          </p:grpSpPr>
          <p:pic>
            <p:nvPicPr>
              <p:cNvPr id="67" name="Picture 66">
                <a:extLst>
                  <a:ext uri="{FF2B5EF4-FFF2-40B4-BE49-F238E27FC236}">
                    <a16:creationId xmlns:a16="http://schemas.microsoft.com/office/drawing/2014/main" id="{E3D2159E-CB89-67A6-1D95-A12B9EAD1E64}"/>
                  </a:ext>
                </a:extLst>
              </p:cNvPr>
              <p:cNvPicPr>
                <a:picLocks noChangeAspect="1"/>
              </p:cNvPicPr>
              <p:nvPr/>
            </p:nvPicPr>
            <p:blipFill rotWithShape="1">
              <a:blip r:embed="rId8"/>
              <a:srcRect l="95915" r="-775"/>
              <a:stretch/>
            </p:blipFill>
            <p:spPr>
              <a:xfrm>
                <a:off x="14257169" y="223062"/>
                <a:ext cx="336883" cy="2170364"/>
              </a:xfrm>
              <a:prstGeom prst="rect">
                <a:avLst/>
              </a:prstGeom>
            </p:spPr>
          </p:pic>
          <p:pic>
            <p:nvPicPr>
              <p:cNvPr id="68" name="Picture 67">
                <a:extLst>
                  <a:ext uri="{FF2B5EF4-FFF2-40B4-BE49-F238E27FC236}">
                    <a16:creationId xmlns:a16="http://schemas.microsoft.com/office/drawing/2014/main" id="{453FCF51-F7C7-595E-DBD8-6820F539BF7C}"/>
                  </a:ext>
                </a:extLst>
              </p:cNvPr>
              <p:cNvPicPr>
                <a:picLocks noChangeAspect="1"/>
              </p:cNvPicPr>
              <p:nvPr/>
            </p:nvPicPr>
            <p:blipFill rotWithShape="1">
              <a:blip r:embed="rId8"/>
              <a:srcRect l="95915" r="-775"/>
              <a:stretch/>
            </p:blipFill>
            <p:spPr>
              <a:xfrm>
                <a:off x="11855117" y="301060"/>
                <a:ext cx="336883" cy="2170364"/>
              </a:xfrm>
              <a:prstGeom prst="rect">
                <a:avLst/>
              </a:prstGeom>
            </p:spPr>
          </p:pic>
          <p:pic>
            <p:nvPicPr>
              <p:cNvPr id="9" name="Picture 8">
                <a:extLst>
                  <a:ext uri="{FF2B5EF4-FFF2-40B4-BE49-F238E27FC236}">
                    <a16:creationId xmlns:a16="http://schemas.microsoft.com/office/drawing/2014/main" id="{C806E029-0825-D1D5-A38A-AF558BDEF429}"/>
                  </a:ext>
                </a:extLst>
              </p:cNvPr>
              <p:cNvPicPr>
                <a:picLocks noChangeAspect="1"/>
              </p:cNvPicPr>
              <p:nvPr/>
            </p:nvPicPr>
            <p:blipFill>
              <a:blip r:embed="rId9"/>
              <a:stretch>
                <a:fillRect/>
              </a:stretch>
            </p:blipFill>
            <p:spPr>
              <a:xfrm>
                <a:off x="9698141" y="1770448"/>
                <a:ext cx="6986977" cy="3429000"/>
              </a:xfrm>
              <a:prstGeom prst="rect">
                <a:avLst/>
              </a:prstGeom>
            </p:spPr>
          </p:pic>
        </p:grpSp>
        <p:sp>
          <p:nvSpPr>
            <p:cNvPr id="11" name="TextBox 10">
              <a:extLst>
                <a:ext uri="{FF2B5EF4-FFF2-40B4-BE49-F238E27FC236}">
                  <a16:creationId xmlns:a16="http://schemas.microsoft.com/office/drawing/2014/main" id="{5E0357EF-283A-563F-6A7B-0FDA985B1E0E}"/>
                </a:ext>
              </a:extLst>
            </p:cNvPr>
            <p:cNvSpPr txBox="1"/>
            <p:nvPr/>
          </p:nvSpPr>
          <p:spPr>
            <a:xfrm>
              <a:off x="4039504" y="1358395"/>
              <a:ext cx="4973859" cy="2277547"/>
            </a:xfrm>
            <a:prstGeom prst="rect">
              <a:avLst/>
            </a:prstGeom>
            <a:noFill/>
          </p:spPr>
          <p:txBody>
            <a:bodyPr wrap="square" rtlCol="0">
              <a:spAutoFit/>
            </a:bodyPr>
            <a:lstStyle/>
            <a:p>
              <a:r>
                <a:rPr lang="en-GB" sz="3600" b="1">
                  <a:latin typeface="Times New Roman" panose="02020603050405020304" pitchFamily="18" charset="0"/>
                  <a:cs typeface="Times New Roman" panose="02020603050405020304" pitchFamily="18" charset="0"/>
                </a:rPr>
                <a:t>Câu 3 (Ngựa vằn): </a:t>
              </a:r>
              <a:r>
                <a:rPr lang="en-GB" sz="3600">
                  <a:latin typeface="Times New Roman" panose="02020603050405020304" pitchFamily="18" charset="0"/>
                  <a:cs typeface="Times New Roman" panose="02020603050405020304" pitchFamily="18" charset="0"/>
                </a:rPr>
                <a:t>Trong các câu thơ sau, câu nào sử dụng từ Hán Việt?</a:t>
              </a:r>
            </a:p>
            <a:p>
              <a:r>
                <a:rPr lang="en-GB" sz="3600">
                  <a:latin typeface="Times New Roman" panose="02020603050405020304" pitchFamily="18" charset="0"/>
                  <a:cs typeface="Times New Roman" panose="02020603050405020304" pitchFamily="18" charset="0"/>
                </a:rPr>
                <a:t>A. Thuyền ta lái gió với buồm trăng.</a:t>
              </a:r>
            </a:p>
            <a:p>
              <a:r>
                <a:rPr lang="en-GB" sz="3600">
                  <a:latin typeface="Times New Roman" panose="02020603050405020304" pitchFamily="18" charset="0"/>
                  <a:cs typeface="Times New Roman" panose="02020603050405020304" pitchFamily="18" charset="0"/>
                </a:rPr>
                <a:t>B. Mẹ cùng cha công tác bận không về.</a:t>
              </a:r>
            </a:p>
            <a:p>
              <a:r>
                <a:rPr lang="en-GB" sz="3600">
                  <a:latin typeface="Times New Roman" panose="02020603050405020304" pitchFamily="18" charset="0"/>
                  <a:cs typeface="Times New Roman" panose="02020603050405020304" pitchFamily="18" charset="0"/>
                </a:rPr>
                <a:t>C. </a:t>
              </a:r>
              <a:r>
                <a:rPr lang="pt-BR" sz="3600">
                  <a:latin typeface="Times New Roman" panose="02020603050405020304" pitchFamily="18" charset="0"/>
                  <a:cs typeface="Times New Roman" panose="02020603050405020304" pitchFamily="18" charset="0"/>
                </a:rPr>
                <a:t>Biển cho ta cá như lòng mẹ.</a:t>
              </a:r>
              <a:endParaRPr lang="en-GB" sz="3600">
                <a:latin typeface="Times New Roman" panose="02020603050405020304" pitchFamily="18" charset="0"/>
                <a:cs typeface="Times New Roman" panose="02020603050405020304" pitchFamily="18" charset="0"/>
              </a:endParaRPr>
            </a:p>
            <a:p>
              <a:r>
                <a:rPr lang="en-GB" sz="3600">
                  <a:latin typeface="Times New Roman" panose="02020603050405020304" pitchFamily="18" charset="0"/>
                  <a:cs typeface="Times New Roman" panose="02020603050405020304" pitchFamily="18" charset="0"/>
                </a:rPr>
                <a:t>D. Cháu thương bà biết mấy nắng mưa.</a:t>
              </a:r>
            </a:p>
          </p:txBody>
        </p:sp>
      </p:grpSp>
      <p:pic>
        <p:nvPicPr>
          <p:cNvPr id="34" name="bọ cánh cứng">
            <a:extLst>
              <a:ext uri="{FF2B5EF4-FFF2-40B4-BE49-F238E27FC236}">
                <a16:creationId xmlns:a16="http://schemas.microsoft.com/office/drawing/2014/main" id="{181C9678-E45A-F9BD-0F0E-E1EDF3A20B69}"/>
              </a:ext>
            </a:extLst>
          </p:cNvPr>
          <p:cNvPicPr>
            <a:picLocks noChangeAspect="1"/>
          </p:cNvPicPr>
          <p:nvPr/>
        </p:nvPicPr>
        <p:blipFill>
          <a:blip r:embed="rId10"/>
          <a:stretch>
            <a:fillRect/>
          </a:stretch>
        </p:blipFill>
        <p:spPr>
          <a:xfrm>
            <a:off x="567300" y="6677023"/>
            <a:ext cx="2717136" cy="1952399"/>
          </a:xfrm>
          <a:prstGeom prst="rect">
            <a:avLst/>
          </a:prstGeom>
        </p:spPr>
      </p:pic>
      <p:pic>
        <p:nvPicPr>
          <p:cNvPr id="114" name="ong già">
            <a:extLst>
              <a:ext uri="{FF2B5EF4-FFF2-40B4-BE49-F238E27FC236}">
                <a16:creationId xmlns:a16="http://schemas.microsoft.com/office/drawing/2014/main" id="{00243D63-F296-7AC0-82FB-45A07466B54A}"/>
              </a:ext>
            </a:extLst>
          </p:cNvPr>
          <p:cNvPicPr>
            <a:picLocks noChangeAspect="1"/>
          </p:cNvPicPr>
          <p:nvPr/>
        </p:nvPicPr>
        <p:blipFill>
          <a:blip r:embed="rId11"/>
          <a:stretch>
            <a:fillRect/>
          </a:stretch>
        </p:blipFill>
        <p:spPr>
          <a:xfrm flipH="1">
            <a:off x="4138850" y="5564053"/>
            <a:ext cx="1808793" cy="1747737"/>
          </a:xfrm>
          <a:prstGeom prst="rect">
            <a:avLst/>
          </a:prstGeom>
        </p:spPr>
      </p:pic>
      <p:pic>
        <p:nvPicPr>
          <p:cNvPr id="115" name="kiến">
            <a:hlinkClick r:id="rId12" action="ppaction://hlinksldjump"/>
            <a:extLst>
              <a:ext uri="{FF2B5EF4-FFF2-40B4-BE49-F238E27FC236}">
                <a16:creationId xmlns:a16="http://schemas.microsoft.com/office/drawing/2014/main" id="{2F92C1C0-9180-1A4E-A892-96A875844774}"/>
              </a:ext>
            </a:extLst>
          </p:cNvPr>
          <p:cNvPicPr>
            <a:picLocks noChangeAspect="1"/>
          </p:cNvPicPr>
          <p:nvPr/>
        </p:nvPicPr>
        <p:blipFill>
          <a:blip r:embed="rId13">
            <a:extLst>
              <a:ext uri="{96DAC541-7B7A-43D3-8B79-37D633B846F1}">
                <asvg:svgBlip xmlns="" xmlns:asvg="http://schemas.microsoft.com/office/drawing/2016/SVG/main" r:embed="rId14"/>
              </a:ext>
            </a:extLst>
          </a:blip>
          <a:stretch>
            <a:fillRect/>
          </a:stretch>
        </p:blipFill>
        <p:spPr>
          <a:xfrm>
            <a:off x="16630274" y="8415374"/>
            <a:ext cx="1657727" cy="1871627"/>
          </a:xfrm>
          <a:prstGeom prst="rect">
            <a:avLst/>
          </a:prstGeom>
        </p:spPr>
      </p:pic>
      <p:pic>
        <p:nvPicPr>
          <p:cNvPr id="117" name="ong non">
            <a:extLst>
              <a:ext uri="{FF2B5EF4-FFF2-40B4-BE49-F238E27FC236}">
                <a16:creationId xmlns:a16="http://schemas.microsoft.com/office/drawing/2014/main" id="{96B228C0-11C7-C79D-493D-FF3AF42CAFB8}"/>
              </a:ext>
            </a:extLst>
          </p:cNvPr>
          <p:cNvPicPr>
            <a:picLocks noChangeAspect="1"/>
          </p:cNvPicPr>
          <p:nvPr/>
        </p:nvPicPr>
        <p:blipFill>
          <a:blip r:embed="rId15"/>
          <a:stretch>
            <a:fillRect/>
          </a:stretch>
        </p:blipFill>
        <p:spPr>
          <a:xfrm flipH="1">
            <a:off x="13666341" y="5007353"/>
            <a:ext cx="1662938" cy="2225939"/>
          </a:xfrm>
          <a:prstGeom prst="rect">
            <a:avLst/>
          </a:prstGeom>
        </p:spPr>
      </p:pic>
      <p:pic>
        <p:nvPicPr>
          <p:cNvPr id="37" name="ong MC">
            <a:extLst>
              <a:ext uri="{FF2B5EF4-FFF2-40B4-BE49-F238E27FC236}">
                <a16:creationId xmlns:a16="http://schemas.microsoft.com/office/drawing/2014/main" id="{DB066CDA-D7CF-ACC8-8BC3-62865B14798C}"/>
              </a:ext>
            </a:extLst>
          </p:cNvPr>
          <p:cNvPicPr>
            <a:picLocks noChangeAspect="1"/>
          </p:cNvPicPr>
          <p:nvPr/>
        </p:nvPicPr>
        <p:blipFill>
          <a:blip r:embed="rId16"/>
          <a:stretch>
            <a:fillRect/>
          </a:stretch>
        </p:blipFill>
        <p:spPr>
          <a:xfrm>
            <a:off x="1278449" y="1055927"/>
            <a:ext cx="3100085" cy="4746147"/>
          </a:xfrm>
          <a:prstGeom prst="rect">
            <a:avLst/>
          </a:prstGeom>
        </p:spPr>
      </p:pic>
      <p:sp>
        <p:nvSpPr>
          <p:cNvPr id="20" name="Down Arrow 19"/>
          <p:cNvSpPr/>
          <p:nvPr/>
        </p:nvSpPr>
        <p:spPr>
          <a:xfrm rot="3598339">
            <a:off x="4253013" y="1141751"/>
            <a:ext cx="1161297" cy="1829293"/>
          </a:xfrm>
          <a:prstGeom prst="down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p:cNvSpPr txBox="1"/>
          <p:nvPr/>
        </p:nvSpPr>
        <p:spPr>
          <a:xfrm rot="20014266">
            <a:off x="4101445" y="1666713"/>
            <a:ext cx="1608133" cy="646331"/>
          </a:xfrm>
          <a:prstGeom prst="rect">
            <a:avLst/>
          </a:prstGeom>
          <a:noFill/>
        </p:spPr>
        <p:txBody>
          <a:bodyPr wrap="none" rtlCol="0">
            <a:spAutoFit/>
          </a:bodyPr>
          <a:lstStyle/>
          <a:p>
            <a:r>
              <a:rPr lang="vi-VN" sz="3600" b="1" smtClean="0">
                <a:latin typeface="+mj-lt"/>
              </a:rPr>
              <a:t>Đáp án</a:t>
            </a:r>
            <a:endParaRPr lang="en-GB" sz="3600" b="1">
              <a:latin typeface="+mj-lt"/>
            </a:endParaRPr>
          </a:p>
        </p:txBody>
      </p:sp>
    </p:spTree>
    <p:extLst>
      <p:ext uri="{BB962C8B-B14F-4D97-AF65-F5344CB8AC3E}">
        <p14:creationId xmlns:p14="http://schemas.microsoft.com/office/powerpoint/2010/main" val="865108239"/>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50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12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750"/>
                                        <p:tgtEl>
                                          <p:spTgt spid="7"/>
                                        </p:tgtEl>
                                      </p:cBhvr>
                                    </p:animEffect>
                                    <p:anim calcmode="lin" valueType="num">
                                      <p:cBhvr>
                                        <p:cTn id="13" dur="1750" fill="hold"/>
                                        <p:tgtEl>
                                          <p:spTgt spid="7"/>
                                        </p:tgtEl>
                                        <p:attrNameLst>
                                          <p:attrName>ppt_x</p:attrName>
                                        </p:attrNameLst>
                                      </p:cBhvr>
                                      <p:tavLst>
                                        <p:tav tm="0">
                                          <p:val>
                                            <p:strVal val="#ppt_x"/>
                                          </p:val>
                                        </p:tav>
                                        <p:tav tm="100000">
                                          <p:val>
                                            <p:strVal val="#ppt_x"/>
                                          </p:val>
                                        </p:tav>
                                      </p:tavLst>
                                    </p:anim>
                                    <p:anim calcmode="lin" valueType="num">
                                      <p:cBhvr>
                                        <p:cTn id="14" dur="1750" fill="hold"/>
                                        <p:tgtEl>
                                          <p:spTgt spid="7"/>
                                        </p:tgtEl>
                                        <p:attrNameLst>
                                          <p:attrName>ppt_y</p:attrName>
                                        </p:attrNameLst>
                                      </p:cBhvr>
                                      <p:tavLst>
                                        <p:tav tm="0">
                                          <p:val>
                                            <p:strVal val="#ppt_y-.1"/>
                                          </p:val>
                                        </p:tav>
                                        <p:tav tm="100000">
                                          <p:val>
                                            <p:strVal val="#ppt_y"/>
                                          </p:val>
                                        </p:tav>
                                      </p:tavLst>
                                    </p:anim>
                                  </p:childTnLst>
                                </p:cTn>
                              </p:par>
                              <p:par>
                                <p:cTn id="15" presetID="22" presetClass="entr" presetSubtype="4" fill="hold" nodeType="withEffect">
                                  <p:stCondLst>
                                    <p:cond delay="3250"/>
                                  </p:stCondLst>
                                  <p:childTnLst>
                                    <p:set>
                                      <p:cBhvr>
                                        <p:cTn id="16" dur="1" fill="hold">
                                          <p:stCondLst>
                                            <p:cond delay="0"/>
                                          </p:stCondLst>
                                        </p:cTn>
                                        <p:tgtEl>
                                          <p:spTgt spid="34"/>
                                        </p:tgtEl>
                                        <p:attrNameLst>
                                          <p:attrName>style.visibility</p:attrName>
                                        </p:attrNameLst>
                                      </p:cBhvr>
                                      <p:to>
                                        <p:strVal val="visible"/>
                                      </p:to>
                                    </p:set>
                                    <p:animEffect transition="in" filter="wipe(down)">
                                      <p:cBhvr>
                                        <p:cTn id="17" dur="2500"/>
                                        <p:tgtEl>
                                          <p:spTgt spid="34"/>
                                        </p:tgtEl>
                                      </p:cBhvr>
                                    </p:animEffect>
                                  </p:childTnLst>
                                </p:cTn>
                              </p:par>
                              <p:par>
                                <p:cTn id="18" presetID="22" presetClass="entr" presetSubtype="4" fill="hold" nodeType="withEffect">
                                  <p:stCondLst>
                                    <p:cond delay="3250"/>
                                  </p:stCondLst>
                                  <p:childTnLst>
                                    <p:set>
                                      <p:cBhvr>
                                        <p:cTn id="19" dur="1" fill="hold">
                                          <p:stCondLst>
                                            <p:cond delay="0"/>
                                          </p:stCondLst>
                                        </p:cTn>
                                        <p:tgtEl>
                                          <p:spTgt spid="115"/>
                                        </p:tgtEl>
                                        <p:attrNameLst>
                                          <p:attrName>style.visibility</p:attrName>
                                        </p:attrNameLst>
                                      </p:cBhvr>
                                      <p:to>
                                        <p:strVal val="visible"/>
                                      </p:to>
                                    </p:set>
                                    <p:animEffect transition="in" filter="wipe(down)">
                                      <p:cBhvr>
                                        <p:cTn id="20" dur="2500"/>
                                        <p:tgtEl>
                                          <p:spTgt spid="115"/>
                                        </p:tgtEl>
                                      </p:cBhvr>
                                    </p:animEffect>
                                  </p:childTnLst>
                                </p:cTn>
                              </p:par>
                              <p:par>
                                <p:cTn id="21" presetID="2" presetClass="entr" presetSubtype="8" fill="hold" nodeType="withEffect">
                                  <p:stCondLst>
                                    <p:cond delay="3250"/>
                                  </p:stCondLst>
                                  <p:childTnLst>
                                    <p:set>
                                      <p:cBhvr>
                                        <p:cTn id="22" dur="1" fill="hold">
                                          <p:stCondLst>
                                            <p:cond delay="0"/>
                                          </p:stCondLst>
                                        </p:cTn>
                                        <p:tgtEl>
                                          <p:spTgt spid="114"/>
                                        </p:tgtEl>
                                        <p:attrNameLst>
                                          <p:attrName>style.visibility</p:attrName>
                                        </p:attrNameLst>
                                      </p:cBhvr>
                                      <p:to>
                                        <p:strVal val="visible"/>
                                      </p:to>
                                    </p:set>
                                    <p:anim calcmode="lin" valueType="num">
                                      <p:cBhvr additive="base">
                                        <p:cTn id="23" dur="4000" fill="hold"/>
                                        <p:tgtEl>
                                          <p:spTgt spid="114"/>
                                        </p:tgtEl>
                                        <p:attrNameLst>
                                          <p:attrName>ppt_x</p:attrName>
                                        </p:attrNameLst>
                                      </p:cBhvr>
                                      <p:tavLst>
                                        <p:tav tm="0">
                                          <p:val>
                                            <p:strVal val="0-#ppt_w/2"/>
                                          </p:val>
                                        </p:tav>
                                        <p:tav tm="100000">
                                          <p:val>
                                            <p:strVal val="#ppt_x"/>
                                          </p:val>
                                        </p:tav>
                                      </p:tavLst>
                                    </p:anim>
                                    <p:anim calcmode="lin" valueType="num">
                                      <p:cBhvr additive="base">
                                        <p:cTn id="24" dur="4000" fill="hold"/>
                                        <p:tgtEl>
                                          <p:spTgt spid="1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5" restart="whenNotActive" fill="hold" evtFilter="cancelBubble" nodeType="interactiveSeq">
                <p:stCondLst>
                  <p:cond evt="onClick" delay="0">
                    <p:tgtEl>
                      <p:spTgt spid="37"/>
                    </p:tgtEl>
                  </p:cond>
                </p:stCondLst>
                <p:endSync evt="end" delay="0">
                  <p:rtn val="all"/>
                </p:endSync>
                <p:childTnLst>
                  <p:par>
                    <p:cTn id="26" fill="hold">
                      <p:stCondLst>
                        <p:cond delay="0"/>
                      </p:stCondLst>
                      <p:childTnLst>
                        <p:par>
                          <p:cTn id="27" fill="hold">
                            <p:stCondLst>
                              <p:cond delay="0"/>
                            </p:stCondLst>
                            <p:childTnLst>
                              <p:par>
                                <p:cTn id="28" presetID="26" presetClass="emph" presetSubtype="0" fill="hold" nodeType="clickEffect">
                                  <p:stCondLst>
                                    <p:cond delay="0"/>
                                  </p:stCondLst>
                                  <p:childTnLst>
                                    <p:animEffect transition="out" filter="fade">
                                      <p:cBhvr>
                                        <p:cTn id="29" dur="500" tmFilter="0, 0; .2, .5; .8, .5; 1, 0"/>
                                        <p:tgtEl>
                                          <p:spTgt spid="37"/>
                                        </p:tgtEl>
                                      </p:cBhvr>
                                    </p:animEffect>
                                    <p:animScale>
                                      <p:cBhvr>
                                        <p:cTn id="30" dur="250" autoRev="1" fill="hold"/>
                                        <p:tgtEl>
                                          <p:spTgt spid="37"/>
                                        </p:tgtEl>
                                      </p:cBhvr>
                                      <p:by x="105000" y="105000"/>
                                    </p:animScale>
                                  </p:childTnLst>
                                  <p:subTnLst>
                                    <p:audio>
                                      <p:cMediaNode>
                                        <p:cTn display="0" masterRel="sameClick">
                                          <p:stCondLst>
                                            <p:cond evt="begin" delay="0">
                                              <p:tn val="28"/>
                                            </p:cond>
                                          </p:stCondLst>
                                          <p:endCondLst>
                                            <p:cond evt="onStopAudio" delay="0">
                                              <p:tgtEl>
                                                <p:sldTgt/>
                                              </p:tgtEl>
                                            </p:cond>
                                          </p:endCondLst>
                                        </p:cTn>
                                        <p:tgtEl>
                                          <p:sndTgt r:embed="rId2" name="XUẤT HIỆN.wav"/>
                                        </p:tgtEl>
                                      </p:cMediaNode>
                                    </p:audio>
                                  </p:subTnLst>
                                </p:cTn>
                              </p:par>
                              <p:par>
                                <p:cTn id="31" presetID="47" presetClass="entr" presetSubtype="0"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1000"/>
                                        <p:tgtEl>
                                          <p:spTgt spid="36"/>
                                        </p:tgtEl>
                                      </p:cBhvr>
                                    </p:animEffect>
                                    <p:anim calcmode="lin" valueType="num">
                                      <p:cBhvr>
                                        <p:cTn id="34" dur="1000" fill="hold"/>
                                        <p:tgtEl>
                                          <p:spTgt spid="36"/>
                                        </p:tgtEl>
                                        <p:attrNameLst>
                                          <p:attrName>ppt_x</p:attrName>
                                        </p:attrNameLst>
                                      </p:cBhvr>
                                      <p:tavLst>
                                        <p:tav tm="0">
                                          <p:val>
                                            <p:strVal val="#ppt_x"/>
                                          </p:val>
                                        </p:tav>
                                        <p:tav tm="100000">
                                          <p:val>
                                            <p:strVal val="#ppt_x"/>
                                          </p:val>
                                        </p:tav>
                                      </p:tavLst>
                                    </p:anim>
                                    <p:anim calcmode="lin" valueType="num">
                                      <p:cBhvr>
                                        <p:cTn id="35"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37"/>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36" name="trả lời câu hỏi">
            <a:extLst>
              <a:ext uri="{FF2B5EF4-FFF2-40B4-BE49-F238E27FC236}">
                <a16:creationId xmlns:a16="http://schemas.microsoft.com/office/drawing/2014/main" id="{062184F5-F396-08BC-CD47-35986E4A91B3}"/>
              </a:ext>
            </a:extLst>
          </p:cNvPr>
          <p:cNvGrpSpPr/>
          <p:nvPr/>
        </p:nvGrpSpPr>
        <p:grpSpPr>
          <a:xfrm>
            <a:off x="7015980" y="6286535"/>
            <a:ext cx="5431128" cy="2030406"/>
            <a:chOff x="4677320" y="4255313"/>
            <a:chExt cx="3620752" cy="1353604"/>
          </a:xfrm>
        </p:grpSpPr>
        <p:grpSp>
          <p:nvGrpSpPr>
            <p:cNvPr id="30" name="Group 29">
              <a:extLst>
                <a:ext uri="{FF2B5EF4-FFF2-40B4-BE49-F238E27FC236}">
                  <a16:creationId xmlns:a16="http://schemas.microsoft.com/office/drawing/2014/main" id="{DF99BDA2-5D38-1F4B-865E-164D90684961}"/>
                </a:ext>
              </a:extLst>
            </p:cNvPr>
            <p:cNvGrpSpPr/>
            <p:nvPr/>
          </p:nvGrpSpPr>
          <p:grpSpPr>
            <a:xfrm>
              <a:off x="4677320" y="4255313"/>
              <a:ext cx="3620752" cy="1353604"/>
              <a:chOff x="4677320" y="4206654"/>
              <a:chExt cx="3620752" cy="1353604"/>
            </a:xfrm>
          </p:grpSpPr>
          <p:pic>
            <p:nvPicPr>
              <p:cNvPr id="72" name="Graphic 71">
                <a:extLst>
                  <a:ext uri="{FF2B5EF4-FFF2-40B4-BE49-F238E27FC236}">
                    <a16:creationId xmlns:a16="http://schemas.microsoft.com/office/drawing/2014/main" id="{035A494C-CD3A-A2F4-1D93-ACB58E77F882}"/>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flipH="1">
                <a:off x="5867400" y="4206654"/>
                <a:ext cx="47625" cy="833438"/>
              </a:xfrm>
              <a:prstGeom prst="rect">
                <a:avLst/>
              </a:prstGeom>
            </p:spPr>
          </p:pic>
          <p:pic>
            <p:nvPicPr>
              <p:cNvPr id="73" name="Graphic 72">
                <a:extLst>
                  <a:ext uri="{FF2B5EF4-FFF2-40B4-BE49-F238E27FC236}">
                    <a16:creationId xmlns:a16="http://schemas.microsoft.com/office/drawing/2014/main" id="{2937E080-707D-1741-BF60-11F5223888DC}"/>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flipH="1">
                <a:off x="6935291" y="4243289"/>
                <a:ext cx="47625" cy="833438"/>
              </a:xfrm>
              <a:prstGeom prst="rect">
                <a:avLst/>
              </a:prstGeom>
            </p:spPr>
          </p:pic>
          <p:pic>
            <p:nvPicPr>
              <p:cNvPr id="21" name="Picture 20">
                <a:extLst>
                  <a:ext uri="{FF2B5EF4-FFF2-40B4-BE49-F238E27FC236}">
                    <a16:creationId xmlns:a16="http://schemas.microsoft.com/office/drawing/2014/main" id="{AFF65733-BA6A-E895-F327-E594D9CF9A9E}"/>
                  </a:ext>
                </a:extLst>
              </p:cNvPr>
              <p:cNvPicPr>
                <a:picLocks noChangeAspect="1"/>
              </p:cNvPicPr>
              <p:nvPr/>
            </p:nvPicPr>
            <p:blipFill>
              <a:blip r:embed="rId6"/>
              <a:stretch>
                <a:fillRect/>
              </a:stretch>
            </p:blipFill>
            <p:spPr>
              <a:xfrm>
                <a:off x="4677320" y="4593196"/>
                <a:ext cx="3620752" cy="967062"/>
              </a:xfrm>
              <a:prstGeom prst="rect">
                <a:avLst/>
              </a:prstGeom>
            </p:spPr>
          </p:pic>
        </p:grpSp>
        <p:sp>
          <p:nvSpPr>
            <p:cNvPr id="31" name="TextBox 30">
              <a:extLst>
                <a:ext uri="{FF2B5EF4-FFF2-40B4-BE49-F238E27FC236}">
                  <a16:creationId xmlns:a16="http://schemas.microsoft.com/office/drawing/2014/main" id="{36AA3154-0855-F55B-A9AC-0624384D5E02}"/>
                </a:ext>
              </a:extLst>
            </p:cNvPr>
            <p:cNvSpPr txBox="1"/>
            <p:nvPr/>
          </p:nvSpPr>
          <p:spPr>
            <a:xfrm>
              <a:off x="4950159" y="4672032"/>
              <a:ext cx="3067050" cy="800219"/>
            </a:xfrm>
            <a:prstGeom prst="rect">
              <a:avLst/>
            </a:prstGeom>
            <a:noFill/>
          </p:spPr>
          <p:txBody>
            <a:bodyPr wrap="square" rtlCol="0">
              <a:spAutoFit/>
            </a:bodyPr>
            <a:lstStyle/>
            <a:p>
              <a:pPr algn="ctr"/>
              <a:r>
                <a:rPr lang="pt-BR" sz="3600" b="1">
                  <a:latin typeface="Times New Roman" panose="02020603050405020304" pitchFamily="18" charset="0"/>
                  <a:cs typeface="Times New Roman" panose="02020603050405020304" pitchFamily="18" charset="0"/>
                </a:rPr>
                <a:t>D. Gần mực thì đen, gần đèn thì rạng</a:t>
              </a:r>
              <a:endParaRPr lang="en-US" sz="3200" b="1">
                <a:solidFill>
                  <a:prstClr val="black"/>
                </a:solidFill>
                <a:latin typeface="Times New Roman" panose="02020603050405020304" pitchFamily="18" charset="0"/>
                <a:cs typeface="Times New Roman" panose="02020603050405020304" pitchFamily="18" charset="0"/>
              </a:endParaRPr>
            </a:p>
          </p:txBody>
        </p:sp>
      </p:grpSp>
      <p:pic>
        <p:nvPicPr>
          <p:cNvPr id="7" name="tổ ong">
            <a:extLst>
              <a:ext uri="{FF2B5EF4-FFF2-40B4-BE49-F238E27FC236}">
                <a16:creationId xmlns:a16="http://schemas.microsoft.com/office/drawing/2014/main" id="{435FFB52-E381-129D-744C-E541DD0D5902}"/>
              </a:ext>
            </a:extLst>
          </p:cNvPr>
          <p:cNvPicPr>
            <a:picLocks noChangeAspect="1"/>
          </p:cNvPicPr>
          <p:nvPr/>
        </p:nvPicPr>
        <p:blipFill>
          <a:blip r:embed="rId7"/>
          <a:stretch>
            <a:fillRect/>
          </a:stretch>
        </p:blipFill>
        <p:spPr>
          <a:xfrm>
            <a:off x="15035528" y="-445383"/>
            <a:ext cx="3064892" cy="4672542"/>
          </a:xfrm>
          <a:prstGeom prst="rect">
            <a:avLst/>
          </a:prstGeom>
        </p:spPr>
      </p:pic>
      <p:grpSp>
        <p:nvGrpSpPr>
          <p:cNvPr id="35" name="Bảng câu hỏi">
            <a:extLst>
              <a:ext uri="{FF2B5EF4-FFF2-40B4-BE49-F238E27FC236}">
                <a16:creationId xmlns:a16="http://schemas.microsoft.com/office/drawing/2014/main" id="{E6CD3A29-7EE3-0A96-8CCA-BD4D81D5C7C1}"/>
              </a:ext>
            </a:extLst>
          </p:cNvPr>
          <p:cNvGrpSpPr/>
          <p:nvPr/>
        </p:nvGrpSpPr>
        <p:grpSpPr>
          <a:xfrm>
            <a:off x="5487724" y="-960840"/>
            <a:ext cx="8540549" cy="7464579"/>
            <a:chOff x="3640847" y="-673998"/>
            <a:chExt cx="5693699" cy="4976386"/>
          </a:xfrm>
        </p:grpSpPr>
        <p:grpSp>
          <p:nvGrpSpPr>
            <p:cNvPr id="25" name="Group 24">
              <a:extLst>
                <a:ext uri="{FF2B5EF4-FFF2-40B4-BE49-F238E27FC236}">
                  <a16:creationId xmlns:a16="http://schemas.microsoft.com/office/drawing/2014/main" id="{C74232FC-003E-0D07-6391-F4F9BE14D939}"/>
                </a:ext>
              </a:extLst>
            </p:cNvPr>
            <p:cNvGrpSpPr/>
            <p:nvPr/>
          </p:nvGrpSpPr>
          <p:grpSpPr>
            <a:xfrm>
              <a:off x="3640847" y="-673998"/>
              <a:ext cx="5693699" cy="4976386"/>
              <a:chOff x="10437601" y="223062"/>
              <a:chExt cx="5693699" cy="4976386"/>
            </a:xfrm>
          </p:grpSpPr>
          <p:pic>
            <p:nvPicPr>
              <p:cNvPr id="67" name="Picture 66">
                <a:extLst>
                  <a:ext uri="{FF2B5EF4-FFF2-40B4-BE49-F238E27FC236}">
                    <a16:creationId xmlns:a16="http://schemas.microsoft.com/office/drawing/2014/main" id="{E3D2159E-CB89-67A6-1D95-A12B9EAD1E64}"/>
                  </a:ext>
                </a:extLst>
              </p:cNvPr>
              <p:cNvPicPr>
                <a:picLocks noChangeAspect="1"/>
              </p:cNvPicPr>
              <p:nvPr/>
            </p:nvPicPr>
            <p:blipFill rotWithShape="1">
              <a:blip r:embed="rId8"/>
              <a:srcRect l="95915" r="-775"/>
              <a:stretch/>
            </p:blipFill>
            <p:spPr>
              <a:xfrm>
                <a:off x="14257169" y="223062"/>
                <a:ext cx="336883" cy="2170364"/>
              </a:xfrm>
              <a:prstGeom prst="rect">
                <a:avLst/>
              </a:prstGeom>
            </p:spPr>
          </p:pic>
          <p:pic>
            <p:nvPicPr>
              <p:cNvPr id="68" name="Picture 67">
                <a:extLst>
                  <a:ext uri="{FF2B5EF4-FFF2-40B4-BE49-F238E27FC236}">
                    <a16:creationId xmlns:a16="http://schemas.microsoft.com/office/drawing/2014/main" id="{453FCF51-F7C7-595E-DBD8-6820F539BF7C}"/>
                  </a:ext>
                </a:extLst>
              </p:cNvPr>
              <p:cNvPicPr>
                <a:picLocks noChangeAspect="1"/>
              </p:cNvPicPr>
              <p:nvPr/>
            </p:nvPicPr>
            <p:blipFill rotWithShape="1">
              <a:blip r:embed="rId8"/>
              <a:srcRect l="95915" r="-775"/>
              <a:stretch/>
            </p:blipFill>
            <p:spPr>
              <a:xfrm>
                <a:off x="11855117" y="301060"/>
                <a:ext cx="336883" cy="2170364"/>
              </a:xfrm>
              <a:prstGeom prst="rect">
                <a:avLst/>
              </a:prstGeom>
            </p:spPr>
          </p:pic>
          <p:pic>
            <p:nvPicPr>
              <p:cNvPr id="9" name="Picture 8">
                <a:extLst>
                  <a:ext uri="{FF2B5EF4-FFF2-40B4-BE49-F238E27FC236}">
                    <a16:creationId xmlns:a16="http://schemas.microsoft.com/office/drawing/2014/main" id="{C806E029-0825-D1D5-A38A-AF558BDEF429}"/>
                  </a:ext>
                </a:extLst>
              </p:cNvPr>
              <p:cNvPicPr>
                <a:picLocks noChangeAspect="1"/>
              </p:cNvPicPr>
              <p:nvPr/>
            </p:nvPicPr>
            <p:blipFill>
              <a:blip r:embed="rId9"/>
              <a:stretch>
                <a:fillRect/>
              </a:stretch>
            </p:blipFill>
            <p:spPr>
              <a:xfrm>
                <a:off x="10437601" y="1770448"/>
                <a:ext cx="5693699" cy="3429000"/>
              </a:xfrm>
              <a:prstGeom prst="rect">
                <a:avLst/>
              </a:prstGeom>
            </p:spPr>
          </p:pic>
        </p:grpSp>
        <p:sp>
          <p:nvSpPr>
            <p:cNvPr id="11" name="TextBox 10">
              <a:extLst>
                <a:ext uri="{FF2B5EF4-FFF2-40B4-BE49-F238E27FC236}">
                  <a16:creationId xmlns:a16="http://schemas.microsoft.com/office/drawing/2014/main" id="{5E0357EF-283A-563F-6A7B-0FDA985B1E0E}"/>
                </a:ext>
              </a:extLst>
            </p:cNvPr>
            <p:cNvSpPr txBox="1"/>
            <p:nvPr/>
          </p:nvSpPr>
          <p:spPr>
            <a:xfrm>
              <a:off x="4119399" y="1356244"/>
              <a:ext cx="4905365" cy="2277547"/>
            </a:xfrm>
            <a:prstGeom prst="rect">
              <a:avLst/>
            </a:prstGeom>
            <a:noFill/>
          </p:spPr>
          <p:txBody>
            <a:bodyPr wrap="square" rtlCol="0">
              <a:spAutoFit/>
            </a:bodyPr>
            <a:lstStyle/>
            <a:p>
              <a:r>
                <a:rPr lang="pt-BR" sz="3600" b="1">
                  <a:latin typeface="Times New Roman" panose="02020603050405020304" pitchFamily="18" charset="0"/>
                  <a:cs typeface="Times New Roman" panose="02020603050405020304" pitchFamily="18" charset="0"/>
                </a:rPr>
                <a:t>Câu 4 (Khỉ). </a:t>
              </a:r>
              <a:r>
                <a:rPr lang="pt-BR" sz="3600">
                  <a:latin typeface="Times New Roman" panose="02020603050405020304" pitchFamily="18" charset="0"/>
                  <a:cs typeface="Times New Roman" panose="02020603050405020304" pitchFamily="18" charset="0"/>
                </a:rPr>
                <a:t>Trong những tổ hợp từ sau, tổ hợp từ nào là tục ngữ ? </a:t>
              </a:r>
              <a:endParaRPr lang="en-GB" sz="3600">
                <a:latin typeface="Times New Roman" panose="02020603050405020304" pitchFamily="18" charset="0"/>
                <a:cs typeface="Times New Roman" panose="02020603050405020304" pitchFamily="18" charset="0"/>
              </a:endParaRPr>
            </a:p>
            <a:p>
              <a:r>
                <a:rPr lang="pt-BR" sz="3600">
                  <a:latin typeface="Times New Roman" panose="02020603050405020304" pitchFamily="18" charset="0"/>
                  <a:cs typeface="Times New Roman" panose="02020603050405020304" pitchFamily="18" charset="0"/>
                </a:rPr>
                <a:t>A. Cưỡi ngựa xem hoa.                                 B. Rồng đến nhà tôm.</a:t>
              </a:r>
              <a:endParaRPr lang="en-GB" sz="3600">
                <a:latin typeface="Times New Roman" panose="02020603050405020304" pitchFamily="18" charset="0"/>
                <a:cs typeface="Times New Roman" panose="02020603050405020304" pitchFamily="18" charset="0"/>
              </a:endParaRPr>
            </a:p>
            <a:p>
              <a:r>
                <a:rPr lang="pt-BR" sz="3600">
                  <a:latin typeface="Times New Roman" panose="02020603050405020304" pitchFamily="18" charset="0"/>
                  <a:cs typeface="Times New Roman" panose="02020603050405020304" pitchFamily="18" charset="0"/>
                </a:rPr>
                <a:t>C. Dây cà ra dây muống.	                          D. Gần mực thì đen, gần đèn thì rạng.</a:t>
              </a:r>
              <a:endParaRPr lang="en-GB" sz="3600">
                <a:latin typeface="Times New Roman" panose="02020603050405020304" pitchFamily="18" charset="0"/>
                <a:cs typeface="Times New Roman" panose="02020603050405020304" pitchFamily="18" charset="0"/>
              </a:endParaRPr>
            </a:p>
          </p:txBody>
        </p:sp>
      </p:grpSp>
      <p:pic>
        <p:nvPicPr>
          <p:cNvPr id="34" name="bọ cánh cứng">
            <a:extLst>
              <a:ext uri="{FF2B5EF4-FFF2-40B4-BE49-F238E27FC236}">
                <a16:creationId xmlns:a16="http://schemas.microsoft.com/office/drawing/2014/main" id="{181C9678-E45A-F9BD-0F0E-E1EDF3A20B69}"/>
              </a:ext>
            </a:extLst>
          </p:cNvPr>
          <p:cNvPicPr>
            <a:picLocks noChangeAspect="1"/>
          </p:cNvPicPr>
          <p:nvPr/>
        </p:nvPicPr>
        <p:blipFill>
          <a:blip r:embed="rId10"/>
          <a:stretch>
            <a:fillRect/>
          </a:stretch>
        </p:blipFill>
        <p:spPr>
          <a:xfrm>
            <a:off x="567300" y="6677023"/>
            <a:ext cx="2717136" cy="1952399"/>
          </a:xfrm>
          <a:prstGeom prst="rect">
            <a:avLst/>
          </a:prstGeom>
        </p:spPr>
      </p:pic>
      <p:pic>
        <p:nvPicPr>
          <p:cNvPr id="114" name="ong già">
            <a:extLst>
              <a:ext uri="{FF2B5EF4-FFF2-40B4-BE49-F238E27FC236}">
                <a16:creationId xmlns:a16="http://schemas.microsoft.com/office/drawing/2014/main" id="{00243D63-F296-7AC0-82FB-45A07466B54A}"/>
              </a:ext>
            </a:extLst>
          </p:cNvPr>
          <p:cNvPicPr>
            <a:picLocks noChangeAspect="1"/>
          </p:cNvPicPr>
          <p:nvPr/>
        </p:nvPicPr>
        <p:blipFill>
          <a:blip r:embed="rId11"/>
          <a:stretch>
            <a:fillRect/>
          </a:stretch>
        </p:blipFill>
        <p:spPr>
          <a:xfrm flipH="1">
            <a:off x="4414820" y="5412666"/>
            <a:ext cx="1808793" cy="1747737"/>
          </a:xfrm>
          <a:prstGeom prst="rect">
            <a:avLst/>
          </a:prstGeom>
        </p:spPr>
      </p:pic>
      <p:pic>
        <p:nvPicPr>
          <p:cNvPr id="115" name="kiến">
            <a:hlinkClick r:id="rId12" action="ppaction://hlinksldjump"/>
            <a:extLst>
              <a:ext uri="{FF2B5EF4-FFF2-40B4-BE49-F238E27FC236}">
                <a16:creationId xmlns:a16="http://schemas.microsoft.com/office/drawing/2014/main" id="{2F92C1C0-9180-1A4E-A892-96A875844774}"/>
              </a:ext>
            </a:extLst>
          </p:cNvPr>
          <p:cNvPicPr>
            <a:picLocks noChangeAspect="1"/>
          </p:cNvPicPr>
          <p:nvPr/>
        </p:nvPicPr>
        <p:blipFill>
          <a:blip r:embed="rId13">
            <a:extLst>
              <a:ext uri="{96DAC541-7B7A-43D3-8B79-37D633B846F1}">
                <asvg:svgBlip xmlns="" xmlns:asvg="http://schemas.microsoft.com/office/drawing/2016/SVG/main" r:embed="rId14"/>
              </a:ext>
            </a:extLst>
          </a:blip>
          <a:stretch>
            <a:fillRect/>
          </a:stretch>
        </p:blipFill>
        <p:spPr>
          <a:xfrm>
            <a:off x="16630274" y="8415374"/>
            <a:ext cx="1657727" cy="1871627"/>
          </a:xfrm>
          <a:prstGeom prst="rect">
            <a:avLst/>
          </a:prstGeom>
        </p:spPr>
      </p:pic>
      <p:pic>
        <p:nvPicPr>
          <p:cNvPr id="117" name="ong non">
            <a:extLst>
              <a:ext uri="{FF2B5EF4-FFF2-40B4-BE49-F238E27FC236}">
                <a16:creationId xmlns:a16="http://schemas.microsoft.com/office/drawing/2014/main" id="{96B228C0-11C7-C79D-493D-FF3AF42CAFB8}"/>
              </a:ext>
            </a:extLst>
          </p:cNvPr>
          <p:cNvPicPr>
            <a:picLocks noChangeAspect="1"/>
          </p:cNvPicPr>
          <p:nvPr/>
        </p:nvPicPr>
        <p:blipFill>
          <a:blip r:embed="rId15"/>
          <a:stretch>
            <a:fillRect/>
          </a:stretch>
        </p:blipFill>
        <p:spPr>
          <a:xfrm flipH="1">
            <a:off x="13310815" y="4981178"/>
            <a:ext cx="1662938" cy="2225939"/>
          </a:xfrm>
          <a:prstGeom prst="rect">
            <a:avLst/>
          </a:prstGeom>
        </p:spPr>
      </p:pic>
      <p:pic>
        <p:nvPicPr>
          <p:cNvPr id="37" name="ong MC">
            <a:extLst>
              <a:ext uri="{FF2B5EF4-FFF2-40B4-BE49-F238E27FC236}">
                <a16:creationId xmlns:a16="http://schemas.microsoft.com/office/drawing/2014/main" id="{DB066CDA-D7CF-ACC8-8BC3-62865B14798C}"/>
              </a:ext>
            </a:extLst>
          </p:cNvPr>
          <p:cNvPicPr>
            <a:picLocks noChangeAspect="1"/>
          </p:cNvPicPr>
          <p:nvPr/>
        </p:nvPicPr>
        <p:blipFill>
          <a:blip r:embed="rId16"/>
          <a:stretch>
            <a:fillRect/>
          </a:stretch>
        </p:blipFill>
        <p:spPr>
          <a:xfrm>
            <a:off x="1278449" y="1055927"/>
            <a:ext cx="3100085" cy="4746147"/>
          </a:xfrm>
          <a:prstGeom prst="rect">
            <a:avLst/>
          </a:prstGeom>
        </p:spPr>
      </p:pic>
      <p:sp>
        <p:nvSpPr>
          <p:cNvPr id="20" name="Down Arrow 19"/>
          <p:cNvSpPr/>
          <p:nvPr/>
        </p:nvSpPr>
        <p:spPr>
          <a:xfrm rot="3598339">
            <a:off x="4253013" y="1141751"/>
            <a:ext cx="1161297" cy="1829293"/>
          </a:xfrm>
          <a:prstGeom prst="down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p:cNvSpPr txBox="1"/>
          <p:nvPr/>
        </p:nvSpPr>
        <p:spPr>
          <a:xfrm rot="20014266">
            <a:off x="4101445" y="1666713"/>
            <a:ext cx="1608133" cy="646331"/>
          </a:xfrm>
          <a:prstGeom prst="rect">
            <a:avLst/>
          </a:prstGeom>
          <a:noFill/>
        </p:spPr>
        <p:txBody>
          <a:bodyPr wrap="none" rtlCol="0">
            <a:spAutoFit/>
          </a:bodyPr>
          <a:lstStyle/>
          <a:p>
            <a:r>
              <a:rPr lang="vi-VN" sz="3600" b="1" smtClean="0">
                <a:latin typeface="+mj-lt"/>
              </a:rPr>
              <a:t>Đáp án</a:t>
            </a:r>
            <a:endParaRPr lang="en-GB" sz="3600" b="1">
              <a:latin typeface="+mj-lt"/>
            </a:endParaRPr>
          </a:p>
        </p:txBody>
      </p:sp>
    </p:spTree>
    <p:extLst>
      <p:ext uri="{BB962C8B-B14F-4D97-AF65-F5344CB8AC3E}">
        <p14:creationId xmlns:p14="http://schemas.microsoft.com/office/powerpoint/2010/main" val="1753485465"/>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50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12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750"/>
                                        <p:tgtEl>
                                          <p:spTgt spid="7"/>
                                        </p:tgtEl>
                                      </p:cBhvr>
                                    </p:animEffect>
                                    <p:anim calcmode="lin" valueType="num">
                                      <p:cBhvr>
                                        <p:cTn id="13" dur="1750" fill="hold"/>
                                        <p:tgtEl>
                                          <p:spTgt spid="7"/>
                                        </p:tgtEl>
                                        <p:attrNameLst>
                                          <p:attrName>ppt_x</p:attrName>
                                        </p:attrNameLst>
                                      </p:cBhvr>
                                      <p:tavLst>
                                        <p:tav tm="0">
                                          <p:val>
                                            <p:strVal val="#ppt_x"/>
                                          </p:val>
                                        </p:tav>
                                        <p:tav tm="100000">
                                          <p:val>
                                            <p:strVal val="#ppt_x"/>
                                          </p:val>
                                        </p:tav>
                                      </p:tavLst>
                                    </p:anim>
                                    <p:anim calcmode="lin" valueType="num">
                                      <p:cBhvr>
                                        <p:cTn id="14" dur="1750" fill="hold"/>
                                        <p:tgtEl>
                                          <p:spTgt spid="7"/>
                                        </p:tgtEl>
                                        <p:attrNameLst>
                                          <p:attrName>ppt_y</p:attrName>
                                        </p:attrNameLst>
                                      </p:cBhvr>
                                      <p:tavLst>
                                        <p:tav tm="0">
                                          <p:val>
                                            <p:strVal val="#ppt_y-.1"/>
                                          </p:val>
                                        </p:tav>
                                        <p:tav tm="100000">
                                          <p:val>
                                            <p:strVal val="#ppt_y"/>
                                          </p:val>
                                        </p:tav>
                                      </p:tavLst>
                                    </p:anim>
                                  </p:childTnLst>
                                </p:cTn>
                              </p:par>
                              <p:par>
                                <p:cTn id="15" presetID="22" presetClass="entr" presetSubtype="4" fill="hold" nodeType="withEffect">
                                  <p:stCondLst>
                                    <p:cond delay="3250"/>
                                  </p:stCondLst>
                                  <p:childTnLst>
                                    <p:set>
                                      <p:cBhvr>
                                        <p:cTn id="16" dur="1" fill="hold">
                                          <p:stCondLst>
                                            <p:cond delay="0"/>
                                          </p:stCondLst>
                                        </p:cTn>
                                        <p:tgtEl>
                                          <p:spTgt spid="34"/>
                                        </p:tgtEl>
                                        <p:attrNameLst>
                                          <p:attrName>style.visibility</p:attrName>
                                        </p:attrNameLst>
                                      </p:cBhvr>
                                      <p:to>
                                        <p:strVal val="visible"/>
                                      </p:to>
                                    </p:set>
                                    <p:animEffect transition="in" filter="wipe(down)">
                                      <p:cBhvr>
                                        <p:cTn id="17" dur="2500"/>
                                        <p:tgtEl>
                                          <p:spTgt spid="34"/>
                                        </p:tgtEl>
                                      </p:cBhvr>
                                    </p:animEffect>
                                  </p:childTnLst>
                                </p:cTn>
                              </p:par>
                              <p:par>
                                <p:cTn id="18" presetID="22" presetClass="entr" presetSubtype="4" fill="hold" nodeType="withEffect">
                                  <p:stCondLst>
                                    <p:cond delay="3250"/>
                                  </p:stCondLst>
                                  <p:childTnLst>
                                    <p:set>
                                      <p:cBhvr>
                                        <p:cTn id="19" dur="1" fill="hold">
                                          <p:stCondLst>
                                            <p:cond delay="0"/>
                                          </p:stCondLst>
                                        </p:cTn>
                                        <p:tgtEl>
                                          <p:spTgt spid="115"/>
                                        </p:tgtEl>
                                        <p:attrNameLst>
                                          <p:attrName>style.visibility</p:attrName>
                                        </p:attrNameLst>
                                      </p:cBhvr>
                                      <p:to>
                                        <p:strVal val="visible"/>
                                      </p:to>
                                    </p:set>
                                    <p:animEffect transition="in" filter="wipe(down)">
                                      <p:cBhvr>
                                        <p:cTn id="20" dur="2500"/>
                                        <p:tgtEl>
                                          <p:spTgt spid="115"/>
                                        </p:tgtEl>
                                      </p:cBhvr>
                                    </p:animEffect>
                                  </p:childTnLst>
                                </p:cTn>
                              </p:par>
                              <p:par>
                                <p:cTn id="21" presetID="2" presetClass="entr" presetSubtype="8" fill="hold" nodeType="withEffect">
                                  <p:stCondLst>
                                    <p:cond delay="3250"/>
                                  </p:stCondLst>
                                  <p:childTnLst>
                                    <p:set>
                                      <p:cBhvr>
                                        <p:cTn id="22" dur="1" fill="hold">
                                          <p:stCondLst>
                                            <p:cond delay="0"/>
                                          </p:stCondLst>
                                        </p:cTn>
                                        <p:tgtEl>
                                          <p:spTgt spid="114"/>
                                        </p:tgtEl>
                                        <p:attrNameLst>
                                          <p:attrName>style.visibility</p:attrName>
                                        </p:attrNameLst>
                                      </p:cBhvr>
                                      <p:to>
                                        <p:strVal val="visible"/>
                                      </p:to>
                                    </p:set>
                                    <p:anim calcmode="lin" valueType="num">
                                      <p:cBhvr additive="base">
                                        <p:cTn id="23" dur="4000" fill="hold"/>
                                        <p:tgtEl>
                                          <p:spTgt spid="114"/>
                                        </p:tgtEl>
                                        <p:attrNameLst>
                                          <p:attrName>ppt_x</p:attrName>
                                        </p:attrNameLst>
                                      </p:cBhvr>
                                      <p:tavLst>
                                        <p:tav tm="0">
                                          <p:val>
                                            <p:strVal val="0-#ppt_w/2"/>
                                          </p:val>
                                        </p:tav>
                                        <p:tav tm="100000">
                                          <p:val>
                                            <p:strVal val="#ppt_x"/>
                                          </p:val>
                                        </p:tav>
                                      </p:tavLst>
                                    </p:anim>
                                    <p:anim calcmode="lin" valueType="num">
                                      <p:cBhvr additive="base">
                                        <p:cTn id="24" dur="4000" fill="hold"/>
                                        <p:tgtEl>
                                          <p:spTgt spid="1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5" restart="whenNotActive" fill="hold" evtFilter="cancelBubble" nodeType="interactiveSeq">
                <p:stCondLst>
                  <p:cond evt="onClick" delay="0">
                    <p:tgtEl>
                      <p:spTgt spid="37"/>
                    </p:tgtEl>
                  </p:cond>
                </p:stCondLst>
                <p:endSync evt="end" delay="0">
                  <p:rtn val="all"/>
                </p:endSync>
                <p:childTnLst>
                  <p:par>
                    <p:cTn id="26" fill="hold">
                      <p:stCondLst>
                        <p:cond delay="0"/>
                      </p:stCondLst>
                      <p:childTnLst>
                        <p:par>
                          <p:cTn id="27" fill="hold">
                            <p:stCondLst>
                              <p:cond delay="0"/>
                            </p:stCondLst>
                            <p:childTnLst>
                              <p:par>
                                <p:cTn id="28" presetID="26" presetClass="emph" presetSubtype="0" fill="hold" nodeType="clickEffect">
                                  <p:stCondLst>
                                    <p:cond delay="0"/>
                                  </p:stCondLst>
                                  <p:childTnLst>
                                    <p:animEffect transition="out" filter="fade">
                                      <p:cBhvr>
                                        <p:cTn id="29" dur="500" tmFilter="0, 0; .2, .5; .8, .5; 1, 0"/>
                                        <p:tgtEl>
                                          <p:spTgt spid="37"/>
                                        </p:tgtEl>
                                      </p:cBhvr>
                                    </p:animEffect>
                                    <p:animScale>
                                      <p:cBhvr>
                                        <p:cTn id="30" dur="250" autoRev="1" fill="hold"/>
                                        <p:tgtEl>
                                          <p:spTgt spid="37"/>
                                        </p:tgtEl>
                                      </p:cBhvr>
                                      <p:by x="105000" y="105000"/>
                                    </p:animScale>
                                  </p:childTnLst>
                                  <p:subTnLst>
                                    <p:audio>
                                      <p:cMediaNode>
                                        <p:cTn display="0" masterRel="sameClick">
                                          <p:stCondLst>
                                            <p:cond evt="begin" delay="0">
                                              <p:tn val="28"/>
                                            </p:cond>
                                          </p:stCondLst>
                                          <p:endCondLst>
                                            <p:cond evt="onStopAudio" delay="0">
                                              <p:tgtEl>
                                                <p:sldTgt/>
                                              </p:tgtEl>
                                            </p:cond>
                                          </p:endCondLst>
                                        </p:cTn>
                                        <p:tgtEl>
                                          <p:sndTgt r:embed="rId2" name="XUẤT HIỆN.wav"/>
                                        </p:tgtEl>
                                      </p:cMediaNode>
                                    </p:audio>
                                  </p:subTnLst>
                                </p:cTn>
                              </p:par>
                              <p:par>
                                <p:cTn id="31" presetID="47" presetClass="entr" presetSubtype="0"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1000"/>
                                        <p:tgtEl>
                                          <p:spTgt spid="36"/>
                                        </p:tgtEl>
                                      </p:cBhvr>
                                    </p:animEffect>
                                    <p:anim calcmode="lin" valueType="num">
                                      <p:cBhvr>
                                        <p:cTn id="34" dur="1000" fill="hold"/>
                                        <p:tgtEl>
                                          <p:spTgt spid="36"/>
                                        </p:tgtEl>
                                        <p:attrNameLst>
                                          <p:attrName>ppt_x</p:attrName>
                                        </p:attrNameLst>
                                      </p:cBhvr>
                                      <p:tavLst>
                                        <p:tav tm="0">
                                          <p:val>
                                            <p:strVal val="#ppt_x"/>
                                          </p:val>
                                        </p:tav>
                                        <p:tav tm="100000">
                                          <p:val>
                                            <p:strVal val="#ppt_x"/>
                                          </p:val>
                                        </p:tav>
                                      </p:tavLst>
                                    </p:anim>
                                    <p:anim calcmode="lin" valueType="num">
                                      <p:cBhvr>
                                        <p:cTn id="35"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37"/>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126</TotalTime>
  <Words>2235</Words>
  <Application>Microsoft Office PowerPoint</Application>
  <PresentationFormat>Custom</PresentationFormat>
  <Paragraphs>279</Paragraphs>
  <Slides>34</Slides>
  <Notes>0</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34</vt:i4>
      </vt:variant>
    </vt:vector>
  </HeadingPairs>
  <TitlesOfParts>
    <vt:vector size="44" baseType="lpstr">
      <vt:lpstr>Arial</vt:lpstr>
      <vt:lpstr>Calibri</vt:lpstr>
      <vt:lpstr>Calibri Light</vt:lpstr>
      <vt:lpstr>More Sugar</vt:lpstr>
      <vt:lpstr>MS Mincho</vt:lpstr>
      <vt:lpstr>Nunito</vt:lpstr>
      <vt:lpstr>Segoe UI</vt:lpstr>
      <vt:lpstr>Times New Roman</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Yellow Green Playful English Lesson Presentation</dc:title>
  <cp:lastModifiedBy>Admin</cp:lastModifiedBy>
  <cp:revision>83</cp:revision>
  <dcterms:created xsi:type="dcterms:W3CDTF">2006-08-16T00:00:00Z</dcterms:created>
  <dcterms:modified xsi:type="dcterms:W3CDTF">2025-01-17T01:19:32Z</dcterms:modified>
  <dc:identifier>DAFRR4sPNzk</dc:identifier>
</cp:coreProperties>
</file>