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266" r:id="rId3"/>
    <p:sldId id="278" r:id="rId4"/>
    <p:sldId id="256" r:id="rId5"/>
    <p:sldId id="279" r:id="rId6"/>
    <p:sldId id="281" r:id="rId7"/>
    <p:sldId id="282" r:id="rId8"/>
    <p:sldId id="283" r:id="rId9"/>
    <p:sldId id="280" r:id="rId10"/>
    <p:sldId id="284" r:id="rId11"/>
    <p:sldId id="288" r:id="rId12"/>
    <p:sldId id="287" r:id="rId13"/>
    <p:sldId id="286" r:id="rId14"/>
    <p:sldId id="290" r:id="rId15"/>
    <p:sldId id="257" r:id="rId16"/>
    <p:sldId id="291" r:id="rId17"/>
    <p:sldId id="28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07" r:id="rId32"/>
    <p:sldId id="306" r:id="rId33"/>
    <p:sldId id="308" r:id="rId34"/>
    <p:sldId id="309" r:id="rId35"/>
    <p:sldId id="310" r:id="rId36"/>
    <p:sldId id="311" r:id="rId37"/>
    <p:sldId id="312" r:id="rId38"/>
    <p:sldId id="313" r:id="rId39"/>
    <p:sldId id="314" r:id="rId40"/>
    <p:sldId id="315" r:id="rId41"/>
    <p:sldId id="316" r:id="rId42"/>
    <p:sldId id="317" r:id="rId43"/>
    <p:sldId id="318" r:id="rId44"/>
    <p:sldId id="319" r:id="rId45"/>
    <p:sldId id="320" r:id="rId46"/>
    <p:sldId id="260" r:id="rId47"/>
    <p:sldId id="321" r:id="rId48"/>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0711E1-B6DC-4A3D-A23E-9F6DB7F4E976}" type="datetimeFigureOut">
              <a:rPr lang="en-GB" smtClean="0"/>
              <a:t>11/01/2024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6863C9-EE0C-4859-84C4-96893A34A74E}" type="slidenum">
              <a:rPr lang="en-GB" smtClean="0"/>
              <a:t>‹#›</a:t>
            </a:fld>
            <a:endParaRPr lang="en-GB"/>
          </a:p>
        </p:txBody>
      </p:sp>
    </p:spTree>
    <p:extLst>
      <p:ext uri="{BB962C8B-B14F-4D97-AF65-F5344CB8AC3E}">
        <p14:creationId xmlns:p14="http://schemas.microsoft.com/office/powerpoint/2010/main" val="2806806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8"/>
        <p:cNvGrpSpPr/>
        <p:nvPr/>
      </p:nvGrpSpPr>
      <p:grpSpPr>
        <a:xfrm>
          <a:off x="0" y="0"/>
          <a:ext cx="0" cy="0"/>
          <a:chOff x="0" y="0"/>
          <a:chExt cx="0" cy="0"/>
        </a:xfrm>
      </p:grpSpPr>
      <p:sp>
        <p:nvSpPr>
          <p:cNvPr id="1529" name="Google Shape;1529;g1c8cbc5e8d9_0_18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0" name="Google Shape;1530;g1c8cbc5e8d9_0_18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1907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9"/>
        <p:cNvGrpSpPr/>
        <p:nvPr/>
      </p:nvGrpSpPr>
      <p:grpSpPr>
        <a:xfrm>
          <a:off x="0" y="0"/>
          <a:ext cx="0" cy="0"/>
          <a:chOff x="0" y="0"/>
          <a:chExt cx="0" cy="0"/>
        </a:xfrm>
      </p:grpSpPr>
      <p:sp>
        <p:nvSpPr>
          <p:cNvPr id="1600" name="Google Shape;1600;g1c8cbc5e8d9_0_2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1" name="Google Shape;1601;g1c8cbc5e8d9_0_2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8533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6"/>
        <p:cNvGrpSpPr/>
        <p:nvPr/>
      </p:nvGrpSpPr>
      <p:grpSpPr>
        <a:xfrm>
          <a:off x="0" y="0"/>
          <a:ext cx="0" cy="0"/>
          <a:chOff x="0" y="0"/>
          <a:chExt cx="0" cy="0"/>
        </a:xfrm>
      </p:grpSpPr>
      <p:sp>
        <p:nvSpPr>
          <p:cNvPr id="1607" name="Google Shape;1607;g1c8cbc5e8d9_0_2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8" name="Google Shape;1608;g1c8cbc5e8d9_0_22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4112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4"/>
        <p:cNvGrpSpPr/>
        <p:nvPr/>
      </p:nvGrpSpPr>
      <p:grpSpPr>
        <a:xfrm>
          <a:off x="0" y="0"/>
          <a:ext cx="0" cy="0"/>
          <a:chOff x="0" y="0"/>
          <a:chExt cx="0" cy="0"/>
        </a:xfrm>
      </p:grpSpPr>
      <p:sp>
        <p:nvSpPr>
          <p:cNvPr id="1535" name="Google Shape;1535;g1c8cbc5e8d9_0_18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6" name="Google Shape;1536;g1c8cbc5e8d9_0_18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10251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Google Shape;1551;g1c8cbc5e8d9_0_19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2" name="Google Shape;1552;g1c8cbc5e8d9_0_19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14135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g1c8cbc5e8d9_0_2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9" name="Google Shape;1559;g1c8cbc5e8d9_0_2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8655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4"/>
        <p:cNvGrpSpPr/>
        <p:nvPr/>
      </p:nvGrpSpPr>
      <p:grpSpPr>
        <a:xfrm>
          <a:off x="0" y="0"/>
          <a:ext cx="0" cy="0"/>
          <a:chOff x="0" y="0"/>
          <a:chExt cx="0" cy="0"/>
        </a:xfrm>
      </p:grpSpPr>
      <p:sp>
        <p:nvSpPr>
          <p:cNvPr id="1565" name="Google Shape;1565;g1c8cbc5e8d9_0_22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6" name="Google Shape;1566;g1c8cbc5e8d9_0_2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6811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1"/>
        <p:cNvGrpSpPr/>
        <p:nvPr/>
      </p:nvGrpSpPr>
      <p:grpSpPr>
        <a:xfrm>
          <a:off x="0" y="0"/>
          <a:ext cx="0" cy="0"/>
          <a:chOff x="0" y="0"/>
          <a:chExt cx="0" cy="0"/>
        </a:xfrm>
      </p:grpSpPr>
      <p:sp>
        <p:nvSpPr>
          <p:cNvPr id="1572" name="Google Shape;1572;g1c8cbc5e8d9_0_2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3" name="Google Shape;1573;g1c8cbc5e8d9_0_2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0711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8"/>
        <p:cNvGrpSpPr/>
        <p:nvPr/>
      </p:nvGrpSpPr>
      <p:grpSpPr>
        <a:xfrm>
          <a:off x="0" y="0"/>
          <a:ext cx="0" cy="0"/>
          <a:chOff x="0" y="0"/>
          <a:chExt cx="0" cy="0"/>
        </a:xfrm>
      </p:grpSpPr>
      <p:sp>
        <p:nvSpPr>
          <p:cNvPr id="1579" name="Google Shape;1579;g1c8cbc5e8d9_0_22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0" name="Google Shape;1580;g1c8cbc5e8d9_0_22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12227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g1c8cbc5e8d9_0_2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7" name="Google Shape;1587;g1c8cbc5e8d9_0_2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8246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2"/>
        <p:cNvGrpSpPr/>
        <p:nvPr/>
      </p:nvGrpSpPr>
      <p:grpSpPr>
        <a:xfrm>
          <a:off x="0" y="0"/>
          <a:ext cx="0" cy="0"/>
          <a:chOff x="0" y="0"/>
          <a:chExt cx="0" cy="0"/>
        </a:xfrm>
      </p:grpSpPr>
      <p:sp>
        <p:nvSpPr>
          <p:cNvPr id="1593" name="Google Shape;1593;g1c8cbc5e8d9_0_2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4" name="Google Shape;1594;g1c8cbc5e8d9_0_2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347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3" Type="http://schemas.openxmlformats.org/officeDocument/2006/relationships/slide" Target="../slides/slide4.xml"/><Relationship Id="rId7" Type="http://schemas.openxmlformats.org/officeDocument/2006/relationships/slide" Target="../slides/slide8.xml"/><Relationship Id="rId12" Type="http://schemas.openxmlformats.org/officeDocument/2006/relationships/slide" Target="../slides/slide13.xml"/><Relationship Id="rId2" Type="http://schemas.openxmlformats.org/officeDocument/2006/relationships/slide" Target="../slides/slide1.xml"/><Relationship Id="rId1" Type="http://schemas.openxmlformats.org/officeDocument/2006/relationships/slideMaster" Target="../slideMasters/slideMaster2.xml"/><Relationship Id="rId6" Type="http://schemas.openxmlformats.org/officeDocument/2006/relationships/slide" Target="../slides/slide7.xml"/><Relationship Id="rId11" Type="http://schemas.openxmlformats.org/officeDocument/2006/relationships/slide" Target="../slides/slide12.xml"/><Relationship Id="rId5" Type="http://schemas.openxmlformats.org/officeDocument/2006/relationships/slide" Target="../slides/slide6.xml"/><Relationship Id="rId10" Type="http://schemas.openxmlformats.org/officeDocument/2006/relationships/slide" Target="../slides/slide11.xml"/><Relationship Id="rId4" Type="http://schemas.openxmlformats.org/officeDocument/2006/relationships/slide" Target="../slides/slide5.xml"/><Relationship Id="rId9" Type="http://schemas.openxmlformats.org/officeDocument/2006/relationships/slide" Target="../slides/slide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01 Title">
  <p:cSld name="001 Title">
    <p:spTree>
      <p:nvGrpSpPr>
        <p:cNvPr id="1" name="Shape 10"/>
        <p:cNvGrpSpPr/>
        <p:nvPr/>
      </p:nvGrpSpPr>
      <p:grpSpPr>
        <a:xfrm>
          <a:off x="0" y="0"/>
          <a:ext cx="0" cy="0"/>
          <a:chOff x="0" y="0"/>
          <a:chExt cx="0" cy="0"/>
        </a:xfrm>
      </p:grpSpPr>
      <p:grpSp>
        <p:nvGrpSpPr>
          <p:cNvPr id="11" name="Google Shape;11;p2"/>
          <p:cNvGrpSpPr/>
          <p:nvPr/>
        </p:nvGrpSpPr>
        <p:grpSpPr>
          <a:xfrm>
            <a:off x="0" y="0"/>
            <a:ext cx="14868591" cy="10287000"/>
            <a:chOff x="0" y="0"/>
            <a:chExt cx="9912394" cy="6858000"/>
          </a:xfrm>
        </p:grpSpPr>
        <p:sp>
          <p:nvSpPr>
            <p:cNvPr id="12" name="Google Shape;12;p2"/>
            <p:cNvSpPr/>
            <p:nvPr/>
          </p:nvSpPr>
          <p:spPr>
            <a:xfrm>
              <a:off x="57022" y="0"/>
              <a:ext cx="9243631" cy="749551"/>
            </a:xfrm>
            <a:custGeom>
              <a:avLst/>
              <a:gdLst/>
              <a:ahLst/>
              <a:cxnLst/>
              <a:rect l="l" t="t" r="r" b="b"/>
              <a:pathLst>
                <a:path w="9243631" h="749551" extrusionOk="0">
                  <a:moveTo>
                    <a:pt x="8262149" y="0"/>
                  </a:moveTo>
                  <a:lnTo>
                    <a:pt x="9243631" y="0"/>
                  </a:lnTo>
                  <a:lnTo>
                    <a:pt x="9243631" y="440865"/>
                  </a:lnTo>
                  <a:cubicBezTo>
                    <a:pt x="9243631" y="462870"/>
                    <a:pt x="9231406" y="483128"/>
                    <a:pt x="9212196" y="493956"/>
                  </a:cubicBezTo>
                  <a:lnTo>
                    <a:pt x="8763718" y="741946"/>
                  </a:lnTo>
                  <a:cubicBezTo>
                    <a:pt x="8744857" y="752424"/>
                    <a:pt x="8721455" y="752075"/>
                    <a:pt x="8702943" y="740898"/>
                  </a:cubicBezTo>
                  <a:lnTo>
                    <a:pt x="8291838" y="493956"/>
                  </a:lnTo>
                  <a:cubicBezTo>
                    <a:pt x="8273326" y="483128"/>
                    <a:pt x="8262149" y="463219"/>
                    <a:pt x="8262149" y="441913"/>
                  </a:cubicBezTo>
                  <a:close/>
                  <a:moveTo>
                    <a:pt x="7081842" y="0"/>
                  </a:moveTo>
                  <a:lnTo>
                    <a:pt x="8063324" y="0"/>
                  </a:lnTo>
                  <a:lnTo>
                    <a:pt x="8063324" y="440865"/>
                  </a:lnTo>
                  <a:cubicBezTo>
                    <a:pt x="8063324" y="462870"/>
                    <a:pt x="8051099" y="483128"/>
                    <a:pt x="8031888" y="493956"/>
                  </a:cubicBezTo>
                  <a:lnTo>
                    <a:pt x="7583411" y="741946"/>
                  </a:lnTo>
                  <a:cubicBezTo>
                    <a:pt x="7564549" y="752424"/>
                    <a:pt x="7541148" y="752075"/>
                    <a:pt x="7522635" y="740898"/>
                  </a:cubicBezTo>
                  <a:lnTo>
                    <a:pt x="7111531" y="493956"/>
                  </a:lnTo>
                  <a:cubicBezTo>
                    <a:pt x="7093019" y="483128"/>
                    <a:pt x="7081842" y="463219"/>
                    <a:pt x="7081842" y="441913"/>
                  </a:cubicBezTo>
                  <a:close/>
                  <a:moveTo>
                    <a:pt x="5901536" y="0"/>
                  </a:moveTo>
                  <a:lnTo>
                    <a:pt x="6883017" y="0"/>
                  </a:lnTo>
                  <a:lnTo>
                    <a:pt x="6883017" y="440865"/>
                  </a:lnTo>
                  <a:cubicBezTo>
                    <a:pt x="6883017" y="462870"/>
                    <a:pt x="6870792" y="483128"/>
                    <a:pt x="6851581" y="493956"/>
                  </a:cubicBezTo>
                  <a:lnTo>
                    <a:pt x="6403104" y="741946"/>
                  </a:lnTo>
                  <a:cubicBezTo>
                    <a:pt x="6384242" y="752424"/>
                    <a:pt x="6360841" y="752075"/>
                    <a:pt x="6342328" y="740898"/>
                  </a:cubicBezTo>
                  <a:lnTo>
                    <a:pt x="5931224" y="493956"/>
                  </a:lnTo>
                  <a:cubicBezTo>
                    <a:pt x="5912713" y="483128"/>
                    <a:pt x="5901536" y="463219"/>
                    <a:pt x="5901536" y="441913"/>
                  </a:cubicBezTo>
                  <a:close/>
                  <a:moveTo>
                    <a:pt x="4721228" y="0"/>
                  </a:moveTo>
                  <a:lnTo>
                    <a:pt x="5702710" y="0"/>
                  </a:lnTo>
                  <a:lnTo>
                    <a:pt x="5702710" y="440865"/>
                  </a:lnTo>
                  <a:cubicBezTo>
                    <a:pt x="5702710" y="462870"/>
                    <a:pt x="5690485" y="483128"/>
                    <a:pt x="5671274" y="493956"/>
                  </a:cubicBezTo>
                  <a:lnTo>
                    <a:pt x="5222798" y="741946"/>
                  </a:lnTo>
                  <a:cubicBezTo>
                    <a:pt x="5203935" y="752424"/>
                    <a:pt x="5180534" y="752075"/>
                    <a:pt x="5162021" y="740898"/>
                  </a:cubicBezTo>
                  <a:lnTo>
                    <a:pt x="4750918" y="493956"/>
                  </a:lnTo>
                  <a:cubicBezTo>
                    <a:pt x="4732405" y="483128"/>
                    <a:pt x="4721228" y="463219"/>
                    <a:pt x="4721228" y="441913"/>
                  </a:cubicBezTo>
                  <a:close/>
                  <a:moveTo>
                    <a:pt x="3540921" y="0"/>
                  </a:moveTo>
                  <a:lnTo>
                    <a:pt x="4522403" y="0"/>
                  </a:lnTo>
                  <a:lnTo>
                    <a:pt x="4522403" y="440865"/>
                  </a:lnTo>
                  <a:cubicBezTo>
                    <a:pt x="4522403" y="462870"/>
                    <a:pt x="4510178" y="483128"/>
                    <a:pt x="4490967" y="493956"/>
                  </a:cubicBezTo>
                  <a:lnTo>
                    <a:pt x="4042490" y="741946"/>
                  </a:lnTo>
                  <a:cubicBezTo>
                    <a:pt x="4023628" y="752424"/>
                    <a:pt x="4000227" y="752075"/>
                    <a:pt x="3981715" y="740898"/>
                  </a:cubicBezTo>
                  <a:lnTo>
                    <a:pt x="3570610" y="493956"/>
                  </a:lnTo>
                  <a:cubicBezTo>
                    <a:pt x="3552098" y="483128"/>
                    <a:pt x="3540921" y="463219"/>
                    <a:pt x="3540921" y="441913"/>
                  </a:cubicBezTo>
                  <a:close/>
                  <a:moveTo>
                    <a:pt x="2360615" y="0"/>
                  </a:moveTo>
                  <a:lnTo>
                    <a:pt x="3342097" y="0"/>
                  </a:lnTo>
                  <a:lnTo>
                    <a:pt x="3342097" y="440865"/>
                  </a:lnTo>
                  <a:cubicBezTo>
                    <a:pt x="3342097" y="462870"/>
                    <a:pt x="3329872" y="483128"/>
                    <a:pt x="3310661" y="493956"/>
                  </a:cubicBezTo>
                  <a:lnTo>
                    <a:pt x="2862184" y="741946"/>
                  </a:lnTo>
                  <a:cubicBezTo>
                    <a:pt x="2843322" y="752424"/>
                    <a:pt x="2819920" y="752075"/>
                    <a:pt x="2801408" y="740898"/>
                  </a:cubicBezTo>
                  <a:lnTo>
                    <a:pt x="2390304" y="493956"/>
                  </a:lnTo>
                  <a:cubicBezTo>
                    <a:pt x="2371792" y="483128"/>
                    <a:pt x="2360615" y="463219"/>
                    <a:pt x="2360615" y="441913"/>
                  </a:cubicBezTo>
                  <a:close/>
                  <a:moveTo>
                    <a:pt x="1180307" y="0"/>
                  </a:moveTo>
                  <a:lnTo>
                    <a:pt x="2161789" y="0"/>
                  </a:lnTo>
                  <a:lnTo>
                    <a:pt x="2161789" y="440865"/>
                  </a:lnTo>
                  <a:cubicBezTo>
                    <a:pt x="2161789" y="462870"/>
                    <a:pt x="2149564" y="483128"/>
                    <a:pt x="2130354" y="493956"/>
                  </a:cubicBezTo>
                  <a:lnTo>
                    <a:pt x="1681876" y="741946"/>
                  </a:lnTo>
                  <a:cubicBezTo>
                    <a:pt x="1663014" y="752424"/>
                    <a:pt x="1639612" y="752075"/>
                    <a:pt x="1621101" y="740898"/>
                  </a:cubicBezTo>
                  <a:lnTo>
                    <a:pt x="1209996" y="493956"/>
                  </a:lnTo>
                  <a:cubicBezTo>
                    <a:pt x="1191484" y="483128"/>
                    <a:pt x="1180307" y="463219"/>
                    <a:pt x="1180307" y="441913"/>
                  </a:cubicBezTo>
                  <a:close/>
                  <a:moveTo>
                    <a:pt x="0" y="0"/>
                  </a:moveTo>
                  <a:lnTo>
                    <a:pt x="981482" y="0"/>
                  </a:lnTo>
                  <a:lnTo>
                    <a:pt x="981482" y="440865"/>
                  </a:lnTo>
                  <a:cubicBezTo>
                    <a:pt x="981482" y="462870"/>
                    <a:pt x="969257" y="483128"/>
                    <a:pt x="950046" y="493956"/>
                  </a:cubicBezTo>
                  <a:lnTo>
                    <a:pt x="501569" y="741946"/>
                  </a:lnTo>
                  <a:cubicBezTo>
                    <a:pt x="482707" y="752424"/>
                    <a:pt x="459306" y="752075"/>
                    <a:pt x="440794" y="740898"/>
                  </a:cubicBezTo>
                  <a:lnTo>
                    <a:pt x="29689" y="493956"/>
                  </a:lnTo>
                  <a:cubicBezTo>
                    <a:pt x="11177" y="483128"/>
                    <a:pt x="0" y="463219"/>
                    <a:pt x="0" y="441913"/>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 name="Google Shape;13;p2"/>
            <p:cNvSpPr/>
            <p:nvPr/>
          </p:nvSpPr>
          <p:spPr>
            <a:xfrm>
              <a:off x="170528"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4" name="Google Shape;14;p2"/>
            <p:cNvSpPr/>
            <p:nvPr/>
          </p:nvSpPr>
          <p:spPr>
            <a:xfrm>
              <a:off x="1350836"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5" name="Google Shape;15;p2"/>
            <p:cNvSpPr/>
            <p:nvPr/>
          </p:nvSpPr>
          <p:spPr>
            <a:xfrm>
              <a:off x="2531143"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 name="Google Shape;16;p2"/>
            <p:cNvSpPr/>
            <p:nvPr/>
          </p:nvSpPr>
          <p:spPr>
            <a:xfrm>
              <a:off x="3711450"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 name="Google Shape;17;p2"/>
            <p:cNvSpPr/>
            <p:nvPr/>
          </p:nvSpPr>
          <p:spPr>
            <a:xfrm>
              <a:off x="4891757"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 name="Google Shape;18;p2"/>
            <p:cNvSpPr/>
            <p:nvPr/>
          </p:nvSpPr>
          <p:spPr>
            <a:xfrm>
              <a:off x="6072064"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 name="Google Shape;19;p2"/>
            <p:cNvSpPr/>
            <p:nvPr/>
          </p:nvSpPr>
          <p:spPr>
            <a:xfrm>
              <a:off x="7252371" y="5619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 name="Google Shape;20;p2"/>
            <p:cNvSpPr/>
            <p:nvPr/>
          </p:nvSpPr>
          <p:spPr>
            <a:xfrm>
              <a:off x="0" y="6609786"/>
              <a:ext cx="8787752" cy="248214"/>
            </a:xfrm>
            <a:custGeom>
              <a:avLst/>
              <a:gdLst/>
              <a:ahLst/>
              <a:cxnLst/>
              <a:rect l="l" t="t" r="r" b="b"/>
              <a:pathLst>
                <a:path w="8787752" h="248214" extrusionOk="0">
                  <a:moveTo>
                    <a:pt x="8332803" y="2"/>
                  </a:moveTo>
                  <a:cubicBezTo>
                    <a:pt x="8343020" y="90"/>
                    <a:pt x="8353236" y="2797"/>
                    <a:pt x="8362492" y="8036"/>
                  </a:cubicBezTo>
                  <a:lnTo>
                    <a:pt x="8787752" y="248214"/>
                  </a:lnTo>
                  <a:lnTo>
                    <a:pt x="7881815" y="248214"/>
                  </a:lnTo>
                  <a:lnTo>
                    <a:pt x="7893058" y="237165"/>
                  </a:lnTo>
                  <a:lnTo>
                    <a:pt x="8303114" y="7687"/>
                  </a:lnTo>
                  <a:cubicBezTo>
                    <a:pt x="8312370" y="2448"/>
                    <a:pt x="8322587" y="-85"/>
                    <a:pt x="8332803" y="2"/>
                  </a:cubicBezTo>
                  <a:close/>
                  <a:moveTo>
                    <a:pt x="7152496" y="2"/>
                  </a:moveTo>
                  <a:cubicBezTo>
                    <a:pt x="7162713" y="90"/>
                    <a:pt x="7172929" y="2797"/>
                    <a:pt x="7182185" y="8036"/>
                  </a:cubicBezTo>
                  <a:lnTo>
                    <a:pt x="7607446" y="248214"/>
                  </a:lnTo>
                  <a:lnTo>
                    <a:pt x="6701508" y="248214"/>
                  </a:lnTo>
                  <a:lnTo>
                    <a:pt x="6712751" y="237165"/>
                  </a:lnTo>
                  <a:lnTo>
                    <a:pt x="7122807" y="7687"/>
                  </a:lnTo>
                  <a:cubicBezTo>
                    <a:pt x="7132063" y="2448"/>
                    <a:pt x="7142280" y="-85"/>
                    <a:pt x="7152496" y="2"/>
                  </a:cubicBezTo>
                  <a:close/>
                  <a:moveTo>
                    <a:pt x="5972189" y="2"/>
                  </a:moveTo>
                  <a:cubicBezTo>
                    <a:pt x="5982406" y="90"/>
                    <a:pt x="5992622" y="2797"/>
                    <a:pt x="6001878" y="8036"/>
                  </a:cubicBezTo>
                  <a:lnTo>
                    <a:pt x="6427139" y="248214"/>
                  </a:lnTo>
                  <a:lnTo>
                    <a:pt x="5521201" y="248214"/>
                  </a:lnTo>
                  <a:lnTo>
                    <a:pt x="5532445" y="237165"/>
                  </a:lnTo>
                  <a:lnTo>
                    <a:pt x="5942500" y="7687"/>
                  </a:lnTo>
                  <a:cubicBezTo>
                    <a:pt x="5951756" y="2448"/>
                    <a:pt x="5961973" y="-85"/>
                    <a:pt x="5972189" y="2"/>
                  </a:cubicBezTo>
                  <a:close/>
                  <a:moveTo>
                    <a:pt x="4791882" y="2"/>
                  </a:moveTo>
                  <a:cubicBezTo>
                    <a:pt x="4802100" y="90"/>
                    <a:pt x="4812315" y="2797"/>
                    <a:pt x="4821571" y="8036"/>
                  </a:cubicBezTo>
                  <a:lnTo>
                    <a:pt x="5246832" y="248214"/>
                  </a:lnTo>
                  <a:lnTo>
                    <a:pt x="4340894" y="248214"/>
                  </a:lnTo>
                  <a:lnTo>
                    <a:pt x="4352137" y="237165"/>
                  </a:lnTo>
                  <a:lnTo>
                    <a:pt x="4762193" y="7687"/>
                  </a:lnTo>
                  <a:cubicBezTo>
                    <a:pt x="4771449" y="2448"/>
                    <a:pt x="4781666" y="-85"/>
                    <a:pt x="4791882" y="2"/>
                  </a:cubicBezTo>
                  <a:close/>
                  <a:moveTo>
                    <a:pt x="3611576" y="2"/>
                  </a:moveTo>
                  <a:cubicBezTo>
                    <a:pt x="3621792" y="90"/>
                    <a:pt x="3632008" y="2797"/>
                    <a:pt x="3641264" y="8036"/>
                  </a:cubicBezTo>
                  <a:lnTo>
                    <a:pt x="4066525" y="248214"/>
                  </a:lnTo>
                  <a:lnTo>
                    <a:pt x="3160586" y="248214"/>
                  </a:lnTo>
                  <a:lnTo>
                    <a:pt x="3171829" y="237165"/>
                  </a:lnTo>
                  <a:lnTo>
                    <a:pt x="3581886" y="7687"/>
                  </a:lnTo>
                  <a:cubicBezTo>
                    <a:pt x="3591143" y="2448"/>
                    <a:pt x="3601359" y="-85"/>
                    <a:pt x="3611576" y="2"/>
                  </a:cubicBezTo>
                  <a:close/>
                  <a:moveTo>
                    <a:pt x="2431268" y="2"/>
                  </a:moveTo>
                  <a:cubicBezTo>
                    <a:pt x="2441485" y="90"/>
                    <a:pt x="2451701" y="2797"/>
                    <a:pt x="2460958" y="8036"/>
                  </a:cubicBezTo>
                  <a:lnTo>
                    <a:pt x="2886219" y="248214"/>
                  </a:lnTo>
                  <a:lnTo>
                    <a:pt x="1980280" y="248214"/>
                  </a:lnTo>
                  <a:lnTo>
                    <a:pt x="1991523" y="237165"/>
                  </a:lnTo>
                  <a:lnTo>
                    <a:pt x="2401580" y="7687"/>
                  </a:lnTo>
                  <a:cubicBezTo>
                    <a:pt x="2410836" y="2448"/>
                    <a:pt x="2421052" y="-85"/>
                    <a:pt x="2431268" y="2"/>
                  </a:cubicBezTo>
                  <a:close/>
                  <a:moveTo>
                    <a:pt x="1250961" y="2"/>
                  </a:moveTo>
                  <a:cubicBezTo>
                    <a:pt x="1261177" y="90"/>
                    <a:pt x="1271394" y="2797"/>
                    <a:pt x="1280650" y="8036"/>
                  </a:cubicBezTo>
                  <a:lnTo>
                    <a:pt x="1705911" y="248214"/>
                  </a:lnTo>
                  <a:lnTo>
                    <a:pt x="799972" y="248214"/>
                  </a:lnTo>
                  <a:lnTo>
                    <a:pt x="811215" y="237165"/>
                  </a:lnTo>
                  <a:lnTo>
                    <a:pt x="1221272" y="7687"/>
                  </a:lnTo>
                  <a:cubicBezTo>
                    <a:pt x="1230527" y="2448"/>
                    <a:pt x="1240744" y="-85"/>
                    <a:pt x="1250961" y="2"/>
                  </a:cubicBezTo>
                  <a:close/>
                  <a:moveTo>
                    <a:pt x="70653" y="2"/>
                  </a:moveTo>
                  <a:cubicBezTo>
                    <a:pt x="80870" y="90"/>
                    <a:pt x="91087" y="2797"/>
                    <a:pt x="100343" y="8036"/>
                  </a:cubicBezTo>
                  <a:lnTo>
                    <a:pt x="525604" y="248214"/>
                  </a:lnTo>
                  <a:lnTo>
                    <a:pt x="0" y="248214"/>
                  </a:lnTo>
                  <a:lnTo>
                    <a:pt x="0" y="30612"/>
                  </a:lnTo>
                  <a:lnTo>
                    <a:pt x="40965" y="7687"/>
                  </a:lnTo>
                  <a:cubicBezTo>
                    <a:pt x="50221" y="2448"/>
                    <a:pt x="60437" y="-85"/>
                    <a:pt x="70653" y="2"/>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1" name="Google Shape;21;p2"/>
            <p:cNvSpPr/>
            <p:nvPr/>
          </p:nvSpPr>
          <p:spPr>
            <a:xfrm>
              <a:off x="1" y="667689"/>
              <a:ext cx="505103" cy="1071127"/>
            </a:xfrm>
            <a:custGeom>
              <a:avLst/>
              <a:gdLst/>
              <a:ahLst/>
              <a:cxnLst/>
              <a:rect l="l" t="t" r="r" b="b"/>
              <a:pathLst>
                <a:path w="505103" h="1071127" extrusionOk="0">
                  <a:moveTo>
                    <a:pt x="0" y="0"/>
                  </a:moveTo>
                  <a:lnTo>
                    <a:pt x="24142" y="6533"/>
                  </a:lnTo>
                  <a:lnTo>
                    <a:pt x="474366" y="260810"/>
                  </a:lnTo>
                  <a:cubicBezTo>
                    <a:pt x="493228" y="271638"/>
                    <a:pt x="505103" y="291896"/>
                    <a:pt x="505103" y="313901"/>
                  </a:cubicBezTo>
                  <a:lnTo>
                    <a:pt x="505103" y="763776"/>
                  </a:lnTo>
                  <a:cubicBezTo>
                    <a:pt x="505103" y="785781"/>
                    <a:pt x="492879" y="806039"/>
                    <a:pt x="473668" y="816867"/>
                  </a:cubicBezTo>
                  <a:lnTo>
                    <a:pt x="25190" y="1064857"/>
                  </a:lnTo>
                  <a:lnTo>
                    <a:pt x="0" y="1071127"/>
                  </a:ln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2" name="Google Shape;22;p2"/>
            <p:cNvSpPr/>
            <p:nvPr/>
          </p:nvSpPr>
          <p:spPr>
            <a:xfrm>
              <a:off x="703928"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3" name="Google Shape;23;p2"/>
            <p:cNvSpPr/>
            <p:nvPr/>
          </p:nvSpPr>
          <p:spPr>
            <a:xfrm>
              <a:off x="1884236"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4" name="Google Shape;24;p2"/>
            <p:cNvSpPr/>
            <p:nvPr/>
          </p:nvSpPr>
          <p:spPr>
            <a:xfrm>
              <a:off x="3064543"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5" name="Google Shape;25;p2"/>
            <p:cNvSpPr/>
            <p:nvPr/>
          </p:nvSpPr>
          <p:spPr>
            <a:xfrm>
              <a:off x="4244850"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6" name="Google Shape;26;p2"/>
            <p:cNvSpPr/>
            <p:nvPr/>
          </p:nvSpPr>
          <p:spPr>
            <a:xfrm>
              <a:off x="5425157"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7" name="Google Shape;27;p2"/>
            <p:cNvSpPr/>
            <p:nvPr/>
          </p:nvSpPr>
          <p:spPr>
            <a:xfrm>
              <a:off x="6605464"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8" name="Google Shape;28;p2"/>
            <p:cNvSpPr/>
            <p:nvPr/>
          </p:nvSpPr>
          <p:spPr>
            <a:xfrm>
              <a:off x="7785771" y="6661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9" name="Google Shape;29;p2"/>
            <p:cNvSpPr/>
            <p:nvPr/>
          </p:nvSpPr>
          <p:spPr>
            <a:xfrm>
              <a:off x="94328"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0" name="Google Shape;30;p2"/>
            <p:cNvSpPr/>
            <p:nvPr/>
          </p:nvSpPr>
          <p:spPr>
            <a:xfrm>
              <a:off x="1274636"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1" name="Google Shape;31;p2"/>
            <p:cNvSpPr/>
            <p:nvPr/>
          </p:nvSpPr>
          <p:spPr>
            <a:xfrm>
              <a:off x="2454943"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2" name="Google Shape;32;p2"/>
            <p:cNvSpPr/>
            <p:nvPr/>
          </p:nvSpPr>
          <p:spPr>
            <a:xfrm>
              <a:off x="3635250"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3" name="Google Shape;33;p2"/>
            <p:cNvSpPr/>
            <p:nvPr/>
          </p:nvSpPr>
          <p:spPr>
            <a:xfrm>
              <a:off x="4815557"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4" name="Google Shape;34;p2"/>
            <p:cNvSpPr/>
            <p:nvPr/>
          </p:nvSpPr>
          <p:spPr>
            <a:xfrm>
              <a:off x="5995864"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5" name="Google Shape;35;p2"/>
            <p:cNvSpPr/>
            <p:nvPr/>
          </p:nvSpPr>
          <p:spPr>
            <a:xfrm>
              <a:off x="7176171" y="16567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6" name="Google Shape;36;p2"/>
            <p:cNvSpPr/>
            <p:nvPr/>
          </p:nvSpPr>
          <p:spPr>
            <a:xfrm>
              <a:off x="0" y="2647386"/>
              <a:ext cx="542410" cy="1073965"/>
            </a:xfrm>
            <a:custGeom>
              <a:avLst/>
              <a:gdLst/>
              <a:ahLst/>
              <a:cxnLst/>
              <a:rect l="l" t="t" r="r" b="b"/>
              <a:pathLst>
                <a:path w="542410" h="1073965" extrusionOk="0">
                  <a:moveTo>
                    <a:pt x="31760" y="2"/>
                  </a:moveTo>
                  <a:cubicBezTo>
                    <a:pt x="41977" y="90"/>
                    <a:pt x="52193" y="2796"/>
                    <a:pt x="61449" y="8036"/>
                  </a:cubicBezTo>
                  <a:lnTo>
                    <a:pt x="511673" y="262313"/>
                  </a:lnTo>
                  <a:cubicBezTo>
                    <a:pt x="530535" y="273141"/>
                    <a:pt x="542410" y="293399"/>
                    <a:pt x="542410" y="315404"/>
                  </a:cubicBezTo>
                  <a:lnTo>
                    <a:pt x="542410" y="765279"/>
                  </a:lnTo>
                  <a:cubicBezTo>
                    <a:pt x="542410" y="787284"/>
                    <a:pt x="530186" y="807542"/>
                    <a:pt x="510975" y="818370"/>
                  </a:cubicBezTo>
                  <a:lnTo>
                    <a:pt x="62497" y="1066360"/>
                  </a:lnTo>
                  <a:cubicBezTo>
                    <a:pt x="43636" y="1076838"/>
                    <a:pt x="20234" y="1076489"/>
                    <a:pt x="1722" y="1065312"/>
                  </a:cubicBezTo>
                  <a:lnTo>
                    <a:pt x="0" y="1064278"/>
                  </a:lnTo>
                  <a:lnTo>
                    <a:pt x="0" y="8846"/>
                  </a:lnTo>
                  <a:lnTo>
                    <a:pt x="2071" y="7687"/>
                  </a:lnTo>
                  <a:cubicBezTo>
                    <a:pt x="11327" y="2447"/>
                    <a:pt x="21544" y="-85"/>
                    <a:pt x="31760" y="2"/>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7" name="Google Shape;37;p2"/>
            <p:cNvSpPr/>
            <p:nvPr/>
          </p:nvSpPr>
          <p:spPr>
            <a:xfrm>
              <a:off x="741236"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8" name="Google Shape;38;p2"/>
            <p:cNvSpPr/>
            <p:nvPr/>
          </p:nvSpPr>
          <p:spPr>
            <a:xfrm>
              <a:off x="1921543"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39" name="Google Shape;39;p2"/>
            <p:cNvSpPr/>
            <p:nvPr/>
          </p:nvSpPr>
          <p:spPr>
            <a:xfrm>
              <a:off x="3101850"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0" name="Google Shape;40;p2"/>
            <p:cNvSpPr/>
            <p:nvPr/>
          </p:nvSpPr>
          <p:spPr>
            <a:xfrm>
              <a:off x="4282157"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1" name="Google Shape;41;p2"/>
            <p:cNvSpPr/>
            <p:nvPr/>
          </p:nvSpPr>
          <p:spPr>
            <a:xfrm>
              <a:off x="5462464"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2" name="Google Shape;42;p2"/>
            <p:cNvSpPr/>
            <p:nvPr/>
          </p:nvSpPr>
          <p:spPr>
            <a:xfrm>
              <a:off x="6642771" y="26473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3" name="Google Shape;43;p2"/>
            <p:cNvSpPr/>
            <p:nvPr/>
          </p:nvSpPr>
          <p:spPr>
            <a:xfrm>
              <a:off x="170528"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4" name="Google Shape;44;p2"/>
            <p:cNvSpPr/>
            <p:nvPr/>
          </p:nvSpPr>
          <p:spPr>
            <a:xfrm>
              <a:off x="1350836"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5" name="Google Shape;45;p2"/>
            <p:cNvSpPr/>
            <p:nvPr/>
          </p:nvSpPr>
          <p:spPr>
            <a:xfrm>
              <a:off x="2531143"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6" name="Google Shape;46;p2"/>
            <p:cNvSpPr/>
            <p:nvPr/>
          </p:nvSpPr>
          <p:spPr>
            <a:xfrm>
              <a:off x="3711450"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7" name="Google Shape;47;p2"/>
            <p:cNvSpPr/>
            <p:nvPr/>
          </p:nvSpPr>
          <p:spPr>
            <a:xfrm>
              <a:off x="4891757"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8" name="Google Shape;48;p2"/>
            <p:cNvSpPr/>
            <p:nvPr/>
          </p:nvSpPr>
          <p:spPr>
            <a:xfrm>
              <a:off x="6072064"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49" name="Google Shape;49;p2"/>
            <p:cNvSpPr/>
            <p:nvPr/>
          </p:nvSpPr>
          <p:spPr>
            <a:xfrm>
              <a:off x="7252371" y="36379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0" name="Google Shape;50;p2"/>
            <p:cNvSpPr/>
            <p:nvPr/>
          </p:nvSpPr>
          <p:spPr>
            <a:xfrm>
              <a:off x="742821"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1" name="Google Shape;51;p2"/>
            <p:cNvSpPr/>
            <p:nvPr/>
          </p:nvSpPr>
          <p:spPr>
            <a:xfrm>
              <a:off x="1923128"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2" name="Google Shape;52;p2"/>
            <p:cNvSpPr/>
            <p:nvPr/>
          </p:nvSpPr>
          <p:spPr>
            <a:xfrm>
              <a:off x="3103436"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3" name="Google Shape;53;p2"/>
            <p:cNvSpPr/>
            <p:nvPr/>
          </p:nvSpPr>
          <p:spPr>
            <a:xfrm>
              <a:off x="4283743"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4" name="Google Shape;54;p2"/>
            <p:cNvSpPr/>
            <p:nvPr/>
          </p:nvSpPr>
          <p:spPr>
            <a:xfrm>
              <a:off x="5464050"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5" name="Google Shape;55;p2"/>
            <p:cNvSpPr/>
            <p:nvPr/>
          </p:nvSpPr>
          <p:spPr>
            <a:xfrm>
              <a:off x="6644357"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6" name="Google Shape;56;p2"/>
            <p:cNvSpPr/>
            <p:nvPr/>
          </p:nvSpPr>
          <p:spPr>
            <a:xfrm>
              <a:off x="7824664"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7" name="Google Shape;57;p2"/>
            <p:cNvSpPr/>
            <p:nvPr/>
          </p:nvSpPr>
          <p:spPr>
            <a:xfrm>
              <a:off x="8928771" y="4628586"/>
              <a:ext cx="983623" cy="1076308"/>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58" name="Google Shape;58;p2"/>
            <p:cNvSpPr/>
            <p:nvPr/>
          </p:nvSpPr>
          <p:spPr>
            <a:xfrm>
              <a:off x="1600" y="4628586"/>
              <a:ext cx="542410" cy="1073965"/>
            </a:xfrm>
            <a:custGeom>
              <a:avLst/>
              <a:gdLst/>
              <a:ahLst/>
              <a:cxnLst/>
              <a:rect l="l" t="t" r="r" b="b"/>
              <a:pathLst>
                <a:path w="542410" h="1073965" extrusionOk="0">
                  <a:moveTo>
                    <a:pt x="31760" y="2"/>
                  </a:moveTo>
                  <a:cubicBezTo>
                    <a:pt x="41977" y="90"/>
                    <a:pt x="52193" y="2796"/>
                    <a:pt x="61449" y="8036"/>
                  </a:cubicBezTo>
                  <a:lnTo>
                    <a:pt x="511673" y="262313"/>
                  </a:lnTo>
                  <a:cubicBezTo>
                    <a:pt x="530535" y="273141"/>
                    <a:pt x="542410" y="293399"/>
                    <a:pt x="542410" y="315404"/>
                  </a:cubicBezTo>
                  <a:lnTo>
                    <a:pt x="542410" y="765279"/>
                  </a:lnTo>
                  <a:cubicBezTo>
                    <a:pt x="542410" y="787284"/>
                    <a:pt x="530186" y="807542"/>
                    <a:pt x="510975" y="818370"/>
                  </a:cubicBezTo>
                  <a:lnTo>
                    <a:pt x="62497" y="1066360"/>
                  </a:lnTo>
                  <a:cubicBezTo>
                    <a:pt x="43636" y="1076838"/>
                    <a:pt x="20234" y="1076489"/>
                    <a:pt x="1722" y="1065312"/>
                  </a:cubicBezTo>
                  <a:lnTo>
                    <a:pt x="0" y="1064278"/>
                  </a:lnTo>
                  <a:lnTo>
                    <a:pt x="0" y="8846"/>
                  </a:lnTo>
                  <a:lnTo>
                    <a:pt x="2071" y="7687"/>
                  </a:lnTo>
                  <a:cubicBezTo>
                    <a:pt x="11327" y="2447"/>
                    <a:pt x="21544" y="-85"/>
                    <a:pt x="31760" y="2"/>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59" name="Google Shape;59;p2"/>
          <p:cNvGrpSpPr/>
          <p:nvPr/>
        </p:nvGrpSpPr>
        <p:grpSpPr>
          <a:xfrm>
            <a:off x="194441" y="555928"/>
            <a:ext cx="13949555" cy="9349529"/>
            <a:chOff x="129627" y="370618"/>
            <a:chExt cx="9299703" cy="6233019"/>
          </a:xfrm>
        </p:grpSpPr>
        <p:sp>
          <p:nvSpPr>
            <p:cNvPr id="60" name="Google Shape;60;p2"/>
            <p:cNvSpPr/>
            <p:nvPr/>
          </p:nvSpPr>
          <p:spPr>
            <a:xfrm>
              <a:off x="243133"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1" name="Google Shape;61;p2"/>
            <p:cNvSpPr/>
            <p:nvPr/>
          </p:nvSpPr>
          <p:spPr>
            <a:xfrm>
              <a:off x="1423441"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2" name="Google Shape;62;p2"/>
            <p:cNvSpPr/>
            <p:nvPr/>
          </p:nvSpPr>
          <p:spPr>
            <a:xfrm>
              <a:off x="2603748"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3" name="Google Shape;63;p2"/>
            <p:cNvSpPr/>
            <p:nvPr/>
          </p:nvSpPr>
          <p:spPr>
            <a:xfrm>
              <a:off x="3784055"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4" name="Google Shape;64;p2"/>
            <p:cNvSpPr/>
            <p:nvPr/>
          </p:nvSpPr>
          <p:spPr>
            <a:xfrm>
              <a:off x="4964362"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5" name="Google Shape;65;p2"/>
            <p:cNvSpPr/>
            <p:nvPr/>
          </p:nvSpPr>
          <p:spPr>
            <a:xfrm>
              <a:off x="6144669"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6" name="Google Shape;66;p2"/>
            <p:cNvSpPr/>
            <p:nvPr/>
          </p:nvSpPr>
          <p:spPr>
            <a:xfrm>
              <a:off x="7324976" y="6314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7" name="Google Shape;67;p2"/>
            <p:cNvSpPr/>
            <p:nvPr/>
          </p:nvSpPr>
          <p:spPr>
            <a:xfrm>
              <a:off x="129627"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8" name="Google Shape;68;p2"/>
            <p:cNvSpPr/>
            <p:nvPr/>
          </p:nvSpPr>
          <p:spPr>
            <a:xfrm>
              <a:off x="1309934"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69" name="Google Shape;69;p2"/>
            <p:cNvSpPr/>
            <p:nvPr/>
          </p:nvSpPr>
          <p:spPr>
            <a:xfrm>
              <a:off x="2490242"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0" name="Google Shape;70;p2"/>
            <p:cNvSpPr/>
            <p:nvPr/>
          </p:nvSpPr>
          <p:spPr>
            <a:xfrm>
              <a:off x="3670549"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1" name="Google Shape;71;p2"/>
            <p:cNvSpPr/>
            <p:nvPr/>
          </p:nvSpPr>
          <p:spPr>
            <a:xfrm>
              <a:off x="4850856"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2" name="Google Shape;72;p2"/>
            <p:cNvSpPr/>
            <p:nvPr/>
          </p:nvSpPr>
          <p:spPr>
            <a:xfrm>
              <a:off x="6031163"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3" name="Google Shape;73;p2"/>
            <p:cNvSpPr/>
            <p:nvPr/>
          </p:nvSpPr>
          <p:spPr>
            <a:xfrm>
              <a:off x="7211470"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4" name="Google Shape;74;p2"/>
            <p:cNvSpPr/>
            <p:nvPr/>
          </p:nvSpPr>
          <p:spPr>
            <a:xfrm>
              <a:off x="8391777" y="370618"/>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5" name="Google Shape;75;p2"/>
            <p:cNvSpPr/>
            <p:nvPr/>
          </p:nvSpPr>
          <p:spPr>
            <a:xfrm>
              <a:off x="776533"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6" name="Google Shape;76;p2"/>
            <p:cNvSpPr/>
            <p:nvPr/>
          </p:nvSpPr>
          <p:spPr>
            <a:xfrm>
              <a:off x="1956841"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7" name="Google Shape;77;p2"/>
            <p:cNvSpPr/>
            <p:nvPr/>
          </p:nvSpPr>
          <p:spPr>
            <a:xfrm>
              <a:off x="3137148"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8" name="Google Shape;78;p2"/>
            <p:cNvSpPr/>
            <p:nvPr/>
          </p:nvSpPr>
          <p:spPr>
            <a:xfrm>
              <a:off x="4317455"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79" name="Google Shape;79;p2"/>
            <p:cNvSpPr/>
            <p:nvPr/>
          </p:nvSpPr>
          <p:spPr>
            <a:xfrm>
              <a:off x="5497762"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0" name="Google Shape;80;p2"/>
            <p:cNvSpPr/>
            <p:nvPr/>
          </p:nvSpPr>
          <p:spPr>
            <a:xfrm>
              <a:off x="6678069"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1" name="Google Shape;81;p2"/>
            <p:cNvSpPr/>
            <p:nvPr/>
          </p:nvSpPr>
          <p:spPr>
            <a:xfrm>
              <a:off x="7858376" y="13612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2" name="Google Shape;82;p2"/>
            <p:cNvSpPr/>
            <p:nvPr/>
          </p:nvSpPr>
          <p:spPr>
            <a:xfrm>
              <a:off x="166933"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3" name="Google Shape;83;p2"/>
            <p:cNvSpPr/>
            <p:nvPr/>
          </p:nvSpPr>
          <p:spPr>
            <a:xfrm>
              <a:off x="1347241"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4" name="Google Shape;84;p2"/>
            <p:cNvSpPr/>
            <p:nvPr/>
          </p:nvSpPr>
          <p:spPr>
            <a:xfrm>
              <a:off x="2527548"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5" name="Google Shape;85;p2"/>
            <p:cNvSpPr/>
            <p:nvPr/>
          </p:nvSpPr>
          <p:spPr>
            <a:xfrm>
              <a:off x="3707855"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6" name="Google Shape;86;p2"/>
            <p:cNvSpPr/>
            <p:nvPr/>
          </p:nvSpPr>
          <p:spPr>
            <a:xfrm>
              <a:off x="4888162"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7" name="Google Shape;87;p2"/>
            <p:cNvSpPr/>
            <p:nvPr/>
          </p:nvSpPr>
          <p:spPr>
            <a:xfrm>
              <a:off x="6068469"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8" name="Google Shape;88;p2"/>
            <p:cNvSpPr/>
            <p:nvPr/>
          </p:nvSpPr>
          <p:spPr>
            <a:xfrm>
              <a:off x="7248776" y="23518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 name="Google Shape;89;p2"/>
            <p:cNvSpPr/>
            <p:nvPr/>
          </p:nvSpPr>
          <p:spPr>
            <a:xfrm>
              <a:off x="813841"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 name="Google Shape;90;p2"/>
            <p:cNvSpPr/>
            <p:nvPr/>
          </p:nvSpPr>
          <p:spPr>
            <a:xfrm>
              <a:off x="1994148"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1" name="Google Shape;91;p2"/>
            <p:cNvSpPr/>
            <p:nvPr/>
          </p:nvSpPr>
          <p:spPr>
            <a:xfrm>
              <a:off x="3174455"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2" name="Google Shape;92;p2"/>
            <p:cNvSpPr/>
            <p:nvPr/>
          </p:nvSpPr>
          <p:spPr>
            <a:xfrm>
              <a:off x="4354762"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3" name="Google Shape;93;p2"/>
            <p:cNvSpPr/>
            <p:nvPr/>
          </p:nvSpPr>
          <p:spPr>
            <a:xfrm>
              <a:off x="5535069"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 name="Google Shape;94;p2"/>
            <p:cNvSpPr/>
            <p:nvPr/>
          </p:nvSpPr>
          <p:spPr>
            <a:xfrm>
              <a:off x="6715376" y="33424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 name="Google Shape;95;p2"/>
            <p:cNvSpPr/>
            <p:nvPr/>
          </p:nvSpPr>
          <p:spPr>
            <a:xfrm>
              <a:off x="243133"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6" name="Google Shape;96;p2"/>
            <p:cNvSpPr/>
            <p:nvPr/>
          </p:nvSpPr>
          <p:spPr>
            <a:xfrm>
              <a:off x="1423441"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7" name="Google Shape;97;p2"/>
            <p:cNvSpPr/>
            <p:nvPr/>
          </p:nvSpPr>
          <p:spPr>
            <a:xfrm>
              <a:off x="2603748"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8" name="Google Shape;98;p2"/>
            <p:cNvSpPr/>
            <p:nvPr/>
          </p:nvSpPr>
          <p:spPr>
            <a:xfrm>
              <a:off x="3784055"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 name="Google Shape;99;p2"/>
            <p:cNvSpPr/>
            <p:nvPr/>
          </p:nvSpPr>
          <p:spPr>
            <a:xfrm>
              <a:off x="4964362"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 name="Google Shape;100;p2"/>
            <p:cNvSpPr/>
            <p:nvPr/>
          </p:nvSpPr>
          <p:spPr>
            <a:xfrm>
              <a:off x="6144669"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1" name="Google Shape;101;p2"/>
            <p:cNvSpPr/>
            <p:nvPr/>
          </p:nvSpPr>
          <p:spPr>
            <a:xfrm>
              <a:off x="7324976" y="43330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 name="Google Shape;102;p2"/>
            <p:cNvSpPr/>
            <p:nvPr/>
          </p:nvSpPr>
          <p:spPr>
            <a:xfrm>
              <a:off x="815426"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 name="Google Shape;103;p2"/>
            <p:cNvSpPr/>
            <p:nvPr/>
          </p:nvSpPr>
          <p:spPr>
            <a:xfrm>
              <a:off x="1995733"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4" name="Google Shape;104;p2"/>
            <p:cNvSpPr/>
            <p:nvPr/>
          </p:nvSpPr>
          <p:spPr>
            <a:xfrm>
              <a:off x="3176041"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 name="Google Shape;105;p2"/>
            <p:cNvSpPr/>
            <p:nvPr/>
          </p:nvSpPr>
          <p:spPr>
            <a:xfrm>
              <a:off x="4356348"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 name="Google Shape;106;p2"/>
            <p:cNvSpPr/>
            <p:nvPr/>
          </p:nvSpPr>
          <p:spPr>
            <a:xfrm>
              <a:off x="5536655"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 name="Google Shape;107;p2"/>
            <p:cNvSpPr/>
            <p:nvPr/>
          </p:nvSpPr>
          <p:spPr>
            <a:xfrm>
              <a:off x="6716962"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8" name="Google Shape;108;p2"/>
            <p:cNvSpPr/>
            <p:nvPr/>
          </p:nvSpPr>
          <p:spPr>
            <a:xfrm>
              <a:off x="7897269"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 name="Google Shape;109;p2"/>
            <p:cNvSpPr/>
            <p:nvPr/>
          </p:nvSpPr>
          <p:spPr>
            <a:xfrm>
              <a:off x="9001376" y="5323617"/>
              <a:ext cx="427954" cy="289419"/>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0" name="Google Shape;110;p2"/>
          <p:cNvSpPr/>
          <p:nvPr/>
        </p:nvSpPr>
        <p:spPr>
          <a:xfrm>
            <a:off x="2211300" y="1425150"/>
            <a:ext cx="13865400" cy="7436700"/>
          </a:xfrm>
          <a:prstGeom prst="roundRect">
            <a:avLst>
              <a:gd name="adj" fmla="val 4504"/>
            </a:avLst>
          </a:prstGeom>
          <a:solidFill>
            <a:srgbClr val="FFFFFF">
              <a:alpha val="58819"/>
            </a:srgbClr>
          </a:solidFill>
          <a:ln w="76200" cap="flat" cmpd="sng">
            <a:solidFill>
              <a:schemeClr val="accent3"/>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grpSp>
        <p:nvGrpSpPr>
          <p:cNvPr id="111" name="Google Shape;111;p2"/>
          <p:cNvGrpSpPr/>
          <p:nvPr/>
        </p:nvGrpSpPr>
        <p:grpSpPr>
          <a:xfrm>
            <a:off x="496964" y="6669025"/>
            <a:ext cx="3467895" cy="2912900"/>
            <a:chOff x="2076453" y="1626619"/>
            <a:chExt cx="3249831" cy="2729734"/>
          </a:xfrm>
        </p:grpSpPr>
        <p:grpSp>
          <p:nvGrpSpPr>
            <p:cNvPr id="112" name="Google Shape;112;p2"/>
            <p:cNvGrpSpPr/>
            <p:nvPr/>
          </p:nvGrpSpPr>
          <p:grpSpPr>
            <a:xfrm>
              <a:off x="2076453" y="2309959"/>
              <a:ext cx="833410" cy="861198"/>
              <a:chOff x="2076453" y="2309959"/>
              <a:chExt cx="833410" cy="861198"/>
            </a:xfrm>
          </p:grpSpPr>
          <p:sp>
            <p:nvSpPr>
              <p:cNvPr id="113" name="Google Shape;113;p2"/>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4" name="Google Shape;114;p2"/>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15" name="Google Shape;115;p2"/>
            <p:cNvGrpSpPr/>
            <p:nvPr/>
          </p:nvGrpSpPr>
          <p:grpSpPr>
            <a:xfrm>
              <a:off x="2450412" y="1626619"/>
              <a:ext cx="1134652" cy="1350990"/>
              <a:chOff x="2450412" y="1626619"/>
              <a:chExt cx="1134652" cy="1350990"/>
            </a:xfrm>
          </p:grpSpPr>
          <p:sp>
            <p:nvSpPr>
              <p:cNvPr id="116" name="Google Shape;116;p2"/>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7" name="Google Shape;117;p2"/>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8" name="Google Shape;118;p2"/>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9" name="Google Shape;119;p2"/>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0" name="Google Shape;120;p2"/>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1" name="Google Shape;121;p2"/>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2" name="Google Shape;122;p2"/>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3" name="Google Shape;123;p2"/>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24" name="Google Shape;124;p2"/>
            <p:cNvGrpSpPr/>
            <p:nvPr/>
          </p:nvGrpSpPr>
          <p:grpSpPr>
            <a:xfrm>
              <a:off x="3468909" y="2291619"/>
              <a:ext cx="809625" cy="809625"/>
              <a:chOff x="3468909" y="2291619"/>
              <a:chExt cx="809625" cy="809625"/>
            </a:xfrm>
          </p:grpSpPr>
          <p:sp>
            <p:nvSpPr>
              <p:cNvPr id="125" name="Google Shape;125;p2"/>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6" name="Google Shape;126;p2"/>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27" name="Google Shape;127;p2"/>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8" name="Google Shape;128;p2"/>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29" name="Google Shape;129;p2"/>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0" name="Google Shape;130;p2"/>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1" name="Google Shape;131;p2"/>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2" name="Google Shape;132;p2"/>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3" name="Google Shape;133;p2"/>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4" name="Google Shape;134;p2"/>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35" name="Google Shape;135;p2"/>
            <p:cNvGrpSpPr/>
            <p:nvPr/>
          </p:nvGrpSpPr>
          <p:grpSpPr>
            <a:xfrm>
              <a:off x="4516659" y="2291619"/>
              <a:ext cx="809625" cy="809625"/>
              <a:chOff x="4516659" y="2291619"/>
              <a:chExt cx="809625" cy="809625"/>
            </a:xfrm>
          </p:grpSpPr>
          <p:sp>
            <p:nvSpPr>
              <p:cNvPr id="136" name="Google Shape;136;p2"/>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7" name="Google Shape;137;p2"/>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38" name="Google Shape;138;p2"/>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39" name="Google Shape;139;p2"/>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40" name="Google Shape;140;p2"/>
          <p:cNvGrpSpPr/>
          <p:nvPr/>
        </p:nvGrpSpPr>
        <p:grpSpPr>
          <a:xfrm>
            <a:off x="13804319" y="6120445"/>
            <a:ext cx="4483686" cy="3919284"/>
            <a:chOff x="5916127" y="1590589"/>
            <a:chExt cx="4201749" cy="3672836"/>
          </a:xfrm>
        </p:grpSpPr>
        <p:grpSp>
          <p:nvGrpSpPr>
            <p:cNvPr id="141" name="Google Shape;141;p2"/>
            <p:cNvGrpSpPr/>
            <p:nvPr/>
          </p:nvGrpSpPr>
          <p:grpSpPr>
            <a:xfrm>
              <a:off x="5916127" y="2814232"/>
              <a:ext cx="1535513" cy="2166104"/>
              <a:chOff x="5916127" y="2814232"/>
              <a:chExt cx="1535513" cy="2166104"/>
            </a:xfrm>
          </p:grpSpPr>
          <p:grpSp>
            <p:nvGrpSpPr>
              <p:cNvPr id="142" name="Google Shape;142;p2"/>
              <p:cNvGrpSpPr/>
              <p:nvPr/>
            </p:nvGrpSpPr>
            <p:grpSpPr>
              <a:xfrm>
                <a:off x="6331772" y="4075467"/>
                <a:ext cx="1082944" cy="904869"/>
                <a:chOff x="6331772" y="4075467"/>
                <a:chExt cx="1082944" cy="904869"/>
              </a:xfrm>
            </p:grpSpPr>
            <p:sp>
              <p:nvSpPr>
                <p:cNvPr id="143" name="Google Shape;143;p2"/>
                <p:cNvSpPr/>
                <p:nvPr/>
              </p:nvSpPr>
              <p:spPr>
                <a:xfrm>
                  <a:off x="6369673" y="4113792"/>
                  <a:ext cx="1006839" cy="827870"/>
                </a:xfrm>
                <a:custGeom>
                  <a:avLst/>
                  <a:gdLst/>
                  <a:ahLst/>
                  <a:cxnLst/>
                  <a:rect l="l" t="t" r="r" b="b"/>
                  <a:pathLst>
                    <a:path w="1006839" h="827870" extrusionOk="0">
                      <a:moveTo>
                        <a:pt x="1001247" y="344955"/>
                      </a:moveTo>
                      <a:cubicBezTo>
                        <a:pt x="885709" y="578032"/>
                        <a:pt x="691113" y="925218"/>
                        <a:pt x="426604" y="802251"/>
                      </a:cubicBezTo>
                      <a:cubicBezTo>
                        <a:pt x="128758" y="663852"/>
                        <a:pt x="-56027" y="386294"/>
                        <a:pt x="15315" y="214272"/>
                      </a:cubicBezTo>
                      <a:cubicBezTo>
                        <a:pt x="54558" y="119784"/>
                        <a:pt x="178573" y="108164"/>
                        <a:pt x="426318" y="53776"/>
                      </a:cubicBezTo>
                      <a:cubicBezTo>
                        <a:pt x="683303" y="-2612"/>
                        <a:pt x="813605" y="-29282"/>
                        <a:pt x="906950" y="47775"/>
                      </a:cubicBezTo>
                      <a:cubicBezTo>
                        <a:pt x="1020774" y="141692"/>
                        <a:pt x="1011249" y="324858"/>
                        <a:pt x="1001247"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44" name="Google Shape;144;p2"/>
                <p:cNvSpPr/>
                <p:nvPr/>
              </p:nvSpPr>
              <p:spPr>
                <a:xfrm>
                  <a:off x="6331772" y="4075467"/>
                  <a:ext cx="1082944" cy="904869"/>
                </a:xfrm>
                <a:custGeom>
                  <a:avLst/>
                  <a:gdLst/>
                  <a:ahLst/>
                  <a:cxnLst/>
                  <a:rect l="l" t="t" r="r" b="b"/>
                  <a:pathLst>
                    <a:path w="1082944" h="904869" extrusionOk="0">
                      <a:moveTo>
                        <a:pt x="575472" y="904869"/>
                      </a:moveTo>
                      <a:cubicBezTo>
                        <a:pt x="535086" y="904869"/>
                        <a:pt x="492795" y="895726"/>
                        <a:pt x="448408" y="875151"/>
                      </a:cubicBezTo>
                      <a:cubicBezTo>
                        <a:pt x="138179" y="730943"/>
                        <a:pt x="-62989" y="433287"/>
                        <a:pt x="17974" y="238024"/>
                      </a:cubicBezTo>
                      <a:cubicBezTo>
                        <a:pt x="59217" y="138488"/>
                        <a:pt x="165135" y="116295"/>
                        <a:pt x="357349" y="76004"/>
                      </a:cubicBezTo>
                      <a:cubicBezTo>
                        <a:pt x="387734" y="69622"/>
                        <a:pt x="420595" y="62764"/>
                        <a:pt x="456028" y="54954"/>
                      </a:cubicBezTo>
                      <a:cubicBezTo>
                        <a:pt x="716251" y="-2196"/>
                        <a:pt x="859507" y="-33629"/>
                        <a:pt x="969140" y="56859"/>
                      </a:cubicBezTo>
                      <a:cubicBezTo>
                        <a:pt x="1098966" y="164015"/>
                        <a:pt x="1090584" y="365374"/>
                        <a:pt x="1073248" y="400235"/>
                      </a:cubicBezTo>
                      <a:lnTo>
                        <a:pt x="1073248" y="400235"/>
                      </a:lnTo>
                      <a:cubicBezTo>
                        <a:pt x="993905" y="560160"/>
                        <a:pt x="822931" y="904869"/>
                        <a:pt x="575472" y="904869"/>
                      </a:cubicBezTo>
                      <a:close/>
                      <a:moveTo>
                        <a:pt x="792165" y="76385"/>
                      </a:moveTo>
                      <a:cubicBezTo>
                        <a:pt x="718442" y="76385"/>
                        <a:pt x="618144" y="97245"/>
                        <a:pt x="472411" y="129249"/>
                      </a:cubicBezTo>
                      <a:cubicBezTo>
                        <a:pt x="436788" y="137059"/>
                        <a:pt x="403736" y="144012"/>
                        <a:pt x="373066" y="150394"/>
                      </a:cubicBezTo>
                      <a:cubicBezTo>
                        <a:pt x="188947" y="188970"/>
                        <a:pt x="113319" y="207068"/>
                        <a:pt x="88363" y="267075"/>
                      </a:cubicBezTo>
                      <a:cubicBezTo>
                        <a:pt x="29784" y="408236"/>
                        <a:pt x="185042" y="668650"/>
                        <a:pt x="480508" y="805905"/>
                      </a:cubicBezTo>
                      <a:cubicBezTo>
                        <a:pt x="700821" y="908299"/>
                        <a:pt x="875890" y="626168"/>
                        <a:pt x="1004097" y="368041"/>
                      </a:cubicBezTo>
                      <a:cubicBezTo>
                        <a:pt x="1011145" y="339846"/>
                        <a:pt x="1011431" y="190399"/>
                        <a:pt x="920657" y="115342"/>
                      </a:cubicBezTo>
                      <a:cubicBezTo>
                        <a:pt x="887415" y="88101"/>
                        <a:pt x="847220" y="76385"/>
                        <a:pt x="792165" y="76385"/>
                      </a:cubicBezTo>
                      <a:close/>
                      <a:moveTo>
                        <a:pt x="1005049" y="366326"/>
                      </a:moveTo>
                      <a:cubicBezTo>
                        <a:pt x="1004954" y="366421"/>
                        <a:pt x="1004954" y="366612"/>
                        <a:pt x="1004859" y="366707"/>
                      </a:cubicBezTo>
                      <a:cubicBezTo>
                        <a:pt x="1004859" y="366612"/>
                        <a:pt x="1004954" y="366421"/>
                        <a:pt x="1005049" y="366326"/>
                      </a:cubicBezTo>
                      <a:lnTo>
                        <a:pt x="1005049" y="366326"/>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45" name="Google Shape;145;p2"/>
              <p:cNvGrpSpPr/>
              <p:nvPr/>
            </p:nvGrpSpPr>
            <p:grpSpPr>
              <a:xfrm>
                <a:off x="5916127" y="2814232"/>
                <a:ext cx="1535513" cy="1411057"/>
                <a:chOff x="5916127" y="2814232"/>
                <a:chExt cx="1535513" cy="1411057"/>
              </a:xfrm>
            </p:grpSpPr>
            <p:sp>
              <p:nvSpPr>
                <p:cNvPr id="146" name="Google Shape;146;p2"/>
                <p:cNvSpPr/>
                <p:nvPr/>
              </p:nvSpPr>
              <p:spPr>
                <a:xfrm>
                  <a:off x="5953203" y="2852753"/>
                  <a:ext cx="1460283" cy="1334492"/>
                </a:xfrm>
                <a:custGeom>
                  <a:avLst/>
                  <a:gdLst/>
                  <a:ahLst/>
                  <a:cxnLst/>
                  <a:rect l="l" t="t" r="r" b="b"/>
                  <a:pathLst>
                    <a:path w="1460283" h="1334492" extrusionOk="0">
                      <a:moveTo>
                        <a:pt x="1286178" y="1308910"/>
                      </a:moveTo>
                      <a:cubicBezTo>
                        <a:pt x="1244649" y="1307005"/>
                        <a:pt x="1203120" y="1311006"/>
                        <a:pt x="1161591" y="1312815"/>
                      </a:cubicBezTo>
                      <a:cubicBezTo>
                        <a:pt x="1056435" y="1317387"/>
                        <a:pt x="951660" y="1326722"/>
                        <a:pt x="846504" y="1331389"/>
                      </a:cubicBezTo>
                      <a:cubicBezTo>
                        <a:pt x="643336" y="1340343"/>
                        <a:pt x="422165" y="1336533"/>
                        <a:pt x="242905" y="1227757"/>
                      </a:cubicBezTo>
                      <a:cubicBezTo>
                        <a:pt x="194137" y="1198134"/>
                        <a:pt x="150036" y="1161273"/>
                        <a:pt x="112222" y="1118505"/>
                      </a:cubicBezTo>
                      <a:cubicBezTo>
                        <a:pt x="-82755" y="898001"/>
                        <a:pt x="11828" y="583962"/>
                        <a:pt x="128985" y="350409"/>
                      </a:cubicBezTo>
                      <a:cubicBezTo>
                        <a:pt x="187755" y="233252"/>
                        <a:pt x="253287" y="93615"/>
                        <a:pt x="376540" y="32560"/>
                      </a:cubicBezTo>
                      <a:cubicBezTo>
                        <a:pt x="567707" y="-62118"/>
                        <a:pt x="754207" y="69136"/>
                        <a:pt x="904606" y="178102"/>
                      </a:cubicBezTo>
                      <a:cubicBezTo>
                        <a:pt x="946231" y="208296"/>
                        <a:pt x="985569" y="242396"/>
                        <a:pt x="1023859" y="276590"/>
                      </a:cubicBezTo>
                      <a:cubicBezTo>
                        <a:pt x="1055578" y="304975"/>
                        <a:pt x="1086343" y="334407"/>
                        <a:pt x="1116061" y="364792"/>
                      </a:cubicBezTo>
                      <a:cubicBezTo>
                        <a:pt x="1286273" y="538623"/>
                        <a:pt x="1405431" y="745221"/>
                        <a:pt x="1458295" y="983155"/>
                      </a:cubicBezTo>
                      <a:cubicBezTo>
                        <a:pt x="1479916" y="1079834"/>
                        <a:pt x="1318848" y="1310434"/>
                        <a:pt x="1286178"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47" name="Google Shape;147;p2"/>
                <p:cNvSpPr/>
                <p:nvPr/>
              </p:nvSpPr>
              <p:spPr>
                <a:xfrm>
                  <a:off x="5916127" y="2814232"/>
                  <a:ext cx="1535513" cy="1411057"/>
                </a:xfrm>
                <a:custGeom>
                  <a:avLst/>
                  <a:gdLst/>
                  <a:ahLst/>
                  <a:cxnLst/>
                  <a:rect l="l" t="t" r="r" b="b"/>
                  <a:pathLst>
                    <a:path w="1535513" h="1411057" extrusionOk="0">
                      <a:moveTo>
                        <a:pt x="760041" y="1411057"/>
                      </a:moveTo>
                      <a:cubicBezTo>
                        <a:pt x="584685" y="1411057"/>
                        <a:pt x="409425" y="1389340"/>
                        <a:pt x="260359" y="1298853"/>
                      </a:cubicBezTo>
                      <a:cubicBezTo>
                        <a:pt x="208352" y="1267325"/>
                        <a:pt x="161394" y="1228082"/>
                        <a:pt x="120913" y="1182267"/>
                      </a:cubicBezTo>
                      <a:cubicBezTo>
                        <a:pt x="-44060" y="995672"/>
                        <a:pt x="-40155" y="715446"/>
                        <a:pt x="132248" y="371880"/>
                      </a:cubicBezTo>
                      <a:lnTo>
                        <a:pt x="140058" y="356163"/>
                      </a:lnTo>
                      <a:cubicBezTo>
                        <a:pt x="199875" y="236529"/>
                        <a:pt x="267693" y="100989"/>
                        <a:pt x="396852" y="36885"/>
                      </a:cubicBezTo>
                      <a:cubicBezTo>
                        <a:pt x="611832" y="-69699"/>
                        <a:pt x="815476" y="77938"/>
                        <a:pt x="964161" y="185761"/>
                      </a:cubicBezTo>
                      <a:cubicBezTo>
                        <a:pt x="1007881" y="217479"/>
                        <a:pt x="1048743" y="253008"/>
                        <a:pt x="1086462" y="286726"/>
                      </a:cubicBezTo>
                      <a:cubicBezTo>
                        <a:pt x="1118657" y="315492"/>
                        <a:pt x="1150280" y="345781"/>
                        <a:pt x="1180474" y="376642"/>
                      </a:cubicBezTo>
                      <a:cubicBezTo>
                        <a:pt x="1361354" y="561332"/>
                        <a:pt x="1479845" y="775644"/>
                        <a:pt x="1532709" y="1013388"/>
                      </a:cubicBezTo>
                      <a:cubicBezTo>
                        <a:pt x="1553854" y="1108638"/>
                        <a:pt x="1450222" y="1270849"/>
                        <a:pt x="1396692" y="1334476"/>
                      </a:cubicBezTo>
                      <a:cubicBezTo>
                        <a:pt x="1364973" y="1372100"/>
                        <a:pt x="1343828" y="1386483"/>
                        <a:pt x="1321539" y="1385340"/>
                      </a:cubicBezTo>
                      <a:cubicBezTo>
                        <a:pt x="1293250" y="1384101"/>
                        <a:pt x="1264771" y="1385721"/>
                        <a:pt x="1234576" y="1387435"/>
                      </a:cubicBezTo>
                      <a:cubicBezTo>
                        <a:pt x="1223146" y="1388102"/>
                        <a:pt x="1211716" y="1388769"/>
                        <a:pt x="1200381" y="1389245"/>
                      </a:cubicBezTo>
                      <a:cubicBezTo>
                        <a:pt x="1147803" y="1391531"/>
                        <a:pt x="1094178" y="1395055"/>
                        <a:pt x="1042361" y="1398579"/>
                      </a:cubicBezTo>
                      <a:cubicBezTo>
                        <a:pt x="991022" y="1402008"/>
                        <a:pt x="937872" y="1405533"/>
                        <a:pt x="885294" y="1407819"/>
                      </a:cubicBezTo>
                      <a:cubicBezTo>
                        <a:pt x="843765" y="1409819"/>
                        <a:pt x="801855" y="1411057"/>
                        <a:pt x="760041" y="1411057"/>
                      </a:cubicBezTo>
                      <a:close/>
                      <a:moveTo>
                        <a:pt x="551634" y="76319"/>
                      </a:moveTo>
                      <a:cubicBezTo>
                        <a:pt x="511343" y="76319"/>
                        <a:pt x="471243" y="85177"/>
                        <a:pt x="430666" y="105275"/>
                      </a:cubicBezTo>
                      <a:cubicBezTo>
                        <a:pt x="324367" y="157948"/>
                        <a:pt x="262645" y="281392"/>
                        <a:pt x="208162" y="390358"/>
                      </a:cubicBezTo>
                      <a:lnTo>
                        <a:pt x="200256" y="406170"/>
                      </a:lnTo>
                      <a:cubicBezTo>
                        <a:pt x="40713" y="724019"/>
                        <a:pt x="33283" y="968240"/>
                        <a:pt x="177968" y="1131879"/>
                      </a:cubicBezTo>
                      <a:cubicBezTo>
                        <a:pt x="213306" y="1171884"/>
                        <a:pt x="254358" y="1206174"/>
                        <a:pt x="299793" y="1233797"/>
                      </a:cubicBezTo>
                      <a:cubicBezTo>
                        <a:pt x="467147" y="1335333"/>
                        <a:pt x="678411" y="1340953"/>
                        <a:pt x="881865" y="1331904"/>
                      </a:cubicBezTo>
                      <a:cubicBezTo>
                        <a:pt x="933586" y="1329618"/>
                        <a:pt x="986259" y="1326094"/>
                        <a:pt x="1037218" y="1322760"/>
                      </a:cubicBezTo>
                      <a:cubicBezTo>
                        <a:pt x="1089510" y="1319331"/>
                        <a:pt x="1143517" y="1315712"/>
                        <a:pt x="1196953" y="1313426"/>
                      </a:cubicBezTo>
                      <a:cubicBezTo>
                        <a:pt x="1208001" y="1312950"/>
                        <a:pt x="1219050" y="1312283"/>
                        <a:pt x="1230099" y="1311616"/>
                      </a:cubicBezTo>
                      <a:cubicBezTo>
                        <a:pt x="1258103" y="1309997"/>
                        <a:pt x="1286868" y="1308378"/>
                        <a:pt x="1316205" y="1309140"/>
                      </a:cubicBezTo>
                      <a:cubicBezTo>
                        <a:pt x="1354687" y="1278945"/>
                        <a:pt x="1473082" y="1096827"/>
                        <a:pt x="1458223" y="1030152"/>
                      </a:cubicBezTo>
                      <a:cubicBezTo>
                        <a:pt x="1408503" y="806410"/>
                        <a:pt x="1296679" y="604575"/>
                        <a:pt x="1125991" y="430173"/>
                      </a:cubicBezTo>
                      <a:cubicBezTo>
                        <a:pt x="1096940" y="400455"/>
                        <a:pt x="1066460" y="371403"/>
                        <a:pt x="1035599" y="343686"/>
                      </a:cubicBezTo>
                      <a:cubicBezTo>
                        <a:pt x="999499" y="311301"/>
                        <a:pt x="960351" y="277296"/>
                        <a:pt x="919394" y="247578"/>
                      </a:cubicBezTo>
                      <a:cubicBezTo>
                        <a:pt x="790616" y="154138"/>
                        <a:pt x="670982" y="76319"/>
                        <a:pt x="551634" y="76319"/>
                      </a:cubicBezTo>
                      <a:close/>
                      <a:moveTo>
                        <a:pt x="1324968" y="1309425"/>
                      </a:moveTo>
                      <a:cubicBezTo>
                        <a:pt x="1324968" y="1309425"/>
                        <a:pt x="1324968" y="1309425"/>
                        <a:pt x="1324968" y="1309425"/>
                      </a:cubicBezTo>
                      <a:lnTo>
                        <a:pt x="1324968" y="1309425"/>
                      </a:lnTo>
                      <a:cubicBezTo>
                        <a:pt x="1324968" y="1309425"/>
                        <a:pt x="1324968" y="1309425"/>
                        <a:pt x="1324968" y="130942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148" name="Google Shape;148;p2"/>
            <p:cNvGrpSpPr/>
            <p:nvPr/>
          </p:nvGrpSpPr>
          <p:grpSpPr>
            <a:xfrm>
              <a:off x="6040232" y="3501675"/>
              <a:ext cx="1171621" cy="1354244"/>
              <a:chOff x="6040232" y="3501675"/>
              <a:chExt cx="1171621" cy="1354244"/>
            </a:xfrm>
          </p:grpSpPr>
          <p:sp>
            <p:nvSpPr>
              <p:cNvPr id="149" name="Google Shape;149;p2"/>
              <p:cNvSpPr/>
              <p:nvPr/>
            </p:nvSpPr>
            <p:spPr>
              <a:xfrm>
                <a:off x="6040232" y="3501675"/>
                <a:ext cx="813295" cy="592392"/>
              </a:xfrm>
              <a:custGeom>
                <a:avLst/>
                <a:gdLst/>
                <a:ahLst/>
                <a:cxnLst/>
                <a:rect l="l" t="t" r="r" b="b"/>
                <a:pathLst>
                  <a:path w="813295" h="592392" extrusionOk="0">
                    <a:moveTo>
                      <a:pt x="811766" y="592169"/>
                    </a:moveTo>
                    <a:cubicBezTo>
                      <a:pt x="776714" y="585883"/>
                      <a:pt x="339517" y="625888"/>
                      <a:pt x="111203" y="426148"/>
                    </a:cubicBezTo>
                    <a:cubicBezTo>
                      <a:pt x="-86632" y="253079"/>
                      <a:pt x="39479" y="47054"/>
                      <a:pt x="41003" y="0"/>
                    </a:cubicBezTo>
                    <a:cubicBezTo>
                      <a:pt x="60625" y="126682"/>
                      <a:pt x="71293" y="219456"/>
                      <a:pt x="231027" y="339566"/>
                    </a:cubicBezTo>
                    <a:cubicBezTo>
                      <a:pt x="466961" y="516731"/>
                      <a:pt x="840151" y="597217"/>
                      <a:pt x="811766"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50" name="Google Shape;150;p2"/>
              <p:cNvSpPr/>
              <p:nvPr/>
            </p:nvSpPr>
            <p:spPr>
              <a:xfrm>
                <a:off x="6691883" y="4633150"/>
                <a:ext cx="519970" cy="222769"/>
              </a:xfrm>
              <a:custGeom>
                <a:avLst/>
                <a:gdLst/>
                <a:ahLst/>
                <a:cxnLst/>
                <a:rect l="l" t="t" r="r" b="b"/>
                <a:pathLst>
                  <a:path w="519970" h="222769" extrusionOk="0">
                    <a:moveTo>
                      <a:pt x="0" y="79724"/>
                    </a:moveTo>
                    <a:cubicBezTo>
                      <a:pt x="17907" y="107061"/>
                      <a:pt x="74390" y="196596"/>
                      <a:pt x="169736" y="218218"/>
                    </a:cubicBezTo>
                    <a:cubicBezTo>
                      <a:pt x="297561" y="247269"/>
                      <a:pt x="411575" y="132874"/>
                      <a:pt x="519970" y="0"/>
                    </a:cubicBezTo>
                    <a:cubicBezTo>
                      <a:pt x="468821" y="34861"/>
                      <a:pt x="357950" y="128302"/>
                      <a:pt x="201835" y="133731"/>
                    </a:cubicBezTo>
                    <a:cubicBezTo>
                      <a:pt x="119253" y="136684"/>
                      <a:pt x="63722" y="107156"/>
                      <a:pt x="0"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51" name="Google Shape;151;p2"/>
            <p:cNvGrpSpPr/>
            <p:nvPr/>
          </p:nvGrpSpPr>
          <p:grpSpPr>
            <a:xfrm>
              <a:off x="8582268" y="2814463"/>
              <a:ext cx="1535608" cy="2165872"/>
              <a:chOff x="8582268" y="2814463"/>
              <a:chExt cx="1535608" cy="2165872"/>
            </a:xfrm>
          </p:grpSpPr>
          <p:grpSp>
            <p:nvGrpSpPr>
              <p:cNvPr id="152" name="Google Shape;152;p2"/>
              <p:cNvGrpSpPr/>
              <p:nvPr/>
            </p:nvGrpSpPr>
            <p:grpSpPr>
              <a:xfrm>
                <a:off x="8619191" y="4075403"/>
                <a:ext cx="1082950" cy="904932"/>
                <a:chOff x="8619191" y="4075403"/>
                <a:chExt cx="1082950" cy="904932"/>
              </a:xfrm>
            </p:grpSpPr>
            <p:sp>
              <p:nvSpPr>
                <p:cNvPr id="153" name="Google Shape;153;p2"/>
                <p:cNvSpPr/>
                <p:nvPr/>
              </p:nvSpPr>
              <p:spPr>
                <a:xfrm>
                  <a:off x="8657453" y="4113792"/>
                  <a:ext cx="1006781" cy="827870"/>
                </a:xfrm>
                <a:custGeom>
                  <a:avLst/>
                  <a:gdLst/>
                  <a:ahLst/>
                  <a:cxnLst/>
                  <a:rect l="l" t="t" r="r" b="b"/>
                  <a:pathLst>
                    <a:path w="1006781" h="827870" extrusionOk="0">
                      <a:moveTo>
                        <a:pt x="5534" y="344955"/>
                      </a:moveTo>
                      <a:cubicBezTo>
                        <a:pt x="121072" y="578032"/>
                        <a:pt x="315668" y="925218"/>
                        <a:pt x="580178" y="802251"/>
                      </a:cubicBezTo>
                      <a:cubicBezTo>
                        <a:pt x="878024" y="663852"/>
                        <a:pt x="1062809" y="386294"/>
                        <a:pt x="991467" y="214272"/>
                      </a:cubicBezTo>
                      <a:cubicBezTo>
                        <a:pt x="952224" y="119784"/>
                        <a:pt x="828208" y="108164"/>
                        <a:pt x="580463" y="53776"/>
                      </a:cubicBezTo>
                      <a:cubicBezTo>
                        <a:pt x="323479" y="-2612"/>
                        <a:pt x="193177" y="-29282"/>
                        <a:pt x="99832" y="47775"/>
                      </a:cubicBezTo>
                      <a:cubicBezTo>
                        <a:pt x="-13897" y="141692"/>
                        <a:pt x="-4372" y="324858"/>
                        <a:pt x="5534"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54" name="Google Shape;154;p2"/>
                <p:cNvSpPr/>
                <p:nvPr/>
              </p:nvSpPr>
              <p:spPr>
                <a:xfrm>
                  <a:off x="8619191" y="4075403"/>
                  <a:ext cx="1082950" cy="904932"/>
                </a:xfrm>
                <a:custGeom>
                  <a:avLst/>
                  <a:gdLst/>
                  <a:ahLst/>
                  <a:cxnLst/>
                  <a:rect l="l" t="t" r="r" b="b"/>
                  <a:pathLst>
                    <a:path w="1082950" h="904932" extrusionOk="0">
                      <a:moveTo>
                        <a:pt x="507473" y="904933"/>
                      </a:moveTo>
                      <a:cubicBezTo>
                        <a:pt x="260014" y="904933"/>
                        <a:pt x="89040" y="560223"/>
                        <a:pt x="9696" y="400203"/>
                      </a:cubicBezTo>
                      <a:lnTo>
                        <a:pt x="9696" y="400203"/>
                      </a:lnTo>
                      <a:cubicBezTo>
                        <a:pt x="-7639" y="365342"/>
                        <a:pt x="-16021" y="163983"/>
                        <a:pt x="113805" y="56827"/>
                      </a:cubicBezTo>
                      <a:cubicBezTo>
                        <a:pt x="223342" y="-33661"/>
                        <a:pt x="366694" y="-2133"/>
                        <a:pt x="626916" y="54922"/>
                      </a:cubicBezTo>
                      <a:cubicBezTo>
                        <a:pt x="662254" y="62732"/>
                        <a:pt x="695116" y="69590"/>
                        <a:pt x="725596" y="75972"/>
                      </a:cubicBezTo>
                      <a:cubicBezTo>
                        <a:pt x="917810" y="116263"/>
                        <a:pt x="1023728" y="138456"/>
                        <a:pt x="1064972" y="237992"/>
                      </a:cubicBezTo>
                      <a:cubicBezTo>
                        <a:pt x="1145934" y="433255"/>
                        <a:pt x="944861" y="731006"/>
                        <a:pt x="634537" y="875119"/>
                      </a:cubicBezTo>
                      <a:cubicBezTo>
                        <a:pt x="590245" y="895789"/>
                        <a:pt x="547859" y="904933"/>
                        <a:pt x="507473" y="904933"/>
                      </a:cubicBezTo>
                      <a:close/>
                      <a:moveTo>
                        <a:pt x="78943" y="368199"/>
                      </a:moveTo>
                      <a:cubicBezTo>
                        <a:pt x="207150" y="626231"/>
                        <a:pt x="382314" y="908362"/>
                        <a:pt x="602532" y="806063"/>
                      </a:cubicBezTo>
                      <a:cubicBezTo>
                        <a:pt x="897903" y="668808"/>
                        <a:pt x="1053160" y="408394"/>
                        <a:pt x="994677" y="267234"/>
                      </a:cubicBezTo>
                      <a:cubicBezTo>
                        <a:pt x="969816" y="207227"/>
                        <a:pt x="894093" y="189129"/>
                        <a:pt x="709975" y="150553"/>
                      </a:cubicBezTo>
                      <a:cubicBezTo>
                        <a:pt x="679304" y="144171"/>
                        <a:pt x="646252" y="137218"/>
                        <a:pt x="610629" y="129407"/>
                      </a:cubicBezTo>
                      <a:cubicBezTo>
                        <a:pt x="355931" y="73495"/>
                        <a:pt x="240011" y="51493"/>
                        <a:pt x="162382" y="115596"/>
                      </a:cubicBezTo>
                      <a:cubicBezTo>
                        <a:pt x="71514" y="190558"/>
                        <a:pt x="71800" y="340005"/>
                        <a:pt x="78943" y="368199"/>
                      </a:cubicBezTo>
                      <a:close/>
                      <a:moveTo>
                        <a:pt x="77991" y="366389"/>
                      </a:moveTo>
                      <a:cubicBezTo>
                        <a:pt x="78086" y="366580"/>
                        <a:pt x="78181" y="366675"/>
                        <a:pt x="78181" y="366770"/>
                      </a:cubicBezTo>
                      <a:cubicBezTo>
                        <a:pt x="78086" y="366675"/>
                        <a:pt x="78086" y="366485"/>
                        <a:pt x="77991" y="366389"/>
                      </a:cubicBezTo>
                      <a:lnTo>
                        <a:pt x="77991" y="366389"/>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55" name="Google Shape;155;p2"/>
              <p:cNvGrpSpPr/>
              <p:nvPr/>
            </p:nvGrpSpPr>
            <p:grpSpPr>
              <a:xfrm>
                <a:off x="8582268" y="2814463"/>
                <a:ext cx="1535608" cy="1410826"/>
                <a:chOff x="8582268" y="2814463"/>
                <a:chExt cx="1535608" cy="1410826"/>
              </a:xfrm>
            </p:grpSpPr>
            <p:sp>
              <p:nvSpPr>
                <p:cNvPr id="156" name="Google Shape;156;p2"/>
                <p:cNvSpPr/>
                <p:nvPr/>
              </p:nvSpPr>
              <p:spPr>
                <a:xfrm>
                  <a:off x="8620517" y="2852753"/>
                  <a:ext cx="1460283" cy="1334492"/>
                </a:xfrm>
                <a:custGeom>
                  <a:avLst/>
                  <a:gdLst/>
                  <a:ahLst/>
                  <a:cxnLst/>
                  <a:rect l="l" t="t" r="r" b="b"/>
                  <a:pathLst>
                    <a:path w="1460283" h="1334492" extrusionOk="0">
                      <a:moveTo>
                        <a:pt x="174106" y="1308910"/>
                      </a:moveTo>
                      <a:cubicBezTo>
                        <a:pt x="215635" y="1307005"/>
                        <a:pt x="257164" y="1311006"/>
                        <a:pt x="298693" y="1312815"/>
                      </a:cubicBezTo>
                      <a:cubicBezTo>
                        <a:pt x="403849" y="1317387"/>
                        <a:pt x="508624" y="1326722"/>
                        <a:pt x="613780" y="1331389"/>
                      </a:cubicBezTo>
                      <a:cubicBezTo>
                        <a:pt x="816948" y="1340343"/>
                        <a:pt x="1038119" y="1336533"/>
                        <a:pt x="1217379" y="1227757"/>
                      </a:cubicBezTo>
                      <a:cubicBezTo>
                        <a:pt x="1266147" y="1198134"/>
                        <a:pt x="1310248" y="1161273"/>
                        <a:pt x="1348062" y="1118505"/>
                      </a:cubicBezTo>
                      <a:cubicBezTo>
                        <a:pt x="1543039" y="898001"/>
                        <a:pt x="1448456" y="583962"/>
                        <a:pt x="1331298" y="350409"/>
                      </a:cubicBezTo>
                      <a:cubicBezTo>
                        <a:pt x="1272529" y="233252"/>
                        <a:pt x="1206997" y="93615"/>
                        <a:pt x="1083744" y="32560"/>
                      </a:cubicBezTo>
                      <a:cubicBezTo>
                        <a:pt x="892577" y="-62118"/>
                        <a:pt x="706077" y="69136"/>
                        <a:pt x="555677" y="178102"/>
                      </a:cubicBezTo>
                      <a:cubicBezTo>
                        <a:pt x="514053" y="208296"/>
                        <a:pt x="474715" y="242396"/>
                        <a:pt x="436424" y="276590"/>
                      </a:cubicBezTo>
                      <a:cubicBezTo>
                        <a:pt x="404706" y="304975"/>
                        <a:pt x="373940" y="334407"/>
                        <a:pt x="344222" y="364792"/>
                      </a:cubicBezTo>
                      <a:cubicBezTo>
                        <a:pt x="174011" y="538623"/>
                        <a:pt x="54853" y="745221"/>
                        <a:pt x="1989" y="983155"/>
                      </a:cubicBezTo>
                      <a:cubicBezTo>
                        <a:pt x="-19633" y="1079834"/>
                        <a:pt x="141435" y="1310434"/>
                        <a:pt x="174106"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57" name="Google Shape;157;p2"/>
                <p:cNvSpPr/>
                <p:nvPr/>
              </p:nvSpPr>
              <p:spPr>
                <a:xfrm>
                  <a:off x="8582268" y="2814463"/>
                  <a:ext cx="1535608" cy="1410826"/>
                </a:xfrm>
                <a:custGeom>
                  <a:avLst/>
                  <a:gdLst/>
                  <a:ahLst/>
                  <a:cxnLst/>
                  <a:rect l="l" t="t" r="r" b="b"/>
                  <a:pathLst>
                    <a:path w="1535608" h="1410826" extrusionOk="0">
                      <a:moveTo>
                        <a:pt x="775568" y="1410827"/>
                      </a:moveTo>
                      <a:cubicBezTo>
                        <a:pt x="733658" y="1410827"/>
                        <a:pt x="691843" y="1409589"/>
                        <a:pt x="650219" y="1407779"/>
                      </a:cubicBezTo>
                      <a:cubicBezTo>
                        <a:pt x="597641" y="1405493"/>
                        <a:pt x="544587" y="1401969"/>
                        <a:pt x="493152" y="1398539"/>
                      </a:cubicBezTo>
                      <a:cubicBezTo>
                        <a:pt x="441336" y="1395111"/>
                        <a:pt x="387710" y="1391586"/>
                        <a:pt x="335132" y="1389205"/>
                      </a:cubicBezTo>
                      <a:cubicBezTo>
                        <a:pt x="323702" y="1388729"/>
                        <a:pt x="312367" y="1388062"/>
                        <a:pt x="300937" y="1387395"/>
                      </a:cubicBezTo>
                      <a:cubicBezTo>
                        <a:pt x="270743" y="1385681"/>
                        <a:pt x="242358" y="1384062"/>
                        <a:pt x="213974" y="1385300"/>
                      </a:cubicBezTo>
                      <a:lnTo>
                        <a:pt x="213974" y="1385300"/>
                      </a:lnTo>
                      <a:cubicBezTo>
                        <a:pt x="191686" y="1386443"/>
                        <a:pt x="170445" y="1372060"/>
                        <a:pt x="138822" y="1334436"/>
                      </a:cubicBezTo>
                      <a:cubicBezTo>
                        <a:pt x="85291" y="1270809"/>
                        <a:pt x="-18341" y="1108598"/>
                        <a:pt x="2805" y="1013348"/>
                      </a:cubicBezTo>
                      <a:cubicBezTo>
                        <a:pt x="55668" y="775509"/>
                        <a:pt x="174159" y="561292"/>
                        <a:pt x="355039" y="376602"/>
                      </a:cubicBezTo>
                      <a:cubicBezTo>
                        <a:pt x="385233" y="345741"/>
                        <a:pt x="416952" y="315452"/>
                        <a:pt x="449051" y="286686"/>
                      </a:cubicBezTo>
                      <a:cubicBezTo>
                        <a:pt x="486675" y="252968"/>
                        <a:pt x="527537" y="217439"/>
                        <a:pt x="571352" y="185721"/>
                      </a:cubicBezTo>
                      <a:cubicBezTo>
                        <a:pt x="720037" y="77898"/>
                        <a:pt x="923682" y="-69644"/>
                        <a:pt x="1138661" y="36846"/>
                      </a:cubicBezTo>
                      <a:cubicBezTo>
                        <a:pt x="1267820" y="100854"/>
                        <a:pt x="1335638" y="236489"/>
                        <a:pt x="1395455" y="356028"/>
                      </a:cubicBezTo>
                      <a:lnTo>
                        <a:pt x="1403361" y="371744"/>
                      </a:lnTo>
                      <a:cubicBezTo>
                        <a:pt x="1575764" y="715311"/>
                        <a:pt x="1579669" y="995537"/>
                        <a:pt x="1414695" y="1182131"/>
                      </a:cubicBezTo>
                      <a:cubicBezTo>
                        <a:pt x="1374214" y="1227852"/>
                        <a:pt x="1327351" y="1267095"/>
                        <a:pt x="1275249" y="1298717"/>
                      </a:cubicBezTo>
                      <a:cubicBezTo>
                        <a:pt x="1126183" y="1389110"/>
                        <a:pt x="950923" y="1410827"/>
                        <a:pt x="775568" y="1410827"/>
                      </a:cubicBezTo>
                      <a:close/>
                      <a:moveTo>
                        <a:pt x="235405" y="1308623"/>
                      </a:moveTo>
                      <a:cubicBezTo>
                        <a:pt x="259218" y="1308623"/>
                        <a:pt x="282554" y="1309957"/>
                        <a:pt x="305414" y="1311290"/>
                      </a:cubicBezTo>
                      <a:cubicBezTo>
                        <a:pt x="316463" y="1311957"/>
                        <a:pt x="327512" y="1312529"/>
                        <a:pt x="338561" y="1313100"/>
                      </a:cubicBezTo>
                      <a:cubicBezTo>
                        <a:pt x="391996" y="1315386"/>
                        <a:pt x="446003" y="1319006"/>
                        <a:pt x="498296" y="1322435"/>
                      </a:cubicBezTo>
                      <a:cubicBezTo>
                        <a:pt x="549254" y="1325864"/>
                        <a:pt x="601927" y="1329293"/>
                        <a:pt x="653648" y="1331579"/>
                      </a:cubicBezTo>
                      <a:cubicBezTo>
                        <a:pt x="857102" y="1340628"/>
                        <a:pt x="1068462" y="1334913"/>
                        <a:pt x="1235721" y="1233471"/>
                      </a:cubicBezTo>
                      <a:cubicBezTo>
                        <a:pt x="1281250" y="1205849"/>
                        <a:pt x="1322208" y="1171559"/>
                        <a:pt x="1357545" y="1131554"/>
                      </a:cubicBezTo>
                      <a:cubicBezTo>
                        <a:pt x="1502230" y="967914"/>
                        <a:pt x="1494706" y="723693"/>
                        <a:pt x="1335257" y="405844"/>
                      </a:cubicBezTo>
                      <a:lnTo>
                        <a:pt x="1327351" y="390032"/>
                      </a:lnTo>
                      <a:cubicBezTo>
                        <a:pt x="1272868" y="281162"/>
                        <a:pt x="1211146" y="157718"/>
                        <a:pt x="1104848" y="105044"/>
                      </a:cubicBezTo>
                      <a:cubicBezTo>
                        <a:pt x="944256" y="25415"/>
                        <a:pt x="788427" y="122380"/>
                        <a:pt x="616120" y="247348"/>
                      </a:cubicBezTo>
                      <a:cubicBezTo>
                        <a:pt x="575162" y="277066"/>
                        <a:pt x="536110" y="311070"/>
                        <a:pt x="499915" y="343455"/>
                      </a:cubicBezTo>
                      <a:cubicBezTo>
                        <a:pt x="468958" y="371173"/>
                        <a:pt x="438574" y="400224"/>
                        <a:pt x="409522" y="429942"/>
                      </a:cubicBezTo>
                      <a:cubicBezTo>
                        <a:pt x="238739" y="604345"/>
                        <a:pt x="127011" y="806180"/>
                        <a:pt x="77290" y="1029922"/>
                      </a:cubicBezTo>
                      <a:cubicBezTo>
                        <a:pt x="62431" y="1096597"/>
                        <a:pt x="180827" y="1278715"/>
                        <a:pt x="219308" y="1308909"/>
                      </a:cubicBezTo>
                      <a:cubicBezTo>
                        <a:pt x="224642" y="1308719"/>
                        <a:pt x="230071" y="1308623"/>
                        <a:pt x="235405" y="1308623"/>
                      </a:cubicBezTo>
                      <a:close/>
                      <a:moveTo>
                        <a:pt x="210640" y="1309195"/>
                      </a:moveTo>
                      <a:cubicBezTo>
                        <a:pt x="210640" y="1309195"/>
                        <a:pt x="210545" y="1309195"/>
                        <a:pt x="210640" y="1309195"/>
                      </a:cubicBezTo>
                      <a:lnTo>
                        <a:pt x="210640" y="1309195"/>
                      </a:lnTo>
                      <a:cubicBezTo>
                        <a:pt x="210545" y="1309195"/>
                        <a:pt x="210640" y="1309195"/>
                        <a:pt x="210640" y="130919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158" name="Google Shape;158;p2"/>
            <p:cNvGrpSpPr/>
            <p:nvPr/>
          </p:nvGrpSpPr>
          <p:grpSpPr>
            <a:xfrm>
              <a:off x="8812053" y="3501675"/>
              <a:ext cx="1171620" cy="1354244"/>
              <a:chOff x="8812053" y="3501675"/>
              <a:chExt cx="1171620" cy="1354244"/>
            </a:xfrm>
          </p:grpSpPr>
          <p:sp>
            <p:nvSpPr>
              <p:cNvPr id="159" name="Google Shape;159;p2"/>
              <p:cNvSpPr/>
              <p:nvPr/>
            </p:nvSpPr>
            <p:spPr>
              <a:xfrm>
                <a:off x="9170378" y="3501675"/>
                <a:ext cx="813295" cy="592392"/>
              </a:xfrm>
              <a:custGeom>
                <a:avLst/>
                <a:gdLst/>
                <a:ahLst/>
                <a:cxnLst/>
                <a:rect l="l" t="t" r="r" b="b"/>
                <a:pathLst>
                  <a:path w="813295" h="592392" extrusionOk="0">
                    <a:moveTo>
                      <a:pt x="1529" y="592169"/>
                    </a:moveTo>
                    <a:cubicBezTo>
                      <a:pt x="36581" y="585883"/>
                      <a:pt x="473779" y="625888"/>
                      <a:pt x="702093" y="426148"/>
                    </a:cubicBezTo>
                    <a:cubicBezTo>
                      <a:pt x="899927" y="253079"/>
                      <a:pt x="773817" y="47054"/>
                      <a:pt x="772292" y="0"/>
                    </a:cubicBezTo>
                    <a:cubicBezTo>
                      <a:pt x="752671" y="126682"/>
                      <a:pt x="742003" y="219456"/>
                      <a:pt x="582269" y="339566"/>
                    </a:cubicBezTo>
                    <a:cubicBezTo>
                      <a:pt x="346335" y="516731"/>
                      <a:pt x="-26855" y="597217"/>
                      <a:pt x="1529"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0" name="Google Shape;160;p2"/>
              <p:cNvSpPr/>
              <p:nvPr/>
            </p:nvSpPr>
            <p:spPr>
              <a:xfrm>
                <a:off x="8812053" y="4633150"/>
                <a:ext cx="519969" cy="222769"/>
              </a:xfrm>
              <a:custGeom>
                <a:avLst/>
                <a:gdLst/>
                <a:ahLst/>
                <a:cxnLst/>
                <a:rect l="l" t="t" r="r" b="b"/>
                <a:pathLst>
                  <a:path w="519969" h="222769" extrusionOk="0">
                    <a:moveTo>
                      <a:pt x="519969" y="79724"/>
                    </a:moveTo>
                    <a:cubicBezTo>
                      <a:pt x="502062" y="107061"/>
                      <a:pt x="445579" y="196596"/>
                      <a:pt x="350234" y="218218"/>
                    </a:cubicBezTo>
                    <a:cubicBezTo>
                      <a:pt x="222409" y="247269"/>
                      <a:pt x="108395" y="132874"/>
                      <a:pt x="0" y="0"/>
                    </a:cubicBezTo>
                    <a:cubicBezTo>
                      <a:pt x="51149" y="34861"/>
                      <a:pt x="162020" y="128302"/>
                      <a:pt x="318135" y="133731"/>
                    </a:cubicBezTo>
                    <a:cubicBezTo>
                      <a:pt x="400716" y="136684"/>
                      <a:pt x="456247" y="107156"/>
                      <a:pt x="519969"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61" name="Google Shape;161;p2"/>
            <p:cNvSpPr/>
            <p:nvPr/>
          </p:nvSpPr>
          <p:spPr>
            <a:xfrm>
              <a:off x="7203361" y="2907077"/>
              <a:ext cx="1627085" cy="2083020"/>
            </a:xfrm>
            <a:custGeom>
              <a:avLst/>
              <a:gdLst/>
              <a:ahLst/>
              <a:cxnLst/>
              <a:rect l="l" t="t" r="r" b="b"/>
              <a:pathLst>
                <a:path w="1627085" h="2083020" extrusionOk="0">
                  <a:moveTo>
                    <a:pt x="793448" y="2048"/>
                  </a:moveTo>
                  <a:cubicBezTo>
                    <a:pt x="541226" y="23384"/>
                    <a:pt x="362918" y="198835"/>
                    <a:pt x="257857" y="342186"/>
                  </a:cubicBezTo>
                  <a:cubicBezTo>
                    <a:pt x="128793" y="518208"/>
                    <a:pt x="38306" y="743379"/>
                    <a:pt x="9826" y="959787"/>
                  </a:cubicBezTo>
                  <a:cubicBezTo>
                    <a:pt x="682" y="1029034"/>
                    <a:pt x="-67613" y="1644730"/>
                    <a:pt x="341010" y="1941910"/>
                  </a:cubicBezTo>
                  <a:cubicBezTo>
                    <a:pt x="474360" y="2038875"/>
                    <a:pt x="632285" y="2087547"/>
                    <a:pt x="797925" y="2082689"/>
                  </a:cubicBezTo>
                  <a:cubicBezTo>
                    <a:pt x="950705" y="2078213"/>
                    <a:pt x="1103201" y="2029254"/>
                    <a:pt x="1239027" y="1941148"/>
                  </a:cubicBezTo>
                  <a:cubicBezTo>
                    <a:pt x="1351518" y="1868186"/>
                    <a:pt x="1432480" y="1772651"/>
                    <a:pt x="1490296" y="1667685"/>
                  </a:cubicBezTo>
                  <a:cubicBezTo>
                    <a:pt x="1658318" y="1362885"/>
                    <a:pt x="1631362" y="978932"/>
                    <a:pt x="1614312" y="840344"/>
                  </a:cubicBezTo>
                  <a:cubicBezTo>
                    <a:pt x="1599548" y="720329"/>
                    <a:pt x="1554495" y="354950"/>
                    <a:pt x="1256934" y="141590"/>
                  </a:cubicBezTo>
                  <a:cubicBezTo>
                    <a:pt x="1112916" y="38624"/>
                    <a:pt x="948324" y="-11001"/>
                    <a:pt x="793448" y="2048"/>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2" name="Google Shape;162;p2"/>
            <p:cNvSpPr/>
            <p:nvPr/>
          </p:nvSpPr>
          <p:spPr>
            <a:xfrm>
              <a:off x="7221759" y="2043969"/>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3" name="Google Shape;163;p2"/>
            <p:cNvSpPr/>
            <p:nvPr/>
          </p:nvSpPr>
          <p:spPr>
            <a:xfrm>
              <a:off x="7289768" y="2857976"/>
              <a:ext cx="1482598" cy="738333"/>
            </a:xfrm>
            <a:custGeom>
              <a:avLst/>
              <a:gdLst/>
              <a:ahLst/>
              <a:cxnLst/>
              <a:rect l="l" t="t" r="r" b="b"/>
              <a:pathLst>
                <a:path w="1482598" h="738333" extrusionOk="0">
                  <a:moveTo>
                    <a:pt x="1481518" y="92012"/>
                  </a:moveTo>
                  <a:cubicBezTo>
                    <a:pt x="1459611" y="472154"/>
                    <a:pt x="1106233" y="760857"/>
                    <a:pt x="692182" y="736949"/>
                  </a:cubicBezTo>
                  <a:cubicBezTo>
                    <a:pt x="345091" y="716947"/>
                    <a:pt x="68294" y="472345"/>
                    <a:pt x="0" y="173546"/>
                  </a:cubicBezTo>
                  <a:cubicBezTo>
                    <a:pt x="124110" y="397955"/>
                    <a:pt x="368236" y="569405"/>
                    <a:pt x="660368" y="586264"/>
                  </a:cubicBezTo>
                  <a:cubicBezTo>
                    <a:pt x="1062038" y="609409"/>
                    <a:pt x="1409509" y="353377"/>
                    <a:pt x="1480185" y="0"/>
                  </a:cubicBezTo>
                  <a:cubicBezTo>
                    <a:pt x="1482852" y="30385"/>
                    <a:pt x="1483328" y="60960"/>
                    <a:pt x="1481518" y="92012"/>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4" name="Google Shape;164;p2"/>
            <p:cNvSpPr/>
            <p:nvPr/>
          </p:nvSpPr>
          <p:spPr>
            <a:xfrm>
              <a:off x="7183659" y="2005869"/>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1" y="76200"/>
                    <a:pt x="76200" y="415862"/>
                    <a:pt x="76200" y="833437"/>
                  </a:cubicBezTo>
                  <a:cubicBezTo>
                    <a:pt x="76200" y="1251013"/>
                    <a:pt x="415861"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65" name="Google Shape;165;p2"/>
            <p:cNvGrpSpPr/>
            <p:nvPr/>
          </p:nvGrpSpPr>
          <p:grpSpPr>
            <a:xfrm>
              <a:off x="7116984" y="2129694"/>
              <a:ext cx="809625" cy="809624"/>
              <a:chOff x="7116984" y="2129694"/>
              <a:chExt cx="809625" cy="809624"/>
            </a:xfrm>
          </p:grpSpPr>
          <p:sp>
            <p:nvSpPr>
              <p:cNvPr id="166" name="Google Shape;166;p2"/>
              <p:cNvSpPr/>
              <p:nvPr/>
            </p:nvSpPr>
            <p:spPr>
              <a:xfrm>
                <a:off x="713603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7" name="Google Shape;167;p2"/>
              <p:cNvSpPr/>
              <p:nvPr/>
            </p:nvSpPr>
            <p:spPr>
              <a:xfrm>
                <a:off x="711698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68" name="Google Shape;168;p2"/>
            <p:cNvSpPr/>
            <p:nvPr/>
          </p:nvSpPr>
          <p:spPr>
            <a:xfrm>
              <a:off x="7307484" y="2282189"/>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2" y="111538"/>
                  </a:cubicBezTo>
                  <a:cubicBezTo>
                    <a:pt x="4476"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69" name="Google Shape;169;p2"/>
            <p:cNvSpPr/>
            <p:nvPr/>
          </p:nvSpPr>
          <p:spPr>
            <a:xfrm>
              <a:off x="7678996" y="3158431"/>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3" y="21490"/>
                    <a:pt x="14346" y="8345"/>
                  </a:cubicBezTo>
                  <a:cubicBezTo>
                    <a:pt x="30824" y="-4799"/>
                    <a:pt x="54732" y="-2132"/>
                    <a:pt x="67877" y="14346"/>
                  </a:cubicBezTo>
                  <a:cubicBezTo>
                    <a:pt x="78735" y="27967"/>
                    <a:pt x="178748"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0" name="Google Shape;170;p2"/>
            <p:cNvSpPr/>
            <p:nvPr/>
          </p:nvSpPr>
          <p:spPr>
            <a:xfrm>
              <a:off x="8075911" y="1590589"/>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8" y="147818"/>
                  </a:cubicBezTo>
                  <a:cubicBezTo>
                    <a:pt x="41008" y="257355"/>
                    <a:pt x="9099" y="391086"/>
                    <a:pt x="146" y="456237"/>
                  </a:cubicBezTo>
                  <a:cubicBezTo>
                    <a:pt x="-997" y="464238"/>
                    <a:pt x="4717"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7" y="141627"/>
                  </a:cubicBezTo>
                  <a:cubicBezTo>
                    <a:pt x="511828" y="146199"/>
                    <a:pt x="516781" y="150009"/>
                    <a:pt x="522115" y="153247"/>
                  </a:cubicBezTo>
                  <a:cubicBezTo>
                    <a:pt x="546214" y="167725"/>
                    <a:pt x="585266" y="166106"/>
                    <a:pt x="607840"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1" name="Google Shape;171;p2"/>
            <p:cNvSpPr/>
            <p:nvPr/>
          </p:nvSpPr>
          <p:spPr>
            <a:xfrm>
              <a:off x="7352083" y="1590589"/>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8" y="-772"/>
                    <a:pt x="136090" y="752"/>
                  </a:cubicBezTo>
                  <a:cubicBezTo>
                    <a:pt x="150759" y="2276"/>
                    <a:pt x="165237" y="4562"/>
                    <a:pt x="179619" y="7610"/>
                  </a:cubicBezTo>
                  <a:cubicBezTo>
                    <a:pt x="186954" y="9229"/>
                    <a:pt x="194574" y="9896"/>
                    <a:pt x="201908" y="11706"/>
                  </a:cubicBezTo>
                  <a:cubicBezTo>
                    <a:pt x="262773" y="22659"/>
                    <a:pt x="373454" y="54663"/>
                    <a:pt x="470418" y="147818"/>
                  </a:cubicBezTo>
                  <a:cubicBezTo>
                    <a:pt x="584527" y="257355"/>
                    <a:pt x="616436" y="391086"/>
                    <a:pt x="625390" y="456237"/>
                  </a:cubicBezTo>
                  <a:cubicBezTo>
                    <a:pt x="626533" y="464238"/>
                    <a:pt x="620818" y="471573"/>
                    <a:pt x="612722" y="472430"/>
                  </a:cubicBezTo>
                  <a:cubicBezTo>
                    <a:pt x="605102" y="473192"/>
                    <a:pt x="598148" y="467858"/>
                    <a:pt x="597100" y="460238"/>
                  </a:cubicBezTo>
                  <a:cubicBezTo>
                    <a:pt x="588718" y="398706"/>
                    <a:pt x="558620" y="272024"/>
                    <a:pt x="450606" y="168392"/>
                  </a:cubicBezTo>
                  <a:cubicBezTo>
                    <a:pt x="361737" y="83048"/>
                    <a:pt x="261344" y="34280"/>
                    <a:pt x="202194" y="40757"/>
                  </a:cubicBezTo>
                  <a:cubicBezTo>
                    <a:pt x="178572" y="43329"/>
                    <a:pt x="158570" y="64188"/>
                    <a:pt x="149045" y="84762"/>
                  </a:cubicBezTo>
                  <a:cubicBezTo>
                    <a:pt x="143615" y="96478"/>
                    <a:pt x="138377" y="108289"/>
                    <a:pt x="132376" y="119719"/>
                  </a:cubicBezTo>
                  <a:cubicBezTo>
                    <a:pt x="128280" y="127434"/>
                    <a:pt x="123803" y="135150"/>
                    <a:pt x="117898" y="141627"/>
                  </a:cubicBezTo>
                  <a:cubicBezTo>
                    <a:pt x="113707" y="146199"/>
                    <a:pt x="108753" y="150009"/>
                    <a:pt x="103419" y="153247"/>
                  </a:cubicBezTo>
                  <a:cubicBezTo>
                    <a:pt x="79322"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2" name="Google Shape;172;p2"/>
            <p:cNvSpPr/>
            <p:nvPr/>
          </p:nvSpPr>
          <p:spPr>
            <a:xfrm>
              <a:off x="7319867" y="4312062"/>
              <a:ext cx="1390459" cy="469070"/>
            </a:xfrm>
            <a:custGeom>
              <a:avLst/>
              <a:gdLst/>
              <a:ahLst/>
              <a:cxnLst/>
              <a:rect l="l" t="t" r="r" b="b"/>
              <a:pathLst>
                <a:path w="1390459" h="469070" extrusionOk="0">
                  <a:moveTo>
                    <a:pt x="148209" y="359474"/>
                  </a:moveTo>
                  <a:cubicBezTo>
                    <a:pt x="111062" y="305657"/>
                    <a:pt x="69914" y="234505"/>
                    <a:pt x="37433" y="146113"/>
                  </a:cubicBezTo>
                  <a:cubicBezTo>
                    <a:pt x="20384" y="99727"/>
                    <a:pt x="8477" y="56102"/>
                    <a:pt x="0" y="16669"/>
                  </a:cubicBezTo>
                  <a:cubicBezTo>
                    <a:pt x="31338" y="36957"/>
                    <a:pt x="67056" y="50578"/>
                    <a:pt x="102108" y="62770"/>
                  </a:cubicBezTo>
                  <a:cubicBezTo>
                    <a:pt x="148971" y="79058"/>
                    <a:pt x="197072" y="92202"/>
                    <a:pt x="245364" y="103632"/>
                  </a:cubicBezTo>
                  <a:cubicBezTo>
                    <a:pt x="348234" y="128111"/>
                    <a:pt x="452533" y="146018"/>
                    <a:pt x="557975" y="153162"/>
                  </a:cubicBezTo>
                  <a:cubicBezTo>
                    <a:pt x="662654" y="160306"/>
                    <a:pt x="767905" y="157925"/>
                    <a:pt x="872109" y="146113"/>
                  </a:cubicBezTo>
                  <a:cubicBezTo>
                    <a:pt x="954977" y="136779"/>
                    <a:pt x="1037273" y="121634"/>
                    <a:pt x="1117854" y="99917"/>
                  </a:cubicBezTo>
                  <a:cubicBezTo>
                    <a:pt x="1231582" y="69247"/>
                    <a:pt x="1323880" y="31242"/>
                    <a:pt x="1390459" y="0"/>
                  </a:cubicBezTo>
                  <a:cubicBezTo>
                    <a:pt x="1373410" y="64389"/>
                    <a:pt x="1344073" y="148685"/>
                    <a:pt x="1291304" y="238982"/>
                  </a:cubicBezTo>
                  <a:cubicBezTo>
                    <a:pt x="1249489" y="310515"/>
                    <a:pt x="1204246" y="366617"/>
                    <a:pt x="1165098" y="408718"/>
                  </a:cubicBezTo>
                  <a:cubicBezTo>
                    <a:pt x="1053560" y="439484"/>
                    <a:pt x="900970" y="459962"/>
                    <a:pt x="719328" y="467487"/>
                  </a:cubicBezTo>
                  <a:cubicBezTo>
                    <a:pt x="407670" y="480727"/>
                    <a:pt x="275082" y="407956"/>
                    <a:pt x="148209" y="359474"/>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3" name="Google Shape;173;p2"/>
            <p:cNvSpPr/>
            <p:nvPr/>
          </p:nvSpPr>
          <p:spPr>
            <a:xfrm>
              <a:off x="7285133" y="3706082"/>
              <a:ext cx="1470967" cy="472319"/>
            </a:xfrm>
            <a:custGeom>
              <a:avLst/>
              <a:gdLst/>
              <a:ahLst/>
              <a:cxnLst/>
              <a:rect l="l" t="t" r="r" b="b"/>
              <a:pathLst>
                <a:path w="1470967" h="472319" extrusionOk="0">
                  <a:moveTo>
                    <a:pt x="4159" y="322993"/>
                  </a:moveTo>
                  <a:cubicBezTo>
                    <a:pt x="-8224" y="207359"/>
                    <a:pt x="9016" y="97250"/>
                    <a:pt x="29971" y="0"/>
                  </a:cubicBezTo>
                  <a:cubicBezTo>
                    <a:pt x="156940" y="62960"/>
                    <a:pt x="395445" y="160592"/>
                    <a:pt x="709580" y="168021"/>
                  </a:cubicBezTo>
                  <a:cubicBezTo>
                    <a:pt x="1047718" y="175927"/>
                    <a:pt x="1323561" y="63246"/>
                    <a:pt x="1453768" y="1810"/>
                  </a:cubicBezTo>
                  <a:cubicBezTo>
                    <a:pt x="1460436" y="48958"/>
                    <a:pt x="1462627" y="109347"/>
                    <a:pt x="1468246" y="172879"/>
                  </a:cubicBezTo>
                  <a:cubicBezTo>
                    <a:pt x="1472913" y="226886"/>
                    <a:pt x="1471009" y="274511"/>
                    <a:pt x="1466818" y="313468"/>
                  </a:cubicBezTo>
                  <a:cubicBezTo>
                    <a:pt x="1325562" y="376809"/>
                    <a:pt x="1074102" y="467868"/>
                    <a:pt x="748537" y="472154"/>
                  </a:cubicBezTo>
                  <a:cubicBezTo>
                    <a:pt x="410019" y="476726"/>
                    <a:pt x="147795" y="385191"/>
                    <a:pt x="4159" y="322993"/>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4" name="Google Shape;174;p2"/>
            <p:cNvSpPr/>
            <p:nvPr/>
          </p:nvSpPr>
          <p:spPr>
            <a:xfrm>
              <a:off x="7926600" y="4930050"/>
              <a:ext cx="199304" cy="333375"/>
            </a:xfrm>
            <a:custGeom>
              <a:avLst/>
              <a:gdLst/>
              <a:ahLst/>
              <a:cxnLst/>
              <a:rect l="l" t="t" r="r" b="b"/>
              <a:pathLst>
                <a:path w="237267" h="333375" extrusionOk="0">
                  <a:moveTo>
                    <a:pt x="0" y="0"/>
                  </a:moveTo>
                  <a:lnTo>
                    <a:pt x="114300" y="333375"/>
                  </a:lnTo>
                  <a:lnTo>
                    <a:pt x="237268" y="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75" name="Google Shape;175;p2"/>
            <p:cNvGrpSpPr/>
            <p:nvPr/>
          </p:nvGrpSpPr>
          <p:grpSpPr>
            <a:xfrm>
              <a:off x="8164734" y="2129694"/>
              <a:ext cx="809625" cy="809624"/>
              <a:chOff x="8164734" y="2129694"/>
              <a:chExt cx="809625" cy="809624"/>
            </a:xfrm>
          </p:grpSpPr>
          <p:sp>
            <p:nvSpPr>
              <p:cNvPr id="176" name="Google Shape;176;p2"/>
              <p:cNvSpPr/>
              <p:nvPr/>
            </p:nvSpPr>
            <p:spPr>
              <a:xfrm>
                <a:off x="818378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77" name="Google Shape;177;p2"/>
              <p:cNvSpPr/>
              <p:nvPr/>
            </p:nvSpPr>
            <p:spPr>
              <a:xfrm>
                <a:off x="816473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78" name="Google Shape;178;p2"/>
            <p:cNvSpPr/>
            <p:nvPr/>
          </p:nvSpPr>
          <p:spPr>
            <a:xfrm>
              <a:off x="8439804" y="2284316"/>
              <a:ext cx="352490" cy="352406"/>
            </a:xfrm>
            <a:custGeom>
              <a:avLst/>
              <a:gdLst/>
              <a:ahLst/>
              <a:cxnLst/>
              <a:rect l="l" t="t" r="r" b="b"/>
              <a:pathLst>
                <a:path w="352490" h="352406" extrusionOk="0">
                  <a:moveTo>
                    <a:pt x="341960" y="116269"/>
                  </a:moveTo>
                  <a:cubicBezTo>
                    <a:pt x="334340" y="121793"/>
                    <a:pt x="325863" y="126461"/>
                    <a:pt x="316528" y="129890"/>
                  </a:cubicBezTo>
                  <a:cubicBezTo>
                    <a:pt x="262141" y="149797"/>
                    <a:pt x="202038" y="121793"/>
                    <a:pt x="182130" y="67501"/>
                  </a:cubicBezTo>
                  <a:cubicBezTo>
                    <a:pt x="173844" y="44927"/>
                    <a:pt x="173939" y="21400"/>
                    <a:pt x="180701" y="64"/>
                  </a:cubicBezTo>
                  <a:cubicBezTo>
                    <a:pt x="159175" y="-508"/>
                    <a:pt x="137172" y="2731"/>
                    <a:pt x="115741" y="10637"/>
                  </a:cubicBezTo>
                  <a:cubicBezTo>
                    <a:pt x="24301" y="44069"/>
                    <a:pt x="-22657" y="145320"/>
                    <a:pt x="10776" y="236665"/>
                  </a:cubicBezTo>
                  <a:cubicBezTo>
                    <a:pt x="44209" y="328105"/>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79" name="Google Shape;179;p2"/>
          <p:cNvGrpSpPr/>
          <p:nvPr/>
        </p:nvGrpSpPr>
        <p:grpSpPr>
          <a:xfrm flipH="1">
            <a:off x="14476326" y="201812"/>
            <a:ext cx="3467895" cy="2912900"/>
            <a:chOff x="2076453" y="1626619"/>
            <a:chExt cx="3249831" cy="2729734"/>
          </a:xfrm>
        </p:grpSpPr>
        <p:grpSp>
          <p:nvGrpSpPr>
            <p:cNvPr id="180" name="Google Shape;180;p2"/>
            <p:cNvGrpSpPr/>
            <p:nvPr/>
          </p:nvGrpSpPr>
          <p:grpSpPr>
            <a:xfrm>
              <a:off x="2076453" y="2309959"/>
              <a:ext cx="833410" cy="861198"/>
              <a:chOff x="2076453" y="2309959"/>
              <a:chExt cx="833410" cy="861198"/>
            </a:xfrm>
          </p:grpSpPr>
          <p:sp>
            <p:nvSpPr>
              <p:cNvPr id="181" name="Google Shape;181;p2"/>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2" name="Google Shape;182;p2"/>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83" name="Google Shape;183;p2"/>
            <p:cNvGrpSpPr/>
            <p:nvPr/>
          </p:nvGrpSpPr>
          <p:grpSpPr>
            <a:xfrm>
              <a:off x="2450412" y="1626619"/>
              <a:ext cx="1134652" cy="1350990"/>
              <a:chOff x="2450412" y="1626619"/>
              <a:chExt cx="1134652" cy="1350990"/>
            </a:xfrm>
          </p:grpSpPr>
          <p:sp>
            <p:nvSpPr>
              <p:cNvPr id="184" name="Google Shape;184;p2"/>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5" name="Google Shape;185;p2"/>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86" name="Google Shape;186;p2"/>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7" name="Google Shape;187;p2"/>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8" name="Google Shape;188;p2"/>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89" name="Google Shape;189;p2"/>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0" name="Google Shape;190;p2"/>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1" name="Google Shape;191;p2"/>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92" name="Google Shape;192;p2"/>
            <p:cNvGrpSpPr/>
            <p:nvPr/>
          </p:nvGrpSpPr>
          <p:grpSpPr>
            <a:xfrm>
              <a:off x="3468909" y="2291619"/>
              <a:ext cx="809625" cy="809625"/>
              <a:chOff x="3468909" y="2291619"/>
              <a:chExt cx="809625" cy="809625"/>
            </a:xfrm>
          </p:grpSpPr>
          <p:sp>
            <p:nvSpPr>
              <p:cNvPr id="193" name="Google Shape;193;p2"/>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4" name="Google Shape;194;p2"/>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95" name="Google Shape;195;p2"/>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6" name="Google Shape;196;p2"/>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7" name="Google Shape;197;p2"/>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8" name="Google Shape;198;p2"/>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99" name="Google Shape;199;p2"/>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0" name="Google Shape;200;p2"/>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1" name="Google Shape;201;p2"/>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2" name="Google Shape;202;p2"/>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203" name="Google Shape;203;p2"/>
            <p:cNvGrpSpPr/>
            <p:nvPr/>
          </p:nvGrpSpPr>
          <p:grpSpPr>
            <a:xfrm>
              <a:off x="4516659" y="2291619"/>
              <a:ext cx="809625" cy="809625"/>
              <a:chOff x="4516659" y="2291619"/>
              <a:chExt cx="809625" cy="809625"/>
            </a:xfrm>
          </p:grpSpPr>
          <p:sp>
            <p:nvSpPr>
              <p:cNvPr id="204" name="Google Shape;204;p2"/>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5" name="Google Shape;205;p2"/>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206" name="Google Shape;206;p2"/>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207" name="Google Shape;207;p2"/>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208" name="Google Shape;208;p2"/>
          <p:cNvSpPr txBox="1">
            <a:spLocks noGrp="1"/>
          </p:cNvSpPr>
          <p:nvPr>
            <p:ph type="title"/>
          </p:nvPr>
        </p:nvSpPr>
        <p:spPr>
          <a:xfrm>
            <a:off x="2650725" y="2915775"/>
            <a:ext cx="12986550" cy="3998250"/>
          </a:xfrm>
          <a:prstGeom prst="rect">
            <a:avLst/>
          </a:prstGeom>
        </p:spPr>
        <p:txBody>
          <a:bodyPr spcFirstLastPara="1" wrap="square" lIns="121900" tIns="121900" rIns="121900" bIns="121900" anchor="t" anchorCtr="0">
            <a:noAutofit/>
          </a:bodyPr>
          <a:lstStyle>
            <a:lvl1pPr lvl="0" algn="ctr">
              <a:spcBef>
                <a:spcPts val="0"/>
              </a:spcBef>
              <a:spcAft>
                <a:spcPts val="0"/>
              </a:spcAft>
              <a:buSzPts val="8500"/>
              <a:buNone/>
              <a:defRPr sz="12750"/>
            </a:lvl1pPr>
            <a:lvl2pPr lvl="1" algn="ctr">
              <a:spcBef>
                <a:spcPts val="0"/>
              </a:spcBef>
              <a:spcAft>
                <a:spcPts val="0"/>
              </a:spcAft>
              <a:buSzPts val="7000"/>
              <a:buNone/>
              <a:defRPr sz="10500"/>
            </a:lvl2pPr>
            <a:lvl3pPr lvl="2" algn="ctr">
              <a:spcBef>
                <a:spcPts val="0"/>
              </a:spcBef>
              <a:spcAft>
                <a:spcPts val="0"/>
              </a:spcAft>
              <a:buSzPts val="7000"/>
              <a:buNone/>
              <a:defRPr sz="10500"/>
            </a:lvl3pPr>
            <a:lvl4pPr lvl="3" algn="ctr">
              <a:spcBef>
                <a:spcPts val="0"/>
              </a:spcBef>
              <a:spcAft>
                <a:spcPts val="0"/>
              </a:spcAft>
              <a:buSzPts val="7000"/>
              <a:buNone/>
              <a:defRPr sz="10500"/>
            </a:lvl4pPr>
            <a:lvl5pPr lvl="4" algn="ctr">
              <a:spcBef>
                <a:spcPts val="0"/>
              </a:spcBef>
              <a:spcAft>
                <a:spcPts val="0"/>
              </a:spcAft>
              <a:buSzPts val="7000"/>
              <a:buNone/>
              <a:defRPr sz="10500"/>
            </a:lvl5pPr>
            <a:lvl6pPr lvl="5" algn="ctr">
              <a:spcBef>
                <a:spcPts val="0"/>
              </a:spcBef>
              <a:spcAft>
                <a:spcPts val="0"/>
              </a:spcAft>
              <a:buSzPts val="7000"/>
              <a:buNone/>
              <a:defRPr sz="10500"/>
            </a:lvl6pPr>
            <a:lvl7pPr lvl="6" algn="ctr">
              <a:spcBef>
                <a:spcPts val="0"/>
              </a:spcBef>
              <a:spcAft>
                <a:spcPts val="0"/>
              </a:spcAft>
              <a:buSzPts val="7000"/>
              <a:buNone/>
              <a:defRPr sz="10500"/>
            </a:lvl7pPr>
            <a:lvl8pPr lvl="7" algn="ctr">
              <a:spcBef>
                <a:spcPts val="0"/>
              </a:spcBef>
              <a:spcAft>
                <a:spcPts val="0"/>
              </a:spcAft>
              <a:buSzPts val="7000"/>
              <a:buNone/>
              <a:defRPr sz="10500"/>
            </a:lvl8pPr>
            <a:lvl9pPr lvl="8" algn="ctr">
              <a:spcBef>
                <a:spcPts val="0"/>
              </a:spcBef>
              <a:spcAft>
                <a:spcPts val="0"/>
              </a:spcAft>
              <a:buSzPts val="7000"/>
              <a:buNone/>
              <a:defRPr sz="10500"/>
            </a:lvl9pPr>
          </a:lstStyle>
          <a:p>
            <a:endParaRPr/>
          </a:p>
        </p:txBody>
      </p:sp>
      <p:sp>
        <p:nvSpPr>
          <p:cNvPr id="209" name="Google Shape;209;p2"/>
          <p:cNvSpPr txBox="1">
            <a:spLocks noGrp="1"/>
          </p:cNvSpPr>
          <p:nvPr>
            <p:ph type="subTitle" idx="1"/>
          </p:nvPr>
        </p:nvSpPr>
        <p:spPr>
          <a:xfrm>
            <a:off x="2247375" y="7201350"/>
            <a:ext cx="13762350" cy="795150"/>
          </a:xfrm>
          <a:prstGeom prst="rect">
            <a:avLst/>
          </a:prstGeom>
        </p:spPr>
        <p:txBody>
          <a:bodyPr spcFirstLastPara="1" wrap="square" lIns="121900" tIns="121900" rIns="121900" bIns="121900" anchor="t" anchorCtr="0">
            <a:noAutofit/>
          </a:bodyPr>
          <a:lstStyle>
            <a:lvl1pPr lvl="0" algn="ctr">
              <a:spcBef>
                <a:spcPts val="0"/>
              </a:spcBef>
              <a:spcAft>
                <a:spcPts val="0"/>
              </a:spcAft>
              <a:buSzPts val="1900"/>
              <a:buNone/>
              <a:defRPr/>
            </a:lvl1pPr>
            <a:lvl2pPr lvl="1" algn="ctr">
              <a:spcBef>
                <a:spcPts val="3150"/>
              </a:spcBef>
              <a:spcAft>
                <a:spcPts val="0"/>
              </a:spcAft>
              <a:buSzPts val="1900"/>
              <a:buNone/>
              <a:defRPr/>
            </a:lvl2pPr>
            <a:lvl3pPr lvl="2" algn="ctr">
              <a:spcBef>
                <a:spcPts val="3150"/>
              </a:spcBef>
              <a:spcAft>
                <a:spcPts val="0"/>
              </a:spcAft>
              <a:buSzPts val="1900"/>
              <a:buNone/>
              <a:defRPr/>
            </a:lvl3pPr>
            <a:lvl4pPr lvl="3" algn="ctr">
              <a:spcBef>
                <a:spcPts val="3150"/>
              </a:spcBef>
              <a:spcAft>
                <a:spcPts val="0"/>
              </a:spcAft>
              <a:buSzPts val="1900"/>
              <a:buNone/>
              <a:defRPr/>
            </a:lvl4pPr>
            <a:lvl5pPr lvl="4" algn="ctr">
              <a:spcBef>
                <a:spcPts val="3150"/>
              </a:spcBef>
              <a:spcAft>
                <a:spcPts val="0"/>
              </a:spcAft>
              <a:buSzPts val="1900"/>
              <a:buNone/>
              <a:defRPr/>
            </a:lvl5pPr>
            <a:lvl6pPr lvl="5" algn="ctr">
              <a:spcBef>
                <a:spcPts val="3150"/>
              </a:spcBef>
              <a:spcAft>
                <a:spcPts val="0"/>
              </a:spcAft>
              <a:buSzPts val="1900"/>
              <a:buNone/>
              <a:defRPr/>
            </a:lvl6pPr>
            <a:lvl7pPr lvl="6" algn="ctr">
              <a:spcBef>
                <a:spcPts val="3150"/>
              </a:spcBef>
              <a:spcAft>
                <a:spcPts val="0"/>
              </a:spcAft>
              <a:buSzPts val="1900"/>
              <a:buNone/>
              <a:defRPr/>
            </a:lvl7pPr>
            <a:lvl8pPr lvl="7" algn="ctr">
              <a:spcBef>
                <a:spcPts val="3150"/>
              </a:spcBef>
              <a:spcAft>
                <a:spcPts val="0"/>
              </a:spcAft>
              <a:buSzPts val="1900"/>
              <a:buNone/>
              <a:defRPr/>
            </a:lvl8pPr>
            <a:lvl9pPr lvl="8" algn="ctr">
              <a:spcBef>
                <a:spcPts val="3150"/>
              </a:spcBef>
              <a:spcAft>
                <a:spcPts val="3150"/>
              </a:spcAft>
              <a:buSzPts val="1900"/>
              <a:buNone/>
              <a:defRPr/>
            </a:lvl9pPr>
          </a:lstStyle>
          <a:p>
            <a:endParaRPr/>
          </a:p>
        </p:txBody>
      </p:sp>
      <p:sp>
        <p:nvSpPr>
          <p:cNvPr id="210" name="Google Shape;210;p2"/>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08627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Just title">
  <p:cSld name="Just title">
    <p:spTree>
      <p:nvGrpSpPr>
        <p:cNvPr id="1" name="Shape 211"/>
        <p:cNvGrpSpPr/>
        <p:nvPr/>
      </p:nvGrpSpPr>
      <p:grpSpPr>
        <a:xfrm>
          <a:off x="0" y="0"/>
          <a:ext cx="0" cy="0"/>
          <a:chOff x="0" y="0"/>
          <a:chExt cx="0" cy="0"/>
        </a:xfrm>
      </p:grpSpPr>
      <p:sp>
        <p:nvSpPr>
          <p:cNvPr id="212" name="Google Shape;212;p3"/>
          <p:cNvSpPr txBox="1">
            <a:spLocks noGrp="1"/>
          </p:cNvSpPr>
          <p:nvPr>
            <p:ph type="title"/>
          </p:nvPr>
        </p:nvSpPr>
        <p:spPr>
          <a:xfrm>
            <a:off x="623475" y="631657"/>
            <a:ext cx="17041050" cy="1845900"/>
          </a:xfrm>
          <a:prstGeom prst="rect">
            <a:avLst/>
          </a:prstGeom>
        </p:spPr>
        <p:txBody>
          <a:bodyPr spcFirstLastPara="1" wrap="square" lIns="121900" tIns="121900" rIns="121900" bIns="121900" anchor="t" anchorCtr="0">
            <a:noAutofit/>
          </a:bodyPr>
          <a:lstStyle>
            <a:lvl1pPr lvl="0" algn="ctr" rtl="0">
              <a:spcBef>
                <a:spcPts val="0"/>
              </a:spcBef>
              <a:spcAft>
                <a:spcPts val="0"/>
              </a:spcAft>
              <a:buSzPts val="5000"/>
              <a:buNone/>
              <a:defRPr sz="7500"/>
            </a:lvl1pPr>
            <a:lvl2pPr lvl="1" algn="ctr" rtl="0">
              <a:spcBef>
                <a:spcPts val="0"/>
              </a:spcBef>
              <a:spcAft>
                <a:spcPts val="0"/>
              </a:spcAft>
              <a:buSzPts val="7000"/>
              <a:buNone/>
              <a:defRPr sz="10500"/>
            </a:lvl2pPr>
            <a:lvl3pPr lvl="2" algn="ctr" rtl="0">
              <a:spcBef>
                <a:spcPts val="0"/>
              </a:spcBef>
              <a:spcAft>
                <a:spcPts val="0"/>
              </a:spcAft>
              <a:buSzPts val="7000"/>
              <a:buNone/>
              <a:defRPr sz="10500"/>
            </a:lvl3pPr>
            <a:lvl4pPr lvl="3" algn="ctr" rtl="0">
              <a:spcBef>
                <a:spcPts val="0"/>
              </a:spcBef>
              <a:spcAft>
                <a:spcPts val="0"/>
              </a:spcAft>
              <a:buSzPts val="7000"/>
              <a:buNone/>
              <a:defRPr sz="10500"/>
            </a:lvl4pPr>
            <a:lvl5pPr lvl="4" algn="ctr" rtl="0">
              <a:spcBef>
                <a:spcPts val="0"/>
              </a:spcBef>
              <a:spcAft>
                <a:spcPts val="0"/>
              </a:spcAft>
              <a:buSzPts val="7000"/>
              <a:buNone/>
              <a:defRPr sz="10500"/>
            </a:lvl5pPr>
            <a:lvl6pPr lvl="5" algn="ctr" rtl="0">
              <a:spcBef>
                <a:spcPts val="0"/>
              </a:spcBef>
              <a:spcAft>
                <a:spcPts val="0"/>
              </a:spcAft>
              <a:buSzPts val="7000"/>
              <a:buNone/>
              <a:defRPr sz="10500"/>
            </a:lvl6pPr>
            <a:lvl7pPr lvl="6" algn="ctr" rtl="0">
              <a:spcBef>
                <a:spcPts val="0"/>
              </a:spcBef>
              <a:spcAft>
                <a:spcPts val="0"/>
              </a:spcAft>
              <a:buSzPts val="7000"/>
              <a:buNone/>
              <a:defRPr sz="10500"/>
            </a:lvl7pPr>
            <a:lvl8pPr lvl="7" algn="ctr" rtl="0">
              <a:spcBef>
                <a:spcPts val="0"/>
              </a:spcBef>
              <a:spcAft>
                <a:spcPts val="0"/>
              </a:spcAft>
              <a:buSzPts val="7000"/>
              <a:buNone/>
              <a:defRPr sz="10500"/>
            </a:lvl8pPr>
            <a:lvl9pPr lvl="8" algn="ctr" rtl="0">
              <a:spcBef>
                <a:spcPts val="0"/>
              </a:spcBef>
              <a:spcAft>
                <a:spcPts val="0"/>
              </a:spcAft>
              <a:buSzPts val="7000"/>
              <a:buNone/>
              <a:defRPr sz="10500"/>
            </a:lvl9pPr>
          </a:lstStyle>
          <a:p>
            <a:endParaRPr/>
          </a:p>
        </p:txBody>
      </p:sp>
    </p:spTree>
    <p:extLst>
      <p:ext uri="{BB962C8B-B14F-4D97-AF65-F5344CB8AC3E}">
        <p14:creationId xmlns:p14="http://schemas.microsoft.com/office/powerpoint/2010/main" val="116006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016 Title and text left">
  <p:cSld name="016 Title and text left">
    <p:spTree>
      <p:nvGrpSpPr>
        <p:cNvPr id="1" name="Shape 884"/>
        <p:cNvGrpSpPr/>
        <p:nvPr/>
      </p:nvGrpSpPr>
      <p:grpSpPr>
        <a:xfrm>
          <a:off x="0" y="0"/>
          <a:ext cx="0" cy="0"/>
          <a:chOff x="0" y="0"/>
          <a:chExt cx="0" cy="0"/>
        </a:xfrm>
      </p:grpSpPr>
      <p:sp>
        <p:nvSpPr>
          <p:cNvPr id="885" name="Google Shape;885;p11"/>
          <p:cNvSpPr/>
          <p:nvPr/>
        </p:nvSpPr>
        <p:spPr>
          <a:xfrm flipH="1">
            <a:off x="0" y="0"/>
            <a:ext cx="18288000" cy="10287000"/>
          </a:xfrm>
          <a:custGeom>
            <a:avLst/>
            <a:gdLst/>
            <a:ahLst/>
            <a:cxnLst/>
            <a:rect l="l" t="t" r="r" b="b"/>
            <a:pathLst>
              <a:path w="12192000" h="6858000" extrusionOk="0">
                <a:moveTo>
                  <a:pt x="3918285" y="5943611"/>
                </a:moveTo>
                <a:cubicBezTo>
                  <a:pt x="3840702" y="5942948"/>
                  <a:pt x="3763119" y="5962178"/>
                  <a:pt x="3692830" y="6001964"/>
                </a:cubicBezTo>
                <a:lnTo>
                  <a:pt x="2163169" y="6858000"/>
                </a:lnTo>
                <a:lnTo>
                  <a:pt x="5654749" y="6858000"/>
                </a:lnTo>
                <a:lnTo>
                  <a:pt x="4143743" y="6004615"/>
                </a:lnTo>
                <a:cubicBezTo>
                  <a:pt x="4073453" y="5964829"/>
                  <a:pt x="3995869" y="5944273"/>
                  <a:pt x="3918285" y="5943611"/>
                </a:cubicBezTo>
                <a:close/>
                <a:moveTo>
                  <a:pt x="12071685" y="5943610"/>
                </a:moveTo>
                <a:cubicBezTo>
                  <a:pt x="11994101" y="5942948"/>
                  <a:pt x="11916518" y="5962178"/>
                  <a:pt x="11846229" y="6001964"/>
                </a:cubicBezTo>
                <a:lnTo>
                  <a:pt x="10316568" y="6858000"/>
                </a:lnTo>
                <a:lnTo>
                  <a:pt x="12192000" y="6858000"/>
                </a:lnTo>
                <a:lnTo>
                  <a:pt x="12192000" y="5961434"/>
                </a:lnTo>
                <a:lnTo>
                  <a:pt x="12187148" y="5959442"/>
                </a:lnTo>
                <a:cubicBezTo>
                  <a:pt x="12149268" y="5949246"/>
                  <a:pt x="12110476" y="5943942"/>
                  <a:pt x="12071685" y="5943610"/>
                </a:cubicBezTo>
                <a:close/>
                <a:moveTo>
                  <a:pt x="964314" y="0"/>
                </a:moveTo>
                <a:lnTo>
                  <a:pt x="0" y="0"/>
                </a:lnTo>
                <a:lnTo>
                  <a:pt x="0" y="6858000"/>
                </a:lnTo>
                <a:lnTo>
                  <a:pt x="1011653" y="6858000"/>
                </a:lnTo>
                <a:lnTo>
                  <a:pt x="3342792" y="5568976"/>
                </a:lnTo>
                <a:cubicBezTo>
                  <a:pt x="3488677" y="5486750"/>
                  <a:pt x="3581511" y="5332909"/>
                  <a:pt x="3581511" y="5165807"/>
                </a:cubicBezTo>
                <a:lnTo>
                  <a:pt x="3581511" y="1749482"/>
                </a:lnTo>
                <a:cubicBezTo>
                  <a:pt x="3581511" y="1582378"/>
                  <a:pt x="3491328" y="1428537"/>
                  <a:pt x="3348097" y="1346311"/>
                </a:cubicBezTo>
                <a:close/>
                <a:moveTo>
                  <a:pt x="5595194" y="0"/>
                </a:moveTo>
                <a:lnTo>
                  <a:pt x="2163864" y="0"/>
                </a:lnTo>
                <a:lnTo>
                  <a:pt x="3580448" y="850913"/>
                </a:lnTo>
                <a:cubicBezTo>
                  <a:pt x="3721028" y="935790"/>
                  <a:pt x="3898739" y="938441"/>
                  <a:pt x="4041970" y="858869"/>
                </a:cubicBezTo>
                <a:close/>
                <a:moveTo>
                  <a:pt x="9153163" y="0"/>
                </a:moveTo>
                <a:lnTo>
                  <a:pt x="6617567" y="0"/>
                </a:lnTo>
                <a:lnTo>
                  <a:pt x="4552738" y="1155530"/>
                </a:lnTo>
                <a:cubicBezTo>
                  <a:pt x="4406835" y="1237766"/>
                  <a:pt x="4316644" y="1391623"/>
                  <a:pt x="4316644" y="1558743"/>
                </a:cubicBezTo>
                <a:lnTo>
                  <a:pt x="4316644" y="5174390"/>
                </a:lnTo>
                <a:cubicBezTo>
                  <a:pt x="4316644" y="5336207"/>
                  <a:pt x="4401531" y="5487410"/>
                  <a:pt x="4542126" y="5569645"/>
                </a:cubicBezTo>
                <a:lnTo>
                  <a:pt x="6686954" y="6858000"/>
                </a:lnTo>
                <a:lnTo>
                  <a:pt x="9202090" y="6858000"/>
                </a:lnTo>
                <a:lnTo>
                  <a:pt x="11532021" y="5569645"/>
                </a:lnTo>
                <a:cubicBezTo>
                  <a:pt x="11677921" y="5487410"/>
                  <a:pt x="11770765" y="5333553"/>
                  <a:pt x="11770765" y="5166433"/>
                </a:cubicBezTo>
                <a:lnTo>
                  <a:pt x="11770765" y="1749740"/>
                </a:lnTo>
                <a:cubicBezTo>
                  <a:pt x="11770765" y="1582618"/>
                  <a:pt x="11680573" y="1428761"/>
                  <a:pt x="11537327" y="1346526"/>
                </a:cubicBezTo>
                <a:close/>
                <a:moveTo>
                  <a:pt x="12192000" y="0"/>
                </a:moveTo>
                <a:lnTo>
                  <a:pt x="10317262" y="0"/>
                </a:lnTo>
                <a:lnTo>
                  <a:pt x="11733847" y="850914"/>
                </a:lnTo>
                <a:cubicBezTo>
                  <a:pt x="11839282" y="914572"/>
                  <a:pt x="11965603" y="931978"/>
                  <a:pt x="12082600" y="903133"/>
                </a:cubicBezTo>
                <a:lnTo>
                  <a:pt x="12192000" y="860193"/>
                </a:lnTo>
                <a:close/>
              </a:path>
            </a:pathLst>
          </a:custGeom>
          <a:solidFill>
            <a:schemeClr val="accent1"/>
          </a:solidFill>
          <a:ln>
            <a:noFill/>
          </a:ln>
        </p:spPr>
        <p:txBody>
          <a:bodyPr spcFirstLastPara="1" wrap="square" lIns="137138" tIns="68550" rIns="137138" bIns="6855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86" name="Google Shape;886;p11"/>
          <p:cNvSpPr/>
          <p:nvPr/>
        </p:nvSpPr>
        <p:spPr>
          <a:xfrm>
            <a:off x="364463" y="1425150"/>
            <a:ext cx="11694150" cy="7436700"/>
          </a:xfrm>
          <a:prstGeom prst="roundRect">
            <a:avLst>
              <a:gd name="adj" fmla="val 4504"/>
            </a:avLst>
          </a:prstGeom>
          <a:solidFill>
            <a:srgbClr val="FFFFFF">
              <a:alpha val="58819"/>
            </a:srgbClr>
          </a:solidFill>
          <a:ln w="76200" cap="flat" cmpd="sng">
            <a:solidFill>
              <a:srgbClr val="000000"/>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grpSp>
        <p:nvGrpSpPr>
          <p:cNvPr id="887" name="Google Shape;887;p11"/>
          <p:cNvGrpSpPr/>
          <p:nvPr/>
        </p:nvGrpSpPr>
        <p:grpSpPr>
          <a:xfrm flipH="1">
            <a:off x="11231451" y="2498351"/>
            <a:ext cx="6856818" cy="5759466"/>
            <a:chOff x="2076453" y="1626619"/>
            <a:chExt cx="3249831" cy="2729734"/>
          </a:xfrm>
        </p:grpSpPr>
        <p:grpSp>
          <p:nvGrpSpPr>
            <p:cNvPr id="888" name="Google Shape;888;p11"/>
            <p:cNvGrpSpPr/>
            <p:nvPr/>
          </p:nvGrpSpPr>
          <p:grpSpPr>
            <a:xfrm>
              <a:off x="2076453" y="2309959"/>
              <a:ext cx="833410" cy="861198"/>
              <a:chOff x="2076453" y="2309959"/>
              <a:chExt cx="833410" cy="861198"/>
            </a:xfrm>
          </p:grpSpPr>
          <p:sp>
            <p:nvSpPr>
              <p:cNvPr id="889" name="Google Shape;889;p11"/>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0" name="Google Shape;890;p11"/>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891" name="Google Shape;891;p11"/>
            <p:cNvGrpSpPr/>
            <p:nvPr/>
          </p:nvGrpSpPr>
          <p:grpSpPr>
            <a:xfrm>
              <a:off x="2450412" y="1626619"/>
              <a:ext cx="1134652" cy="1350990"/>
              <a:chOff x="2450412" y="1626619"/>
              <a:chExt cx="1134652" cy="1350990"/>
            </a:xfrm>
          </p:grpSpPr>
          <p:sp>
            <p:nvSpPr>
              <p:cNvPr id="892" name="Google Shape;892;p11"/>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3" name="Google Shape;893;p11"/>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894" name="Google Shape;894;p11"/>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5" name="Google Shape;895;p11"/>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6" name="Google Shape;896;p11"/>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7" name="Google Shape;897;p11"/>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8" name="Google Shape;898;p11"/>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899" name="Google Shape;899;p11"/>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900" name="Google Shape;900;p11"/>
            <p:cNvGrpSpPr/>
            <p:nvPr/>
          </p:nvGrpSpPr>
          <p:grpSpPr>
            <a:xfrm>
              <a:off x="3468909" y="2291619"/>
              <a:ext cx="809625" cy="809625"/>
              <a:chOff x="3468909" y="2291619"/>
              <a:chExt cx="809625" cy="809625"/>
            </a:xfrm>
          </p:grpSpPr>
          <p:sp>
            <p:nvSpPr>
              <p:cNvPr id="901" name="Google Shape;901;p11"/>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2" name="Google Shape;902;p11"/>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03" name="Google Shape;903;p11"/>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4" name="Google Shape;904;p11"/>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5" name="Google Shape;905;p11"/>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6" name="Google Shape;906;p11"/>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7" name="Google Shape;907;p11"/>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8" name="Google Shape;908;p11"/>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09" name="Google Shape;909;p11"/>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10" name="Google Shape;910;p11"/>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911" name="Google Shape;911;p11"/>
            <p:cNvGrpSpPr/>
            <p:nvPr/>
          </p:nvGrpSpPr>
          <p:grpSpPr>
            <a:xfrm>
              <a:off x="4516659" y="2291619"/>
              <a:ext cx="809625" cy="809625"/>
              <a:chOff x="4516659" y="2291619"/>
              <a:chExt cx="809625" cy="809625"/>
            </a:xfrm>
          </p:grpSpPr>
          <p:sp>
            <p:nvSpPr>
              <p:cNvPr id="912" name="Google Shape;912;p11"/>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13" name="Google Shape;913;p11"/>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14" name="Google Shape;914;p11"/>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15" name="Google Shape;915;p11"/>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16" name="Google Shape;916;p11"/>
          <p:cNvSpPr txBox="1">
            <a:spLocks noGrp="1"/>
          </p:cNvSpPr>
          <p:nvPr>
            <p:ph type="title"/>
          </p:nvPr>
        </p:nvSpPr>
        <p:spPr>
          <a:xfrm>
            <a:off x="1835438" y="2005613"/>
            <a:ext cx="8752050" cy="114525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highlight>
                  <a:schemeClr val="accent1"/>
                </a:highlight>
              </a:defRPr>
            </a:lvl1pPr>
            <a:lvl2pPr lvl="1"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9pPr>
          </a:lstStyle>
          <a:p>
            <a:endParaRPr/>
          </a:p>
        </p:txBody>
      </p:sp>
      <p:sp>
        <p:nvSpPr>
          <p:cNvPr id="917" name="Google Shape;917;p11"/>
          <p:cNvSpPr txBox="1">
            <a:spLocks noGrp="1"/>
          </p:cNvSpPr>
          <p:nvPr>
            <p:ph type="body" idx="1"/>
          </p:nvPr>
        </p:nvSpPr>
        <p:spPr>
          <a:xfrm>
            <a:off x="1835588" y="3284138"/>
            <a:ext cx="8752050" cy="4997250"/>
          </a:xfrm>
          <a:prstGeom prst="rect">
            <a:avLst/>
          </a:prstGeom>
        </p:spPr>
        <p:txBody>
          <a:bodyPr spcFirstLastPara="1" wrap="square" lIns="121900" tIns="121900" rIns="121900" bIns="121900" anchor="ctr" anchorCtr="0">
            <a:noAutofit/>
          </a:bodyPr>
          <a:lstStyle>
            <a:lvl1pPr marL="685800" lvl="0" indent="-523875" algn="ctr" rtl="0">
              <a:spcBef>
                <a:spcPts val="0"/>
              </a:spcBef>
              <a:spcAft>
                <a:spcPts val="0"/>
              </a:spcAft>
              <a:buSzPts val="1900"/>
              <a:buChar char="●"/>
              <a:defRPr/>
            </a:lvl1pPr>
            <a:lvl2pPr marL="1371600" lvl="1" indent="-523875" algn="ctr" rtl="0">
              <a:spcBef>
                <a:spcPts val="3150"/>
              </a:spcBef>
              <a:spcAft>
                <a:spcPts val="0"/>
              </a:spcAft>
              <a:buSzPts val="1900"/>
              <a:buChar char="○"/>
              <a:defRPr/>
            </a:lvl2pPr>
            <a:lvl3pPr marL="2057400" lvl="2" indent="-523875" algn="ctr" rtl="0">
              <a:spcBef>
                <a:spcPts val="3150"/>
              </a:spcBef>
              <a:spcAft>
                <a:spcPts val="0"/>
              </a:spcAft>
              <a:buSzPts val="1900"/>
              <a:buChar char="■"/>
              <a:defRPr/>
            </a:lvl3pPr>
            <a:lvl4pPr marL="2743200" lvl="3" indent="-523875" algn="ctr" rtl="0">
              <a:spcBef>
                <a:spcPts val="3150"/>
              </a:spcBef>
              <a:spcAft>
                <a:spcPts val="0"/>
              </a:spcAft>
              <a:buSzPts val="1900"/>
              <a:buChar char="●"/>
              <a:defRPr/>
            </a:lvl4pPr>
            <a:lvl5pPr marL="3429000" lvl="4" indent="-523875" algn="ctr" rtl="0">
              <a:spcBef>
                <a:spcPts val="3150"/>
              </a:spcBef>
              <a:spcAft>
                <a:spcPts val="0"/>
              </a:spcAft>
              <a:buSzPts val="1900"/>
              <a:buChar char="○"/>
              <a:defRPr/>
            </a:lvl5pPr>
            <a:lvl6pPr marL="4114800" lvl="5" indent="-523875" algn="ctr" rtl="0">
              <a:spcBef>
                <a:spcPts val="3150"/>
              </a:spcBef>
              <a:spcAft>
                <a:spcPts val="0"/>
              </a:spcAft>
              <a:buSzPts val="1900"/>
              <a:buChar char="■"/>
              <a:defRPr/>
            </a:lvl6pPr>
            <a:lvl7pPr marL="4800600" lvl="6" indent="-523875" algn="ctr" rtl="0">
              <a:spcBef>
                <a:spcPts val="3150"/>
              </a:spcBef>
              <a:spcAft>
                <a:spcPts val="0"/>
              </a:spcAft>
              <a:buSzPts val="1900"/>
              <a:buChar char="●"/>
              <a:defRPr/>
            </a:lvl7pPr>
            <a:lvl8pPr marL="5486400" lvl="7" indent="-523875" algn="ctr" rtl="0">
              <a:spcBef>
                <a:spcPts val="3150"/>
              </a:spcBef>
              <a:spcAft>
                <a:spcPts val="0"/>
              </a:spcAft>
              <a:buSzPts val="1900"/>
              <a:buChar char="○"/>
              <a:defRPr/>
            </a:lvl8pPr>
            <a:lvl9pPr marL="6172200" lvl="8" indent="-523875" algn="ctr" rtl="0">
              <a:spcBef>
                <a:spcPts val="3150"/>
              </a:spcBef>
              <a:spcAft>
                <a:spcPts val="3150"/>
              </a:spcAft>
              <a:buSzPts val="1900"/>
              <a:buChar char="■"/>
              <a:defRPr/>
            </a:lvl9pPr>
          </a:lstStyle>
          <a:p>
            <a:endParaRPr/>
          </a:p>
        </p:txBody>
      </p:sp>
      <p:sp>
        <p:nvSpPr>
          <p:cNvPr id="918" name="Google Shape;918;p11">
            <a:hlinkClick r:id="rId2"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919" name="Google Shape;919;p11"/>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97133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017 Title and text right">
  <p:cSld name="017 Title and text right">
    <p:spTree>
      <p:nvGrpSpPr>
        <p:cNvPr id="1" name="Shape 920"/>
        <p:cNvGrpSpPr/>
        <p:nvPr/>
      </p:nvGrpSpPr>
      <p:grpSpPr>
        <a:xfrm>
          <a:off x="0" y="0"/>
          <a:ext cx="0" cy="0"/>
          <a:chOff x="0" y="0"/>
          <a:chExt cx="0" cy="0"/>
        </a:xfrm>
      </p:grpSpPr>
      <p:sp>
        <p:nvSpPr>
          <p:cNvPr id="921" name="Google Shape;921;p12"/>
          <p:cNvSpPr/>
          <p:nvPr/>
        </p:nvSpPr>
        <p:spPr>
          <a:xfrm>
            <a:off x="0" y="0"/>
            <a:ext cx="18288000" cy="10287000"/>
          </a:xfrm>
          <a:custGeom>
            <a:avLst/>
            <a:gdLst/>
            <a:ahLst/>
            <a:cxnLst/>
            <a:rect l="l" t="t" r="r" b="b"/>
            <a:pathLst>
              <a:path w="12192000" h="6858000" extrusionOk="0">
                <a:moveTo>
                  <a:pt x="3822249" y="5943611"/>
                </a:moveTo>
                <a:cubicBezTo>
                  <a:pt x="3899833" y="5944273"/>
                  <a:pt x="3977417" y="5964829"/>
                  <a:pt x="4047707" y="6004615"/>
                </a:cubicBezTo>
                <a:lnTo>
                  <a:pt x="5558713" y="6858000"/>
                </a:lnTo>
                <a:lnTo>
                  <a:pt x="2067133" y="6858000"/>
                </a:lnTo>
                <a:lnTo>
                  <a:pt x="3596795" y="6001964"/>
                </a:lnTo>
                <a:cubicBezTo>
                  <a:pt x="3667083" y="5962178"/>
                  <a:pt x="3744666" y="5942948"/>
                  <a:pt x="3822249" y="5943611"/>
                </a:cubicBezTo>
                <a:close/>
                <a:moveTo>
                  <a:pt x="11975649" y="5943610"/>
                </a:moveTo>
                <a:cubicBezTo>
                  <a:pt x="12014440" y="5943942"/>
                  <a:pt x="12053232" y="5949246"/>
                  <a:pt x="12091112" y="5959442"/>
                </a:cubicBezTo>
                <a:lnTo>
                  <a:pt x="12192000" y="6000876"/>
                </a:lnTo>
                <a:lnTo>
                  <a:pt x="12192000" y="6858000"/>
                </a:lnTo>
                <a:lnTo>
                  <a:pt x="10220532" y="6858000"/>
                </a:lnTo>
                <a:lnTo>
                  <a:pt x="11750193" y="6001964"/>
                </a:lnTo>
                <a:cubicBezTo>
                  <a:pt x="11820482" y="5962178"/>
                  <a:pt x="11898065" y="5942948"/>
                  <a:pt x="11975649" y="5943610"/>
                </a:cubicBezTo>
                <a:close/>
                <a:moveTo>
                  <a:pt x="10221226" y="0"/>
                </a:moveTo>
                <a:lnTo>
                  <a:pt x="12192000" y="0"/>
                </a:lnTo>
                <a:lnTo>
                  <a:pt x="12192000" y="807630"/>
                </a:lnTo>
                <a:lnTo>
                  <a:pt x="12099334" y="858871"/>
                </a:lnTo>
                <a:cubicBezTo>
                  <a:pt x="11956103" y="938442"/>
                  <a:pt x="11778391" y="935792"/>
                  <a:pt x="11637811" y="850914"/>
                </a:cubicBezTo>
                <a:close/>
                <a:moveTo>
                  <a:pt x="6521532" y="0"/>
                </a:moveTo>
                <a:lnTo>
                  <a:pt x="9057127" y="0"/>
                </a:lnTo>
                <a:lnTo>
                  <a:pt x="11441291" y="1346526"/>
                </a:lnTo>
                <a:cubicBezTo>
                  <a:pt x="11584537" y="1428761"/>
                  <a:pt x="11674729" y="1582618"/>
                  <a:pt x="11674729" y="1749740"/>
                </a:cubicBezTo>
                <a:lnTo>
                  <a:pt x="11674729" y="5166433"/>
                </a:lnTo>
                <a:cubicBezTo>
                  <a:pt x="11674729" y="5333553"/>
                  <a:pt x="11581885" y="5487410"/>
                  <a:pt x="11435985" y="5569645"/>
                </a:cubicBezTo>
                <a:lnTo>
                  <a:pt x="9106054" y="6858000"/>
                </a:lnTo>
                <a:lnTo>
                  <a:pt x="6590918" y="6858000"/>
                </a:lnTo>
                <a:lnTo>
                  <a:pt x="4446091" y="5569645"/>
                </a:lnTo>
                <a:cubicBezTo>
                  <a:pt x="4305496" y="5487410"/>
                  <a:pt x="4220609" y="5336207"/>
                  <a:pt x="4220609" y="5174390"/>
                </a:cubicBezTo>
                <a:lnTo>
                  <a:pt x="4220609" y="1558743"/>
                </a:lnTo>
                <a:cubicBezTo>
                  <a:pt x="4220609" y="1391623"/>
                  <a:pt x="4310799" y="1237766"/>
                  <a:pt x="4456702" y="1155530"/>
                </a:cubicBezTo>
                <a:close/>
                <a:moveTo>
                  <a:pt x="2067829" y="0"/>
                </a:moveTo>
                <a:lnTo>
                  <a:pt x="5499158" y="0"/>
                </a:lnTo>
                <a:lnTo>
                  <a:pt x="3945935" y="858869"/>
                </a:lnTo>
                <a:cubicBezTo>
                  <a:pt x="3802703" y="938441"/>
                  <a:pt x="3624992" y="935790"/>
                  <a:pt x="3484412" y="850913"/>
                </a:cubicBezTo>
                <a:close/>
                <a:moveTo>
                  <a:pt x="0" y="0"/>
                </a:moveTo>
                <a:lnTo>
                  <a:pt x="868279" y="0"/>
                </a:lnTo>
                <a:lnTo>
                  <a:pt x="3252061" y="1346311"/>
                </a:lnTo>
                <a:cubicBezTo>
                  <a:pt x="3395292" y="1428537"/>
                  <a:pt x="3485475" y="1582378"/>
                  <a:pt x="3485475" y="1749482"/>
                </a:cubicBezTo>
                <a:lnTo>
                  <a:pt x="3485475" y="5165807"/>
                </a:lnTo>
                <a:cubicBezTo>
                  <a:pt x="3485475" y="5332909"/>
                  <a:pt x="3392641" y="5486750"/>
                  <a:pt x="3246756" y="5568976"/>
                </a:cubicBezTo>
                <a:lnTo>
                  <a:pt x="915617" y="6858000"/>
                </a:lnTo>
                <a:lnTo>
                  <a:pt x="0" y="6858000"/>
                </a:lnTo>
                <a:close/>
              </a:path>
            </a:pathLst>
          </a:custGeom>
          <a:solidFill>
            <a:schemeClr val="accent1"/>
          </a:solidFill>
          <a:ln>
            <a:noFill/>
          </a:ln>
        </p:spPr>
        <p:txBody>
          <a:bodyPr spcFirstLastPara="1" wrap="square" lIns="137138" tIns="68550" rIns="137138" bIns="6855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22" name="Google Shape;922;p12"/>
          <p:cNvSpPr/>
          <p:nvPr/>
        </p:nvSpPr>
        <p:spPr>
          <a:xfrm>
            <a:off x="6212051" y="1425150"/>
            <a:ext cx="11694150" cy="7436700"/>
          </a:xfrm>
          <a:prstGeom prst="roundRect">
            <a:avLst>
              <a:gd name="adj" fmla="val 4504"/>
            </a:avLst>
          </a:prstGeom>
          <a:solidFill>
            <a:srgbClr val="FFFFFF">
              <a:alpha val="58819"/>
            </a:srgbClr>
          </a:solidFill>
          <a:ln w="76200" cap="flat" cmpd="sng">
            <a:solidFill>
              <a:schemeClr val="accent3"/>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sp>
        <p:nvSpPr>
          <p:cNvPr id="923" name="Google Shape;923;p12"/>
          <p:cNvSpPr txBox="1">
            <a:spLocks noGrp="1"/>
          </p:cNvSpPr>
          <p:nvPr>
            <p:ph type="title"/>
          </p:nvPr>
        </p:nvSpPr>
        <p:spPr>
          <a:xfrm>
            <a:off x="7758638" y="2005650"/>
            <a:ext cx="8752050" cy="114525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highlight>
                  <a:schemeClr val="accent1"/>
                </a:highlight>
              </a:defRPr>
            </a:lvl1pPr>
            <a:lvl2pPr lvl="1"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9pPr>
          </a:lstStyle>
          <a:p>
            <a:endParaRPr/>
          </a:p>
        </p:txBody>
      </p:sp>
      <p:sp>
        <p:nvSpPr>
          <p:cNvPr id="924" name="Google Shape;924;p12"/>
          <p:cNvSpPr txBox="1">
            <a:spLocks noGrp="1"/>
          </p:cNvSpPr>
          <p:nvPr>
            <p:ph type="body" idx="1"/>
          </p:nvPr>
        </p:nvSpPr>
        <p:spPr>
          <a:xfrm>
            <a:off x="7758788" y="3284175"/>
            <a:ext cx="8752050" cy="4997250"/>
          </a:xfrm>
          <a:prstGeom prst="rect">
            <a:avLst/>
          </a:prstGeom>
        </p:spPr>
        <p:txBody>
          <a:bodyPr spcFirstLastPara="1" wrap="square" lIns="121900" tIns="121900" rIns="121900" bIns="121900" anchor="ctr" anchorCtr="0">
            <a:noAutofit/>
          </a:bodyPr>
          <a:lstStyle>
            <a:lvl1pPr marL="685800" lvl="0" indent="-523875" algn="ctr">
              <a:spcBef>
                <a:spcPts val="0"/>
              </a:spcBef>
              <a:spcAft>
                <a:spcPts val="0"/>
              </a:spcAft>
              <a:buSzPts val="1900"/>
              <a:buChar char="●"/>
              <a:defRPr/>
            </a:lvl1pPr>
            <a:lvl2pPr marL="1371600" lvl="1" indent="-523875" algn="ctr">
              <a:spcBef>
                <a:spcPts val="3150"/>
              </a:spcBef>
              <a:spcAft>
                <a:spcPts val="0"/>
              </a:spcAft>
              <a:buSzPts val="1900"/>
              <a:buChar char="○"/>
              <a:defRPr/>
            </a:lvl2pPr>
            <a:lvl3pPr marL="2057400" lvl="2" indent="-523875" algn="ctr">
              <a:spcBef>
                <a:spcPts val="3150"/>
              </a:spcBef>
              <a:spcAft>
                <a:spcPts val="0"/>
              </a:spcAft>
              <a:buSzPts val="1900"/>
              <a:buChar char="■"/>
              <a:defRPr/>
            </a:lvl3pPr>
            <a:lvl4pPr marL="2743200" lvl="3" indent="-523875" algn="ctr">
              <a:spcBef>
                <a:spcPts val="3150"/>
              </a:spcBef>
              <a:spcAft>
                <a:spcPts val="0"/>
              </a:spcAft>
              <a:buSzPts val="1900"/>
              <a:buChar char="●"/>
              <a:defRPr/>
            </a:lvl4pPr>
            <a:lvl5pPr marL="3429000" lvl="4" indent="-523875" algn="ctr">
              <a:spcBef>
                <a:spcPts val="3150"/>
              </a:spcBef>
              <a:spcAft>
                <a:spcPts val="0"/>
              </a:spcAft>
              <a:buSzPts val="1900"/>
              <a:buChar char="○"/>
              <a:defRPr/>
            </a:lvl5pPr>
            <a:lvl6pPr marL="4114800" lvl="5" indent="-523875" algn="ctr">
              <a:spcBef>
                <a:spcPts val="3150"/>
              </a:spcBef>
              <a:spcAft>
                <a:spcPts val="0"/>
              </a:spcAft>
              <a:buSzPts val="1900"/>
              <a:buChar char="■"/>
              <a:defRPr/>
            </a:lvl6pPr>
            <a:lvl7pPr marL="4800600" lvl="6" indent="-523875" algn="ctr">
              <a:spcBef>
                <a:spcPts val="3150"/>
              </a:spcBef>
              <a:spcAft>
                <a:spcPts val="0"/>
              </a:spcAft>
              <a:buSzPts val="1900"/>
              <a:buChar char="●"/>
              <a:defRPr/>
            </a:lvl7pPr>
            <a:lvl8pPr marL="5486400" lvl="7" indent="-523875" algn="ctr">
              <a:spcBef>
                <a:spcPts val="3150"/>
              </a:spcBef>
              <a:spcAft>
                <a:spcPts val="0"/>
              </a:spcAft>
              <a:buSzPts val="1900"/>
              <a:buChar char="○"/>
              <a:defRPr/>
            </a:lvl8pPr>
            <a:lvl9pPr marL="6172200" lvl="8" indent="-523875" algn="ctr">
              <a:spcBef>
                <a:spcPts val="3150"/>
              </a:spcBef>
              <a:spcAft>
                <a:spcPts val="3150"/>
              </a:spcAft>
              <a:buSzPts val="1900"/>
              <a:buChar char="■"/>
              <a:defRPr/>
            </a:lvl9pPr>
          </a:lstStyle>
          <a:p>
            <a:endParaRPr/>
          </a:p>
        </p:txBody>
      </p:sp>
      <p:grpSp>
        <p:nvGrpSpPr>
          <p:cNvPr id="925" name="Google Shape;925;p12"/>
          <p:cNvGrpSpPr/>
          <p:nvPr/>
        </p:nvGrpSpPr>
        <p:grpSpPr>
          <a:xfrm>
            <a:off x="164468" y="1603547"/>
            <a:ext cx="7541720" cy="6592374"/>
            <a:chOff x="5916127" y="1590589"/>
            <a:chExt cx="4201749" cy="3672836"/>
          </a:xfrm>
        </p:grpSpPr>
        <p:grpSp>
          <p:nvGrpSpPr>
            <p:cNvPr id="926" name="Google Shape;926;p12"/>
            <p:cNvGrpSpPr/>
            <p:nvPr/>
          </p:nvGrpSpPr>
          <p:grpSpPr>
            <a:xfrm>
              <a:off x="5916127" y="2814232"/>
              <a:ext cx="1535513" cy="2166104"/>
              <a:chOff x="5916127" y="2814232"/>
              <a:chExt cx="1535513" cy="2166104"/>
            </a:xfrm>
          </p:grpSpPr>
          <p:grpSp>
            <p:nvGrpSpPr>
              <p:cNvPr id="927" name="Google Shape;927;p12"/>
              <p:cNvGrpSpPr/>
              <p:nvPr/>
            </p:nvGrpSpPr>
            <p:grpSpPr>
              <a:xfrm>
                <a:off x="6331772" y="4075467"/>
                <a:ext cx="1082944" cy="904869"/>
                <a:chOff x="6331772" y="4075467"/>
                <a:chExt cx="1082944" cy="904869"/>
              </a:xfrm>
            </p:grpSpPr>
            <p:sp>
              <p:nvSpPr>
                <p:cNvPr id="928" name="Google Shape;928;p12"/>
                <p:cNvSpPr/>
                <p:nvPr/>
              </p:nvSpPr>
              <p:spPr>
                <a:xfrm>
                  <a:off x="6369673" y="4113792"/>
                  <a:ext cx="1006839" cy="827870"/>
                </a:xfrm>
                <a:custGeom>
                  <a:avLst/>
                  <a:gdLst/>
                  <a:ahLst/>
                  <a:cxnLst/>
                  <a:rect l="l" t="t" r="r" b="b"/>
                  <a:pathLst>
                    <a:path w="1006839" h="827870" extrusionOk="0">
                      <a:moveTo>
                        <a:pt x="1001247" y="344955"/>
                      </a:moveTo>
                      <a:cubicBezTo>
                        <a:pt x="885709" y="578032"/>
                        <a:pt x="691113" y="925218"/>
                        <a:pt x="426604" y="802251"/>
                      </a:cubicBezTo>
                      <a:cubicBezTo>
                        <a:pt x="128758" y="663852"/>
                        <a:pt x="-56027" y="386294"/>
                        <a:pt x="15315" y="214272"/>
                      </a:cubicBezTo>
                      <a:cubicBezTo>
                        <a:pt x="54558" y="119784"/>
                        <a:pt x="178573" y="108164"/>
                        <a:pt x="426318" y="53776"/>
                      </a:cubicBezTo>
                      <a:cubicBezTo>
                        <a:pt x="683303" y="-2612"/>
                        <a:pt x="813605" y="-29282"/>
                        <a:pt x="906950" y="47775"/>
                      </a:cubicBezTo>
                      <a:cubicBezTo>
                        <a:pt x="1020774" y="141692"/>
                        <a:pt x="1011249" y="324858"/>
                        <a:pt x="1001247"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29" name="Google Shape;929;p12"/>
                <p:cNvSpPr/>
                <p:nvPr/>
              </p:nvSpPr>
              <p:spPr>
                <a:xfrm>
                  <a:off x="6331772" y="4075467"/>
                  <a:ext cx="1082944" cy="904869"/>
                </a:xfrm>
                <a:custGeom>
                  <a:avLst/>
                  <a:gdLst/>
                  <a:ahLst/>
                  <a:cxnLst/>
                  <a:rect l="l" t="t" r="r" b="b"/>
                  <a:pathLst>
                    <a:path w="1082944" h="904869" extrusionOk="0">
                      <a:moveTo>
                        <a:pt x="575472" y="904869"/>
                      </a:moveTo>
                      <a:cubicBezTo>
                        <a:pt x="535086" y="904869"/>
                        <a:pt x="492795" y="895726"/>
                        <a:pt x="448408" y="875151"/>
                      </a:cubicBezTo>
                      <a:cubicBezTo>
                        <a:pt x="138179" y="730943"/>
                        <a:pt x="-62989" y="433287"/>
                        <a:pt x="17974" y="238024"/>
                      </a:cubicBezTo>
                      <a:cubicBezTo>
                        <a:pt x="59217" y="138488"/>
                        <a:pt x="165135" y="116295"/>
                        <a:pt x="357349" y="76004"/>
                      </a:cubicBezTo>
                      <a:cubicBezTo>
                        <a:pt x="387734" y="69622"/>
                        <a:pt x="420595" y="62764"/>
                        <a:pt x="456028" y="54954"/>
                      </a:cubicBezTo>
                      <a:cubicBezTo>
                        <a:pt x="716251" y="-2196"/>
                        <a:pt x="859507" y="-33629"/>
                        <a:pt x="969140" y="56859"/>
                      </a:cubicBezTo>
                      <a:cubicBezTo>
                        <a:pt x="1098966" y="164015"/>
                        <a:pt x="1090584" y="365374"/>
                        <a:pt x="1073248" y="400235"/>
                      </a:cubicBezTo>
                      <a:lnTo>
                        <a:pt x="1073248" y="400235"/>
                      </a:lnTo>
                      <a:cubicBezTo>
                        <a:pt x="993905" y="560160"/>
                        <a:pt x="822931" y="904869"/>
                        <a:pt x="575472" y="904869"/>
                      </a:cubicBezTo>
                      <a:close/>
                      <a:moveTo>
                        <a:pt x="792165" y="76385"/>
                      </a:moveTo>
                      <a:cubicBezTo>
                        <a:pt x="718442" y="76385"/>
                        <a:pt x="618144" y="97245"/>
                        <a:pt x="472411" y="129249"/>
                      </a:cubicBezTo>
                      <a:cubicBezTo>
                        <a:pt x="436788" y="137059"/>
                        <a:pt x="403736" y="144012"/>
                        <a:pt x="373066" y="150394"/>
                      </a:cubicBezTo>
                      <a:cubicBezTo>
                        <a:pt x="188947" y="188970"/>
                        <a:pt x="113319" y="207068"/>
                        <a:pt x="88363" y="267075"/>
                      </a:cubicBezTo>
                      <a:cubicBezTo>
                        <a:pt x="29784" y="408236"/>
                        <a:pt x="185042" y="668650"/>
                        <a:pt x="480508" y="805905"/>
                      </a:cubicBezTo>
                      <a:cubicBezTo>
                        <a:pt x="700821" y="908299"/>
                        <a:pt x="875890" y="626168"/>
                        <a:pt x="1004097" y="368041"/>
                      </a:cubicBezTo>
                      <a:cubicBezTo>
                        <a:pt x="1011145" y="339846"/>
                        <a:pt x="1011431" y="190399"/>
                        <a:pt x="920657" y="115342"/>
                      </a:cubicBezTo>
                      <a:cubicBezTo>
                        <a:pt x="887415" y="88101"/>
                        <a:pt x="847220" y="76385"/>
                        <a:pt x="792165" y="76385"/>
                      </a:cubicBezTo>
                      <a:close/>
                      <a:moveTo>
                        <a:pt x="1005049" y="366326"/>
                      </a:moveTo>
                      <a:cubicBezTo>
                        <a:pt x="1004954" y="366421"/>
                        <a:pt x="1004954" y="366612"/>
                        <a:pt x="1004859" y="366707"/>
                      </a:cubicBezTo>
                      <a:cubicBezTo>
                        <a:pt x="1004859" y="366612"/>
                        <a:pt x="1004954" y="366421"/>
                        <a:pt x="1005049" y="366326"/>
                      </a:cubicBezTo>
                      <a:lnTo>
                        <a:pt x="1005049" y="366326"/>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30" name="Google Shape;930;p12"/>
              <p:cNvGrpSpPr/>
              <p:nvPr/>
            </p:nvGrpSpPr>
            <p:grpSpPr>
              <a:xfrm>
                <a:off x="5916127" y="2814232"/>
                <a:ext cx="1535513" cy="1411057"/>
                <a:chOff x="5916127" y="2814232"/>
                <a:chExt cx="1535513" cy="1411057"/>
              </a:xfrm>
            </p:grpSpPr>
            <p:sp>
              <p:nvSpPr>
                <p:cNvPr id="931" name="Google Shape;931;p12"/>
                <p:cNvSpPr/>
                <p:nvPr/>
              </p:nvSpPr>
              <p:spPr>
                <a:xfrm>
                  <a:off x="5953203" y="2852753"/>
                  <a:ext cx="1460283" cy="1334492"/>
                </a:xfrm>
                <a:custGeom>
                  <a:avLst/>
                  <a:gdLst/>
                  <a:ahLst/>
                  <a:cxnLst/>
                  <a:rect l="l" t="t" r="r" b="b"/>
                  <a:pathLst>
                    <a:path w="1460283" h="1334492" extrusionOk="0">
                      <a:moveTo>
                        <a:pt x="1286178" y="1308910"/>
                      </a:moveTo>
                      <a:cubicBezTo>
                        <a:pt x="1244649" y="1307005"/>
                        <a:pt x="1203120" y="1311006"/>
                        <a:pt x="1161591" y="1312815"/>
                      </a:cubicBezTo>
                      <a:cubicBezTo>
                        <a:pt x="1056435" y="1317387"/>
                        <a:pt x="951660" y="1326722"/>
                        <a:pt x="846504" y="1331389"/>
                      </a:cubicBezTo>
                      <a:cubicBezTo>
                        <a:pt x="643336" y="1340343"/>
                        <a:pt x="422165" y="1336533"/>
                        <a:pt x="242905" y="1227757"/>
                      </a:cubicBezTo>
                      <a:cubicBezTo>
                        <a:pt x="194137" y="1198134"/>
                        <a:pt x="150036" y="1161273"/>
                        <a:pt x="112222" y="1118505"/>
                      </a:cubicBezTo>
                      <a:cubicBezTo>
                        <a:pt x="-82755" y="898001"/>
                        <a:pt x="11828" y="583962"/>
                        <a:pt x="128985" y="350409"/>
                      </a:cubicBezTo>
                      <a:cubicBezTo>
                        <a:pt x="187755" y="233252"/>
                        <a:pt x="253287" y="93615"/>
                        <a:pt x="376540" y="32560"/>
                      </a:cubicBezTo>
                      <a:cubicBezTo>
                        <a:pt x="567707" y="-62118"/>
                        <a:pt x="754207" y="69136"/>
                        <a:pt x="904606" y="178102"/>
                      </a:cubicBezTo>
                      <a:cubicBezTo>
                        <a:pt x="946231" y="208296"/>
                        <a:pt x="985569" y="242396"/>
                        <a:pt x="1023859" y="276590"/>
                      </a:cubicBezTo>
                      <a:cubicBezTo>
                        <a:pt x="1055578" y="304975"/>
                        <a:pt x="1086343" y="334407"/>
                        <a:pt x="1116061" y="364792"/>
                      </a:cubicBezTo>
                      <a:cubicBezTo>
                        <a:pt x="1286273" y="538623"/>
                        <a:pt x="1405431" y="745221"/>
                        <a:pt x="1458295" y="983155"/>
                      </a:cubicBezTo>
                      <a:cubicBezTo>
                        <a:pt x="1479916" y="1079834"/>
                        <a:pt x="1318848" y="1310434"/>
                        <a:pt x="1286178"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32" name="Google Shape;932;p12"/>
                <p:cNvSpPr/>
                <p:nvPr/>
              </p:nvSpPr>
              <p:spPr>
                <a:xfrm>
                  <a:off x="5916127" y="2814232"/>
                  <a:ext cx="1535513" cy="1411057"/>
                </a:xfrm>
                <a:custGeom>
                  <a:avLst/>
                  <a:gdLst/>
                  <a:ahLst/>
                  <a:cxnLst/>
                  <a:rect l="l" t="t" r="r" b="b"/>
                  <a:pathLst>
                    <a:path w="1535513" h="1411057" extrusionOk="0">
                      <a:moveTo>
                        <a:pt x="760041" y="1411057"/>
                      </a:moveTo>
                      <a:cubicBezTo>
                        <a:pt x="584685" y="1411057"/>
                        <a:pt x="409425" y="1389340"/>
                        <a:pt x="260359" y="1298853"/>
                      </a:cubicBezTo>
                      <a:cubicBezTo>
                        <a:pt x="208352" y="1267325"/>
                        <a:pt x="161394" y="1228082"/>
                        <a:pt x="120913" y="1182267"/>
                      </a:cubicBezTo>
                      <a:cubicBezTo>
                        <a:pt x="-44060" y="995672"/>
                        <a:pt x="-40155" y="715446"/>
                        <a:pt x="132248" y="371880"/>
                      </a:cubicBezTo>
                      <a:lnTo>
                        <a:pt x="140058" y="356163"/>
                      </a:lnTo>
                      <a:cubicBezTo>
                        <a:pt x="199875" y="236529"/>
                        <a:pt x="267693" y="100989"/>
                        <a:pt x="396852" y="36885"/>
                      </a:cubicBezTo>
                      <a:cubicBezTo>
                        <a:pt x="611832" y="-69699"/>
                        <a:pt x="815476" y="77938"/>
                        <a:pt x="964161" y="185761"/>
                      </a:cubicBezTo>
                      <a:cubicBezTo>
                        <a:pt x="1007881" y="217479"/>
                        <a:pt x="1048743" y="253008"/>
                        <a:pt x="1086462" y="286726"/>
                      </a:cubicBezTo>
                      <a:cubicBezTo>
                        <a:pt x="1118657" y="315492"/>
                        <a:pt x="1150280" y="345781"/>
                        <a:pt x="1180474" y="376642"/>
                      </a:cubicBezTo>
                      <a:cubicBezTo>
                        <a:pt x="1361354" y="561332"/>
                        <a:pt x="1479845" y="775644"/>
                        <a:pt x="1532709" y="1013388"/>
                      </a:cubicBezTo>
                      <a:cubicBezTo>
                        <a:pt x="1553854" y="1108638"/>
                        <a:pt x="1450222" y="1270849"/>
                        <a:pt x="1396692" y="1334476"/>
                      </a:cubicBezTo>
                      <a:cubicBezTo>
                        <a:pt x="1364973" y="1372100"/>
                        <a:pt x="1343828" y="1386483"/>
                        <a:pt x="1321539" y="1385340"/>
                      </a:cubicBezTo>
                      <a:cubicBezTo>
                        <a:pt x="1293250" y="1384101"/>
                        <a:pt x="1264771" y="1385721"/>
                        <a:pt x="1234576" y="1387435"/>
                      </a:cubicBezTo>
                      <a:cubicBezTo>
                        <a:pt x="1223146" y="1388102"/>
                        <a:pt x="1211716" y="1388769"/>
                        <a:pt x="1200381" y="1389245"/>
                      </a:cubicBezTo>
                      <a:cubicBezTo>
                        <a:pt x="1147803" y="1391531"/>
                        <a:pt x="1094178" y="1395055"/>
                        <a:pt x="1042361" y="1398579"/>
                      </a:cubicBezTo>
                      <a:cubicBezTo>
                        <a:pt x="991022" y="1402008"/>
                        <a:pt x="937872" y="1405533"/>
                        <a:pt x="885294" y="1407819"/>
                      </a:cubicBezTo>
                      <a:cubicBezTo>
                        <a:pt x="843765" y="1409819"/>
                        <a:pt x="801855" y="1411057"/>
                        <a:pt x="760041" y="1411057"/>
                      </a:cubicBezTo>
                      <a:close/>
                      <a:moveTo>
                        <a:pt x="551634" y="76319"/>
                      </a:moveTo>
                      <a:cubicBezTo>
                        <a:pt x="511343" y="76319"/>
                        <a:pt x="471243" y="85177"/>
                        <a:pt x="430666" y="105275"/>
                      </a:cubicBezTo>
                      <a:cubicBezTo>
                        <a:pt x="324367" y="157948"/>
                        <a:pt x="262645" y="281392"/>
                        <a:pt x="208162" y="390358"/>
                      </a:cubicBezTo>
                      <a:lnTo>
                        <a:pt x="200256" y="406170"/>
                      </a:lnTo>
                      <a:cubicBezTo>
                        <a:pt x="40713" y="724019"/>
                        <a:pt x="33283" y="968240"/>
                        <a:pt x="177968" y="1131879"/>
                      </a:cubicBezTo>
                      <a:cubicBezTo>
                        <a:pt x="213306" y="1171884"/>
                        <a:pt x="254358" y="1206174"/>
                        <a:pt x="299793" y="1233797"/>
                      </a:cubicBezTo>
                      <a:cubicBezTo>
                        <a:pt x="467147" y="1335333"/>
                        <a:pt x="678411" y="1340953"/>
                        <a:pt x="881865" y="1331904"/>
                      </a:cubicBezTo>
                      <a:cubicBezTo>
                        <a:pt x="933586" y="1329618"/>
                        <a:pt x="986259" y="1326094"/>
                        <a:pt x="1037218" y="1322760"/>
                      </a:cubicBezTo>
                      <a:cubicBezTo>
                        <a:pt x="1089510" y="1319331"/>
                        <a:pt x="1143517" y="1315712"/>
                        <a:pt x="1196953" y="1313426"/>
                      </a:cubicBezTo>
                      <a:cubicBezTo>
                        <a:pt x="1208001" y="1312950"/>
                        <a:pt x="1219050" y="1312283"/>
                        <a:pt x="1230099" y="1311616"/>
                      </a:cubicBezTo>
                      <a:cubicBezTo>
                        <a:pt x="1258103" y="1309997"/>
                        <a:pt x="1286868" y="1308378"/>
                        <a:pt x="1316205" y="1309140"/>
                      </a:cubicBezTo>
                      <a:cubicBezTo>
                        <a:pt x="1354687" y="1278945"/>
                        <a:pt x="1473082" y="1096827"/>
                        <a:pt x="1458223" y="1030152"/>
                      </a:cubicBezTo>
                      <a:cubicBezTo>
                        <a:pt x="1408503" y="806410"/>
                        <a:pt x="1296679" y="604575"/>
                        <a:pt x="1125991" y="430173"/>
                      </a:cubicBezTo>
                      <a:cubicBezTo>
                        <a:pt x="1096940" y="400455"/>
                        <a:pt x="1066460" y="371403"/>
                        <a:pt x="1035599" y="343686"/>
                      </a:cubicBezTo>
                      <a:cubicBezTo>
                        <a:pt x="999499" y="311301"/>
                        <a:pt x="960351" y="277296"/>
                        <a:pt x="919394" y="247578"/>
                      </a:cubicBezTo>
                      <a:cubicBezTo>
                        <a:pt x="790616" y="154138"/>
                        <a:pt x="670982" y="76319"/>
                        <a:pt x="551634" y="76319"/>
                      </a:cubicBezTo>
                      <a:close/>
                      <a:moveTo>
                        <a:pt x="1324968" y="1309425"/>
                      </a:moveTo>
                      <a:cubicBezTo>
                        <a:pt x="1324968" y="1309425"/>
                        <a:pt x="1324968" y="1309425"/>
                        <a:pt x="1324968" y="1309425"/>
                      </a:cubicBezTo>
                      <a:lnTo>
                        <a:pt x="1324968" y="1309425"/>
                      </a:lnTo>
                      <a:cubicBezTo>
                        <a:pt x="1324968" y="1309425"/>
                        <a:pt x="1324968" y="1309425"/>
                        <a:pt x="1324968" y="130942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933" name="Google Shape;933;p12"/>
            <p:cNvGrpSpPr/>
            <p:nvPr/>
          </p:nvGrpSpPr>
          <p:grpSpPr>
            <a:xfrm>
              <a:off x="6040232" y="3501675"/>
              <a:ext cx="1171621" cy="1354244"/>
              <a:chOff x="6040232" y="3501675"/>
              <a:chExt cx="1171621" cy="1354244"/>
            </a:xfrm>
          </p:grpSpPr>
          <p:sp>
            <p:nvSpPr>
              <p:cNvPr id="934" name="Google Shape;934;p12"/>
              <p:cNvSpPr/>
              <p:nvPr/>
            </p:nvSpPr>
            <p:spPr>
              <a:xfrm>
                <a:off x="6040232" y="3501675"/>
                <a:ext cx="813295" cy="592392"/>
              </a:xfrm>
              <a:custGeom>
                <a:avLst/>
                <a:gdLst/>
                <a:ahLst/>
                <a:cxnLst/>
                <a:rect l="l" t="t" r="r" b="b"/>
                <a:pathLst>
                  <a:path w="813295" h="592392" extrusionOk="0">
                    <a:moveTo>
                      <a:pt x="811766" y="592169"/>
                    </a:moveTo>
                    <a:cubicBezTo>
                      <a:pt x="776714" y="585883"/>
                      <a:pt x="339517" y="625888"/>
                      <a:pt x="111203" y="426148"/>
                    </a:cubicBezTo>
                    <a:cubicBezTo>
                      <a:pt x="-86632" y="253079"/>
                      <a:pt x="39479" y="47054"/>
                      <a:pt x="41003" y="0"/>
                    </a:cubicBezTo>
                    <a:cubicBezTo>
                      <a:pt x="60625" y="126682"/>
                      <a:pt x="71293" y="219456"/>
                      <a:pt x="231027" y="339566"/>
                    </a:cubicBezTo>
                    <a:cubicBezTo>
                      <a:pt x="466961" y="516731"/>
                      <a:pt x="840151" y="597217"/>
                      <a:pt x="811766"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35" name="Google Shape;935;p12"/>
              <p:cNvSpPr/>
              <p:nvPr/>
            </p:nvSpPr>
            <p:spPr>
              <a:xfrm>
                <a:off x="6691883" y="4633150"/>
                <a:ext cx="519970" cy="222769"/>
              </a:xfrm>
              <a:custGeom>
                <a:avLst/>
                <a:gdLst/>
                <a:ahLst/>
                <a:cxnLst/>
                <a:rect l="l" t="t" r="r" b="b"/>
                <a:pathLst>
                  <a:path w="519970" h="222769" extrusionOk="0">
                    <a:moveTo>
                      <a:pt x="0" y="79724"/>
                    </a:moveTo>
                    <a:cubicBezTo>
                      <a:pt x="17907" y="107061"/>
                      <a:pt x="74390" y="196596"/>
                      <a:pt x="169736" y="218218"/>
                    </a:cubicBezTo>
                    <a:cubicBezTo>
                      <a:pt x="297561" y="247269"/>
                      <a:pt x="411575" y="132874"/>
                      <a:pt x="519970" y="0"/>
                    </a:cubicBezTo>
                    <a:cubicBezTo>
                      <a:pt x="468821" y="34861"/>
                      <a:pt x="357950" y="128302"/>
                      <a:pt x="201835" y="133731"/>
                    </a:cubicBezTo>
                    <a:cubicBezTo>
                      <a:pt x="119253" y="136684"/>
                      <a:pt x="63722" y="107156"/>
                      <a:pt x="0"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36" name="Google Shape;936;p12"/>
            <p:cNvGrpSpPr/>
            <p:nvPr/>
          </p:nvGrpSpPr>
          <p:grpSpPr>
            <a:xfrm>
              <a:off x="8582268" y="2814463"/>
              <a:ext cx="1535608" cy="2165872"/>
              <a:chOff x="8582268" y="2814463"/>
              <a:chExt cx="1535608" cy="2165872"/>
            </a:xfrm>
          </p:grpSpPr>
          <p:grpSp>
            <p:nvGrpSpPr>
              <p:cNvPr id="937" name="Google Shape;937;p12"/>
              <p:cNvGrpSpPr/>
              <p:nvPr/>
            </p:nvGrpSpPr>
            <p:grpSpPr>
              <a:xfrm>
                <a:off x="8619191" y="4075403"/>
                <a:ext cx="1082950" cy="904932"/>
                <a:chOff x="8619191" y="4075403"/>
                <a:chExt cx="1082950" cy="904932"/>
              </a:xfrm>
            </p:grpSpPr>
            <p:sp>
              <p:nvSpPr>
                <p:cNvPr id="938" name="Google Shape;938;p12"/>
                <p:cNvSpPr/>
                <p:nvPr/>
              </p:nvSpPr>
              <p:spPr>
                <a:xfrm>
                  <a:off x="8657453" y="4113792"/>
                  <a:ext cx="1006781" cy="827870"/>
                </a:xfrm>
                <a:custGeom>
                  <a:avLst/>
                  <a:gdLst/>
                  <a:ahLst/>
                  <a:cxnLst/>
                  <a:rect l="l" t="t" r="r" b="b"/>
                  <a:pathLst>
                    <a:path w="1006781" h="827870" extrusionOk="0">
                      <a:moveTo>
                        <a:pt x="5534" y="344955"/>
                      </a:moveTo>
                      <a:cubicBezTo>
                        <a:pt x="121072" y="578032"/>
                        <a:pt x="315668" y="925218"/>
                        <a:pt x="580178" y="802251"/>
                      </a:cubicBezTo>
                      <a:cubicBezTo>
                        <a:pt x="878024" y="663852"/>
                        <a:pt x="1062809" y="386294"/>
                        <a:pt x="991467" y="214272"/>
                      </a:cubicBezTo>
                      <a:cubicBezTo>
                        <a:pt x="952224" y="119784"/>
                        <a:pt x="828208" y="108164"/>
                        <a:pt x="580463" y="53776"/>
                      </a:cubicBezTo>
                      <a:cubicBezTo>
                        <a:pt x="323479" y="-2612"/>
                        <a:pt x="193177" y="-29282"/>
                        <a:pt x="99832" y="47775"/>
                      </a:cubicBezTo>
                      <a:cubicBezTo>
                        <a:pt x="-13897" y="141692"/>
                        <a:pt x="-4372" y="324858"/>
                        <a:pt x="5534"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39" name="Google Shape;939;p12"/>
                <p:cNvSpPr/>
                <p:nvPr/>
              </p:nvSpPr>
              <p:spPr>
                <a:xfrm>
                  <a:off x="8619191" y="4075403"/>
                  <a:ext cx="1082950" cy="904932"/>
                </a:xfrm>
                <a:custGeom>
                  <a:avLst/>
                  <a:gdLst/>
                  <a:ahLst/>
                  <a:cxnLst/>
                  <a:rect l="l" t="t" r="r" b="b"/>
                  <a:pathLst>
                    <a:path w="1082950" h="904932" extrusionOk="0">
                      <a:moveTo>
                        <a:pt x="507473" y="904933"/>
                      </a:moveTo>
                      <a:cubicBezTo>
                        <a:pt x="260014" y="904933"/>
                        <a:pt x="89040" y="560223"/>
                        <a:pt x="9696" y="400203"/>
                      </a:cubicBezTo>
                      <a:lnTo>
                        <a:pt x="9696" y="400203"/>
                      </a:lnTo>
                      <a:cubicBezTo>
                        <a:pt x="-7639" y="365342"/>
                        <a:pt x="-16021" y="163983"/>
                        <a:pt x="113805" y="56827"/>
                      </a:cubicBezTo>
                      <a:cubicBezTo>
                        <a:pt x="223342" y="-33661"/>
                        <a:pt x="366694" y="-2133"/>
                        <a:pt x="626916" y="54922"/>
                      </a:cubicBezTo>
                      <a:cubicBezTo>
                        <a:pt x="662254" y="62732"/>
                        <a:pt x="695116" y="69590"/>
                        <a:pt x="725596" y="75972"/>
                      </a:cubicBezTo>
                      <a:cubicBezTo>
                        <a:pt x="917810" y="116263"/>
                        <a:pt x="1023728" y="138456"/>
                        <a:pt x="1064972" y="237992"/>
                      </a:cubicBezTo>
                      <a:cubicBezTo>
                        <a:pt x="1145934" y="433255"/>
                        <a:pt x="944861" y="731006"/>
                        <a:pt x="634537" y="875119"/>
                      </a:cubicBezTo>
                      <a:cubicBezTo>
                        <a:pt x="590245" y="895789"/>
                        <a:pt x="547859" y="904933"/>
                        <a:pt x="507473" y="904933"/>
                      </a:cubicBezTo>
                      <a:close/>
                      <a:moveTo>
                        <a:pt x="78943" y="368199"/>
                      </a:moveTo>
                      <a:cubicBezTo>
                        <a:pt x="207150" y="626231"/>
                        <a:pt x="382314" y="908362"/>
                        <a:pt x="602532" y="806063"/>
                      </a:cubicBezTo>
                      <a:cubicBezTo>
                        <a:pt x="897903" y="668808"/>
                        <a:pt x="1053160" y="408394"/>
                        <a:pt x="994677" y="267234"/>
                      </a:cubicBezTo>
                      <a:cubicBezTo>
                        <a:pt x="969816" y="207227"/>
                        <a:pt x="894093" y="189129"/>
                        <a:pt x="709975" y="150553"/>
                      </a:cubicBezTo>
                      <a:cubicBezTo>
                        <a:pt x="679304" y="144171"/>
                        <a:pt x="646252" y="137218"/>
                        <a:pt x="610629" y="129407"/>
                      </a:cubicBezTo>
                      <a:cubicBezTo>
                        <a:pt x="355931" y="73495"/>
                        <a:pt x="240011" y="51493"/>
                        <a:pt x="162382" y="115596"/>
                      </a:cubicBezTo>
                      <a:cubicBezTo>
                        <a:pt x="71514" y="190558"/>
                        <a:pt x="71800" y="340005"/>
                        <a:pt x="78943" y="368199"/>
                      </a:cubicBezTo>
                      <a:close/>
                      <a:moveTo>
                        <a:pt x="77991" y="366389"/>
                      </a:moveTo>
                      <a:cubicBezTo>
                        <a:pt x="78086" y="366580"/>
                        <a:pt x="78181" y="366675"/>
                        <a:pt x="78181" y="366770"/>
                      </a:cubicBezTo>
                      <a:cubicBezTo>
                        <a:pt x="78086" y="366675"/>
                        <a:pt x="78086" y="366485"/>
                        <a:pt x="77991" y="366389"/>
                      </a:cubicBezTo>
                      <a:lnTo>
                        <a:pt x="77991" y="366389"/>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40" name="Google Shape;940;p12"/>
              <p:cNvGrpSpPr/>
              <p:nvPr/>
            </p:nvGrpSpPr>
            <p:grpSpPr>
              <a:xfrm>
                <a:off x="8582268" y="2814463"/>
                <a:ext cx="1535608" cy="1410826"/>
                <a:chOff x="8582268" y="2814463"/>
                <a:chExt cx="1535608" cy="1410826"/>
              </a:xfrm>
            </p:grpSpPr>
            <p:sp>
              <p:nvSpPr>
                <p:cNvPr id="941" name="Google Shape;941;p12"/>
                <p:cNvSpPr/>
                <p:nvPr/>
              </p:nvSpPr>
              <p:spPr>
                <a:xfrm>
                  <a:off x="8620517" y="2852753"/>
                  <a:ext cx="1460283" cy="1334492"/>
                </a:xfrm>
                <a:custGeom>
                  <a:avLst/>
                  <a:gdLst/>
                  <a:ahLst/>
                  <a:cxnLst/>
                  <a:rect l="l" t="t" r="r" b="b"/>
                  <a:pathLst>
                    <a:path w="1460283" h="1334492" extrusionOk="0">
                      <a:moveTo>
                        <a:pt x="174106" y="1308910"/>
                      </a:moveTo>
                      <a:cubicBezTo>
                        <a:pt x="215635" y="1307005"/>
                        <a:pt x="257164" y="1311006"/>
                        <a:pt x="298693" y="1312815"/>
                      </a:cubicBezTo>
                      <a:cubicBezTo>
                        <a:pt x="403849" y="1317387"/>
                        <a:pt x="508624" y="1326722"/>
                        <a:pt x="613780" y="1331389"/>
                      </a:cubicBezTo>
                      <a:cubicBezTo>
                        <a:pt x="816948" y="1340343"/>
                        <a:pt x="1038119" y="1336533"/>
                        <a:pt x="1217379" y="1227757"/>
                      </a:cubicBezTo>
                      <a:cubicBezTo>
                        <a:pt x="1266147" y="1198134"/>
                        <a:pt x="1310248" y="1161273"/>
                        <a:pt x="1348062" y="1118505"/>
                      </a:cubicBezTo>
                      <a:cubicBezTo>
                        <a:pt x="1543039" y="898001"/>
                        <a:pt x="1448456" y="583962"/>
                        <a:pt x="1331298" y="350409"/>
                      </a:cubicBezTo>
                      <a:cubicBezTo>
                        <a:pt x="1272529" y="233252"/>
                        <a:pt x="1206997" y="93615"/>
                        <a:pt x="1083744" y="32560"/>
                      </a:cubicBezTo>
                      <a:cubicBezTo>
                        <a:pt x="892577" y="-62118"/>
                        <a:pt x="706077" y="69136"/>
                        <a:pt x="555677" y="178102"/>
                      </a:cubicBezTo>
                      <a:cubicBezTo>
                        <a:pt x="514053" y="208296"/>
                        <a:pt x="474715" y="242396"/>
                        <a:pt x="436424" y="276590"/>
                      </a:cubicBezTo>
                      <a:cubicBezTo>
                        <a:pt x="404706" y="304975"/>
                        <a:pt x="373940" y="334407"/>
                        <a:pt x="344222" y="364792"/>
                      </a:cubicBezTo>
                      <a:cubicBezTo>
                        <a:pt x="174011" y="538623"/>
                        <a:pt x="54853" y="745221"/>
                        <a:pt x="1989" y="983155"/>
                      </a:cubicBezTo>
                      <a:cubicBezTo>
                        <a:pt x="-19633" y="1079834"/>
                        <a:pt x="141435" y="1310434"/>
                        <a:pt x="174106"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2" name="Google Shape;942;p12"/>
                <p:cNvSpPr/>
                <p:nvPr/>
              </p:nvSpPr>
              <p:spPr>
                <a:xfrm>
                  <a:off x="8582268" y="2814463"/>
                  <a:ext cx="1535608" cy="1410826"/>
                </a:xfrm>
                <a:custGeom>
                  <a:avLst/>
                  <a:gdLst/>
                  <a:ahLst/>
                  <a:cxnLst/>
                  <a:rect l="l" t="t" r="r" b="b"/>
                  <a:pathLst>
                    <a:path w="1535608" h="1410826" extrusionOk="0">
                      <a:moveTo>
                        <a:pt x="775568" y="1410827"/>
                      </a:moveTo>
                      <a:cubicBezTo>
                        <a:pt x="733658" y="1410827"/>
                        <a:pt x="691843" y="1409589"/>
                        <a:pt x="650219" y="1407779"/>
                      </a:cubicBezTo>
                      <a:cubicBezTo>
                        <a:pt x="597641" y="1405493"/>
                        <a:pt x="544587" y="1401969"/>
                        <a:pt x="493152" y="1398539"/>
                      </a:cubicBezTo>
                      <a:cubicBezTo>
                        <a:pt x="441336" y="1395111"/>
                        <a:pt x="387710" y="1391586"/>
                        <a:pt x="335132" y="1389205"/>
                      </a:cubicBezTo>
                      <a:cubicBezTo>
                        <a:pt x="323702" y="1388729"/>
                        <a:pt x="312367" y="1388062"/>
                        <a:pt x="300937" y="1387395"/>
                      </a:cubicBezTo>
                      <a:cubicBezTo>
                        <a:pt x="270743" y="1385681"/>
                        <a:pt x="242358" y="1384062"/>
                        <a:pt x="213974" y="1385300"/>
                      </a:cubicBezTo>
                      <a:lnTo>
                        <a:pt x="213974" y="1385300"/>
                      </a:lnTo>
                      <a:cubicBezTo>
                        <a:pt x="191686" y="1386443"/>
                        <a:pt x="170445" y="1372060"/>
                        <a:pt x="138822" y="1334436"/>
                      </a:cubicBezTo>
                      <a:cubicBezTo>
                        <a:pt x="85291" y="1270809"/>
                        <a:pt x="-18341" y="1108598"/>
                        <a:pt x="2805" y="1013348"/>
                      </a:cubicBezTo>
                      <a:cubicBezTo>
                        <a:pt x="55668" y="775509"/>
                        <a:pt x="174159" y="561292"/>
                        <a:pt x="355039" y="376602"/>
                      </a:cubicBezTo>
                      <a:cubicBezTo>
                        <a:pt x="385233" y="345741"/>
                        <a:pt x="416952" y="315452"/>
                        <a:pt x="449051" y="286686"/>
                      </a:cubicBezTo>
                      <a:cubicBezTo>
                        <a:pt x="486675" y="252968"/>
                        <a:pt x="527537" y="217439"/>
                        <a:pt x="571352" y="185721"/>
                      </a:cubicBezTo>
                      <a:cubicBezTo>
                        <a:pt x="720037" y="77898"/>
                        <a:pt x="923682" y="-69644"/>
                        <a:pt x="1138661" y="36846"/>
                      </a:cubicBezTo>
                      <a:cubicBezTo>
                        <a:pt x="1267820" y="100854"/>
                        <a:pt x="1335638" y="236489"/>
                        <a:pt x="1395455" y="356028"/>
                      </a:cubicBezTo>
                      <a:lnTo>
                        <a:pt x="1403361" y="371744"/>
                      </a:lnTo>
                      <a:cubicBezTo>
                        <a:pt x="1575764" y="715311"/>
                        <a:pt x="1579669" y="995537"/>
                        <a:pt x="1414695" y="1182131"/>
                      </a:cubicBezTo>
                      <a:cubicBezTo>
                        <a:pt x="1374214" y="1227852"/>
                        <a:pt x="1327351" y="1267095"/>
                        <a:pt x="1275249" y="1298717"/>
                      </a:cubicBezTo>
                      <a:cubicBezTo>
                        <a:pt x="1126183" y="1389110"/>
                        <a:pt x="950923" y="1410827"/>
                        <a:pt x="775568" y="1410827"/>
                      </a:cubicBezTo>
                      <a:close/>
                      <a:moveTo>
                        <a:pt x="235405" y="1308623"/>
                      </a:moveTo>
                      <a:cubicBezTo>
                        <a:pt x="259218" y="1308623"/>
                        <a:pt x="282554" y="1309957"/>
                        <a:pt x="305414" y="1311290"/>
                      </a:cubicBezTo>
                      <a:cubicBezTo>
                        <a:pt x="316463" y="1311957"/>
                        <a:pt x="327512" y="1312529"/>
                        <a:pt x="338561" y="1313100"/>
                      </a:cubicBezTo>
                      <a:cubicBezTo>
                        <a:pt x="391996" y="1315386"/>
                        <a:pt x="446003" y="1319006"/>
                        <a:pt x="498296" y="1322435"/>
                      </a:cubicBezTo>
                      <a:cubicBezTo>
                        <a:pt x="549254" y="1325864"/>
                        <a:pt x="601927" y="1329293"/>
                        <a:pt x="653648" y="1331579"/>
                      </a:cubicBezTo>
                      <a:cubicBezTo>
                        <a:pt x="857102" y="1340628"/>
                        <a:pt x="1068462" y="1334913"/>
                        <a:pt x="1235721" y="1233471"/>
                      </a:cubicBezTo>
                      <a:cubicBezTo>
                        <a:pt x="1281250" y="1205849"/>
                        <a:pt x="1322208" y="1171559"/>
                        <a:pt x="1357545" y="1131554"/>
                      </a:cubicBezTo>
                      <a:cubicBezTo>
                        <a:pt x="1502230" y="967914"/>
                        <a:pt x="1494706" y="723693"/>
                        <a:pt x="1335257" y="405844"/>
                      </a:cubicBezTo>
                      <a:lnTo>
                        <a:pt x="1327351" y="390032"/>
                      </a:lnTo>
                      <a:cubicBezTo>
                        <a:pt x="1272868" y="281162"/>
                        <a:pt x="1211146" y="157718"/>
                        <a:pt x="1104848" y="105044"/>
                      </a:cubicBezTo>
                      <a:cubicBezTo>
                        <a:pt x="944256" y="25415"/>
                        <a:pt x="788427" y="122380"/>
                        <a:pt x="616120" y="247348"/>
                      </a:cubicBezTo>
                      <a:cubicBezTo>
                        <a:pt x="575162" y="277066"/>
                        <a:pt x="536110" y="311070"/>
                        <a:pt x="499915" y="343455"/>
                      </a:cubicBezTo>
                      <a:cubicBezTo>
                        <a:pt x="468958" y="371173"/>
                        <a:pt x="438574" y="400224"/>
                        <a:pt x="409522" y="429942"/>
                      </a:cubicBezTo>
                      <a:cubicBezTo>
                        <a:pt x="238739" y="604345"/>
                        <a:pt x="127011" y="806180"/>
                        <a:pt x="77290" y="1029922"/>
                      </a:cubicBezTo>
                      <a:cubicBezTo>
                        <a:pt x="62431" y="1096597"/>
                        <a:pt x="180827" y="1278715"/>
                        <a:pt x="219308" y="1308909"/>
                      </a:cubicBezTo>
                      <a:cubicBezTo>
                        <a:pt x="224642" y="1308719"/>
                        <a:pt x="230071" y="1308623"/>
                        <a:pt x="235405" y="1308623"/>
                      </a:cubicBezTo>
                      <a:close/>
                      <a:moveTo>
                        <a:pt x="210640" y="1309195"/>
                      </a:moveTo>
                      <a:cubicBezTo>
                        <a:pt x="210640" y="1309195"/>
                        <a:pt x="210545" y="1309195"/>
                        <a:pt x="210640" y="1309195"/>
                      </a:cubicBezTo>
                      <a:lnTo>
                        <a:pt x="210640" y="1309195"/>
                      </a:lnTo>
                      <a:cubicBezTo>
                        <a:pt x="210545" y="1309195"/>
                        <a:pt x="210640" y="1309195"/>
                        <a:pt x="210640" y="130919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943" name="Google Shape;943;p12"/>
            <p:cNvGrpSpPr/>
            <p:nvPr/>
          </p:nvGrpSpPr>
          <p:grpSpPr>
            <a:xfrm>
              <a:off x="8812053" y="3501675"/>
              <a:ext cx="1171620" cy="1354244"/>
              <a:chOff x="8812053" y="3501675"/>
              <a:chExt cx="1171620" cy="1354244"/>
            </a:xfrm>
          </p:grpSpPr>
          <p:sp>
            <p:nvSpPr>
              <p:cNvPr id="944" name="Google Shape;944;p12"/>
              <p:cNvSpPr/>
              <p:nvPr/>
            </p:nvSpPr>
            <p:spPr>
              <a:xfrm>
                <a:off x="9170378" y="3501675"/>
                <a:ext cx="813295" cy="592392"/>
              </a:xfrm>
              <a:custGeom>
                <a:avLst/>
                <a:gdLst/>
                <a:ahLst/>
                <a:cxnLst/>
                <a:rect l="l" t="t" r="r" b="b"/>
                <a:pathLst>
                  <a:path w="813295" h="592392" extrusionOk="0">
                    <a:moveTo>
                      <a:pt x="1529" y="592169"/>
                    </a:moveTo>
                    <a:cubicBezTo>
                      <a:pt x="36581" y="585883"/>
                      <a:pt x="473779" y="625888"/>
                      <a:pt x="702093" y="426148"/>
                    </a:cubicBezTo>
                    <a:cubicBezTo>
                      <a:pt x="899927" y="253079"/>
                      <a:pt x="773817" y="47054"/>
                      <a:pt x="772292" y="0"/>
                    </a:cubicBezTo>
                    <a:cubicBezTo>
                      <a:pt x="752671" y="126682"/>
                      <a:pt x="742003" y="219456"/>
                      <a:pt x="582269" y="339566"/>
                    </a:cubicBezTo>
                    <a:cubicBezTo>
                      <a:pt x="346335" y="516731"/>
                      <a:pt x="-26855" y="597217"/>
                      <a:pt x="1529"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5" name="Google Shape;945;p12"/>
              <p:cNvSpPr/>
              <p:nvPr/>
            </p:nvSpPr>
            <p:spPr>
              <a:xfrm>
                <a:off x="8812053" y="4633150"/>
                <a:ext cx="519969" cy="222769"/>
              </a:xfrm>
              <a:custGeom>
                <a:avLst/>
                <a:gdLst/>
                <a:ahLst/>
                <a:cxnLst/>
                <a:rect l="l" t="t" r="r" b="b"/>
                <a:pathLst>
                  <a:path w="519969" h="222769" extrusionOk="0">
                    <a:moveTo>
                      <a:pt x="519969" y="79724"/>
                    </a:moveTo>
                    <a:cubicBezTo>
                      <a:pt x="502062" y="107061"/>
                      <a:pt x="445579" y="196596"/>
                      <a:pt x="350234" y="218218"/>
                    </a:cubicBezTo>
                    <a:cubicBezTo>
                      <a:pt x="222409" y="247269"/>
                      <a:pt x="108395" y="132874"/>
                      <a:pt x="0" y="0"/>
                    </a:cubicBezTo>
                    <a:cubicBezTo>
                      <a:pt x="51149" y="34861"/>
                      <a:pt x="162020" y="128302"/>
                      <a:pt x="318135" y="133731"/>
                    </a:cubicBezTo>
                    <a:cubicBezTo>
                      <a:pt x="400716" y="136684"/>
                      <a:pt x="456247" y="107156"/>
                      <a:pt x="519969"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46" name="Google Shape;946;p12"/>
            <p:cNvSpPr/>
            <p:nvPr/>
          </p:nvSpPr>
          <p:spPr>
            <a:xfrm>
              <a:off x="7203361" y="2907077"/>
              <a:ext cx="1627085" cy="2083020"/>
            </a:xfrm>
            <a:custGeom>
              <a:avLst/>
              <a:gdLst/>
              <a:ahLst/>
              <a:cxnLst/>
              <a:rect l="l" t="t" r="r" b="b"/>
              <a:pathLst>
                <a:path w="1627085" h="2083020" extrusionOk="0">
                  <a:moveTo>
                    <a:pt x="793448" y="2048"/>
                  </a:moveTo>
                  <a:cubicBezTo>
                    <a:pt x="541226" y="23384"/>
                    <a:pt x="362918" y="198835"/>
                    <a:pt x="257857" y="342186"/>
                  </a:cubicBezTo>
                  <a:cubicBezTo>
                    <a:pt x="128793" y="518208"/>
                    <a:pt x="38306" y="743379"/>
                    <a:pt x="9826" y="959787"/>
                  </a:cubicBezTo>
                  <a:cubicBezTo>
                    <a:pt x="682" y="1029034"/>
                    <a:pt x="-67613" y="1644730"/>
                    <a:pt x="341010" y="1941910"/>
                  </a:cubicBezTo>
                  <a:cubicBezTo>
                    <a:pt x="474360" y="2038875"/>
                    <a:pt x="632285" y="2087547"/>
                    <a:pt x="797925" y="2082689"/>
                  </a:cubicBezTo>
                  <a:cubicBezTo>
                    <a:pt x="950705" y="2078213"/>
                    <a:pt x="1103201" y="2029254"/>
                    <a:pt x="1239027" y="1941148"/>
                  </a:cubicBezTo>
                  <a:cubicBezTo>
                    <a:pt x="1351518" y="1868186"/>
                    <a:pt x="1432480" y="1772651"/>
                    <a:pt x="1490296" y="1667685"/>
                  </a:cubicBezTo>
                  <a:cubicBezTo>
                    <a:pt x="1658318" y="1362885"/>
                    <a:pt x="1631362" y="978932"/>
                    <a:pt x="1614312" y="840344"/>
                  </a:cubicBezTo>
                  <a:cubicBezTo>
                    <a:pt x="1599548" y="720329"/>
                    <a:pt x="1554495" y="354950"/>
                    <a:pt x="1256934" y="141590"/>
                  </a:cubicBezTo>
                  <a:cubicBezTo>
                    <a:pt x="1112916" y="38624"/>
                    <a:pt x="948324" y="-11001"/>
                    <a:pt x="793448" y="2048"/>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7" name="Google Shape;947;p12"/>
            <p:cNvSpPr/>
            <p:nvPr/>
          </p:nvSpPr>
          <p:spPr>
            <a:xfrm>
              <a:off x="7221759" y="2043969"/>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8" name="Google Shape;948;p12"/>
            <p:cNvSpPr/>
            <p:nvPr/>
          </p:nvSpPr>
          <p:spPr>
            <a:xfrm>
              <a:off x="7289768" y="2857976"/>
              <a:ext cx="1482598" cy="738333"/>
            </a:xfrm>
            <a:custGeom>
              <a:avLst/>
              <a:gdLst/>
              <a:ahLst/>
              <a:cxnLst/>
              <a:rect l="l" t="t" r="r" b="b"/>
              <a:pathLst>
                <a:path w="1482598" h="738333" extrusionOk="0">
                  <a:moveTo>
                    <a:pt x="1481518" y="92012"/>
                  </a:moveTo>
                  <a:cubicBezTo>
                    <a:pt x="1459611" y="472154"/>
                    <a:pt x="1106233" y="760857"/>
                    <a:pt x="692182" y="736949"/>
                  </a:cubicBezTo>
                  <a:cubicBezTo>
                    <a:pt x="345091" y="716947"/>
                    <a:pt x="68294" y="472345"/>
                    <a:pt x="0" y="173546"/>
                  </a:cubicBezTo>
                  <a:cubicBezTo>
                    <a:pt x="124110" y="397955"/>
                    <a:pt x="368236" y="569405"/>
                    <a:pt x="660368" y="586264"/>
                  </a:cubicBezTo>
                  <a:cubicBezTo>
                    <a:pt x="1062038" y="609409"/>
                    <a:pt x="1409509" y="353377"/>
                    <a:pt x="1480185" y="0"/>
                  </a:cubicBezTo>
                  <a:cubicBezTo>
                    <a:pt x="1482852" y="30385"/>
                    <a:pt x="1483328" y="60960"/>
                    <a:pt x="1481518" y="92012"/>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49" name="Google Shape;949;p12"/>
            <p:cNvSpPr/>
            <p:nvPr/>
          </p:nvSpPr>
          <p:spPr>
            <a:xfrm>
              <a:off x="7183659" y="2005869"/>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1" y="76200"/>
                    <a:pt x="76200" y="415862"/>
                    <a:pt x="76200" y="833437"/>
                  </a:cubicBezTo>
                  <a:cubicBezTo>
                    <a:pt x="76200" y="1251013"/>
                    <a:pt x="415861"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950" name="Google Shape;950;p12"/>
            <p:cNvGrpSpPr/>
            <p:nvPr/>
          </p:nvGrpSpPr>
          <p:grpSpPr>
            <a:xfrm>
              <a:off x="7116984" y="2129694"/>
              <a:ext cx="809625" cy="809624"/>
              <a:chOff x="7116984" y="2129694"/>
              <a:chExt cx="809625" cy="809624"/>
            </a:xfrm>
          </p:grpSpPr>
          <p:sp>
            <p:nvSpPr>
              <p:cNvPr id="951" name="Google Shape;951;p12"/>
              <p:cNvSpPr/>
              <p:nvPr/>
            </p:nvSpPr>
            <p:spPr>
              <a:xfrm>
                <a:off x="713603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2" name="Google Shape;952;p12"/>
              <p:cNvSpPr/>
              <p:nvPr/>
            </p:nvSpPr>
            <p:spPr>
              <a:xfrm>
                <a:off x="711698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53" name="Google Shape;953;p12"/>
            <p:cNvSpPr/>
            <p:nvPr/>
          </p:nvSpPr>
          <p:spPr>
            <a:xfrm>
              <a:off x="7307484" y="2282189"/>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2" y="111538"/>
                  </a:cubicBezTo>
                  <a:cubicBezTo>
                    <a:pt x="4476"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4" name="Google Shape;954;p12"/>
            <p:cNvSpPr/>
            <p:nvPr/>
          </p:nvSpPr>
          <p:spPr>
            <a:xfrm>
              <a:off x="7678996" y="3158431"/>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3" y="21490"/>
                    <a:pt x="14346" y="8345"/>
                  </a:cubicBezTo>
                  <a:cubicBezTo>
                    <a:pt x="30824" y="-4799"/>
                    <a:pt x="54732" y="-2132"/>
                    <a:pt x="67877" y="14346"/>
                  </a:cubicBezTo>
                  <a:cubicBezTo>
                    <a:pt x="78735" y="27967"/>
                    <a:pt x="178748"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5" name="Google Shape;955;p12"/>
            <p:cNvSpPr/>
            <p:nvPr/>
          </p:nvSpPr>
          <p:spPr>
            <a:xfrm>
              <a:off x="8075911" y="1590589"/>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8" y="147818"/>
                  </a:cubicBezTo>
                  <a:cubicBezTo>
                    <a:pt x="41008" y="257355"/>
                    <a:pt x="9099" y="391086"/>
                    <a:pt x="146" y="456237"/>
                  </a:cubicBezTo>
                  <a:cubicBezTo>
                    <a:pt x="-997" y="464238"/>
                    <a:pt x="4717"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7" y="141627"/>
                  </a:cubicBezTo>
                  <a:cubicBezTo>
                    <a:pt x="511828" y="146199"/>
                    <a:pt x="516781" y="150009"/>
                    <a:pt x="522115" y="153247"/>
                  </a:cubicBezTo>
                  <a:cubicBezTo>
                    <a:pt x="546214" y="167725"/>
                    <a:pt x="585266" y="166106"/>
                    <a:pt x="607840"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6" name="Google Shape;956;p12"/>
            <p:cNvSpPr/>
            <p:nvPr/>
          </p:nvSpPr>
          <p:spPr>
            <a:xfrm>
              <a:off x="7352083" y="1590589"/>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8" y="-772"/>
                    <a:pt x="136090" y="752"/>
                  </a:cubicBezTo>
                  <a:cubicBezTo>
                    <a:pt x="150759" y="2276"/>
                    <a:pt x="165237" y="4562"/>
                    <a:pt x="179619" y="7610"/>
                  </a:cubicBezTo>
                  <a:cubicBezTo>
                    <a:pt x="186954" y="9229"/>
                    <a:pt x="194574" y="9896"/>
                    <a:pt x="201908" y="11706"/>
                  </a:cubicBezTo>
                  <a:cubicBezTo>
                    <a:pt x="262773" y="22659"/>
                    <a:pt x="373454" y="54663"/>
                    <a:pt x="470418" y="147818"/>
                  </a:cubicBezTo>
                  <a:cubicBezTo>
                    <a:pt x="584527" y="257355"/>
                    <a:pt x="616436" y="391086"/>
                    <a:pt x="625390" y="456237"/>
                  </a:cubicBezTo>
                  <a:cubicBezTo>
                    <a:pt x="626533" y="464238"/>
                    <a:pt x="620818" y="471573"/>
                    <a:pt x="612722" y="472430"/>
                  </a:cubicBezTo>
                  <a:cubicBezTo>
                    <a:pt x="605102" y="473192"/>
                    <a:pt x="598148" y="467858"/>
                    <a:pt x="597100" y="460238"/>
                  </a:cubicBezTo>
                  <a:cubicBezTo>
                    <a:pt x="588718" y="398706"/>
                    <a:pt x="558620" y="272024"/>
                    <a:pt x="450606" y="168392"/>
                  </a:cubicBezTo>
                  <a:cubicBezTo>
                    <a:pt x="361737" y="83048"/>
                    <a:pt x="261344" y="34280"/>
                    <a:pt x="202194" y="40757"/>
                  </a:cubicBezTo>
                  <a:cubicBezTo>
                    <a:pt x="178572" y="43329"/>
                    <a:pt x="158570" y="64188"/>
                    <a:pt x="149045" y="84762"/>
                  </a:cubicBezTo>
                  <a:cubicBezTo>
                    <a:pt x="143615" y="96478"/>
                    <a:pt x="138377" y="108289"/>
                    <a:pt x="132376" y="119719"/>
                  </a:cubicBezTo>
                  <a:cubicBezTo>
                    <a:pt x="128280" y="127434"/>
                    <a:pt x="123803" y="135150"/>
                    <a:pt x="117898" y="141627"/>
                  </a:cubicBezTo>
                  <a:cubicBezTo>
                    <a:pt x="113707" y="146199"/>
                    <a:pt x="108753" y="150009"/>
                    <a:pt x="103419" y="153247"/>
                  </a:cubicBezTo>
                  <a:cubicBezTo>
                    <a:pt x="79322"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7" name="Google Shape;957;p12"/>
            <p:cNvSpPr/>
            <p:nvPr/>
          </p:nvSpPr>
          <p:spPr>
            <a:xfrm>
              <a:off x="7319867" y="4312062"/>
              <a:ext cx="1390459" cy="469070"/>
            </a:xfrm>
            <a:custGeom>
              <a:avLst/>
              <a:gdLst/>
              <a:ahLst/>
              <a:cxnLst/>
              <a:rect l="l" t="t" r="r" b="b"/>
              <a:pathLst>
                <a:path w="1390459" h="469070" extrusionOk="0">
                  <a:moveTo>
                    <a:pt x="148209" y="359474"/>
                  </a:moveTo>
                  <a:cubicBezTo>
                    <a:pt x="111062" y="305657"/>
                    <a:pt x="69914" y="234505"/>
                    <a:pt x="37433" y="146113"/>
                  </a:cubicBezTo>
                  <a:cubicBezTo>
                    <a:pt x="20384" y="99727"/>
                    <a:pt x="8477" y="56102"/>
                    <a:pt x="0" y="16669"/>
                  </a:cubicBezTo>
                  <a:cubicBezTo>
                    <a:pt x="31338" y="36957"/>
                    <a:pt x="67056" y="50578"/>
                    <a:pt x="102108" y="62770"/>
                  </a:cubicBezTo>
                  <a:cubicBezTo>
                    <a:pt x="148971" y="79058"/>
                    <a:pt x="197072" y="92202"/>
                    <a:pt x="245364" y="103632"/>
                  </a:cubicBezTo>
                  <a:cubicBezTo>
                    <a:pt x="348234" y="128111"/>
                    <a:pt x="452533" y="146018"/>
                    <a:pt x="557975" y="153162"/>
                  </a:cubicBezTo>
                  <a:cubicBezTo>
                    <a:pt x="662654" y="160306"/>
                    <a:pt x="767905" y="157925"/>
                    <a:pt x="872109" y="146113"/>
                  </a:cubicBezTo>
                  <a:cubicBezTo>
                    <a:pt x="954977" y="136779"/>
                    <a:pt x="1037273" y="121634"/>
                    <a:pt x="1117854" y="99917"/>
                  </a:cubicBezTo>
                  <a:cubicBezTo>
                    <a:pt x="1231582" y="69247"/>
                    <a:pt x="1323880" y="31242"/>
                    <a:pt x="1390459" y="0"/>
                  </a:cubicBezTo>
                  <a:cubicBezTo>
                    <a:pt x="1373410" y="64389"/>
                    <a:pt x="1344073" y="148685"/>
                    <a:pt x="1291304" y="238982"/>
                  </a:cubicBezTo>
                  <a:cubicBezTo>
                    <a:pt x="1249489" y="310515"/>
                    <a:pt x="1204246" y="366617"/>
                    <a:pt x="1165098" y="408718"/>
                  </a:cubicBezTo>
                  <a:cubicBezTo>
                    <a:pt x="1053560" y="439484"/>
                    <a:pt x="900970" y="459962"/>
                    <a:pt x="719328" y="467487"/>
                  </a:cubicBezTo>
                  <a:cubicBezTo>
                    <a:pt x="407670" y="480727"/>
                    <a:pt x="275082" y="407956"/>
                    <a:pt x="148209" y="359474"/>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8" name="Google Shape;958;p12"/>
            <p:cNvSpPr/>
            <p:nvPr/>
          </p:nvSpPr>
          <p:spPr>
            <a:xfrm>
              <a:off x="7285133" y="3706082"/>
              <a:ext cx="1470967" cy="472319"/>
            </a:xfrm>
            <a:custGeom>
              <a:avLst/>
              <a:gdLst/>
              <a:ahLst/>
              <a:cxnLst/>
              <a:rect l="l" t="t" r="r" b="b"/>
              <a:pathLst>
                <a:path w="1470967" h="472319" extrusionOk="0">
                  <a:moveTo>
                    <a:pt x="4159" y="322993"/>
                  </a:moveTo>
                  <a:cubicBezTo>
                    <a:pt x="-8224" y="207359"/>
                    <a:pt x="9016" y="97250"/>
                    <a:pt x="29971" y="0"/>
                  </a:cubicBezTo>
                  <a:cubicBezTo>
                    <a:pt x="156940" y="62960"/>
                    <a:pt x="395445" y="160592"/>
                    <a:pt x="709580" y="168021"/>
                  </a:cubicBezTo>
                  <a:cubicBezTo>
                    <a:pt x="1047718" y="175927"/>
                    <a:pt x="1323561" y="63246"/>
                    <a:pt x="1453768" y="1810"/>
                  </a:cubicBezTo>
                  <a:cubicBezTo>
                    <a:pt x="1460436" y="48958"/>
                    <a:pt x="1462627" y="109347"/>
                    <a:pt x="1468246" y="172879"/>
                  </a:cubicBezTo>
                  <a:cubicBezTo>
                    <a:pt x="1472913" y="226886"/>
                    <a:pt x="1471009" y="274511"/>
                    <a:pt x="1466818" y="313468"/>
                  </a:cubicBezTo>
                  <a:cubicBezTo>
                    <a:pt x="1325562" y="376809"/>
                    <a:pt x="1074102" y="467868"/>
                    <a:pt x="748537" y="472154"/>
                  </a:cubicBezTo>
                  <a:cubicBezTo>
                    <a:pt x="410019" y="476726"/>
                    <a:pt x="147795" y="385191"/>
                    <a:pt x="4159" y="322993"/>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59" name="Google Shape;959;p12"/>
            <p:cNvSpPr/>
            <p:nvPr/>
          </p:nvSpPr>
          <p:spPr>
            <a:xfrm>
              <a:off x="7926600" y="4930050"/>
              <a:ext cx="199304" cy="333375"/>
            </a:xfrm>
            <a:custGeom>
              <a:avLst/>
              <a:gdLst/>
              <a:ahLst/>
              <a:cxnLst/>
              <a:rect l="l" t="t" r="r" b="b"/>
              <a:pathLst>
                <a:path w="237267" h="333375" extrusionOk="0">
                  <a:moveTo>
                    <a:pt x="0" y="0"/>
                  </a:moveTo>
                  <a:lnTo>
                    <a:pt x="114300" y="333375"/>
                  </a:lnTo>
                  <a:lnTo>
                    <a:pt x="237268" y="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960" name="Google Shape;960;p12"/>
            <p:cNvGrpSpPr/>
            <p:nvPr/>
          </p:nvGrpSpPr>
          <p:grpSpPr>
            <a:xfrm>
              <a:off x="8164734" y="2129694"/>
              <a:ext cx="809625" cy="809624"/>
              <a:chOff x="8164734" y="2129694"/>
              <a:chExt cx="809625" cy="809624"/>
            </a:xfrm>
          </p:grpSpPr>
          <p:sp>
            <p:nvSpPr>
              <p:cNvPr id="961" name="Google Shape;961;p12"/>
              <p:cNvSpPr/>
              <p:nvPr/>
            </p:nvSpPr>
            <p:spPr>
              <a:xfrm>
                <a:off x="818378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62" name="Google Shape;962;p12"/>
              <p:cNvSpPr/>
              <p:nvPr/>
            </p:nvSpPr>
            <p:spPr>
              <a:xfrm>
                <a:off x="816473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63" name="Google Shape;963;p12"/>
            <p:cNvSpPr/>
            <p:nvPr/>
          </p:nvSpPr>
          <p:spPr>
            <a:xfrm>
              <a:off x="8439804" y="2284316"/>
              <a:ext cx="352490" cy="352406"/>
            </a:xfrm>
            <a:custGeom>
              <a:avLst/>
              <a:gdLst/>
              <a:ahLst/>
              <a:cxnLst/>
              <a:rect l="l" t="t" r="r" b="b"/>
              <a:pathLst>
                <a:path w="352490" h="352406" extrusionOk="0">
                  <a:moveTo>
                    <a:pt x="341960" y="116269"/>
                  </a:moveTo>
                  <a:cubicBezTo>
                    <a:pt x="334340" y="121793"/>
                    <a:pt x="325863" y="126461"/>
                    <a:pt x="316528" y="129890"/>
                  </a:cubicBezTo>
                  <a:cubicBezTo>
                    <a:pt x="262141" y="149797"/>
                    <a:pt x="202038" y="121793"/>
                    <a:pt x="182130" y="67501"/>
                  </a:cubicBezTo>
                  <a:cubicBezTo>
                    <a:pt x="173844" y="44927"/>
                    <a:pt x="173939" y="21400"/>
                    <a:pt x="180701" y="64"/>
                  </a:cubicBezTo>
                  <a:cubicBezTo>
                    <a:pt x="159175" y="-508"/>
                    <a:pt x="137172" y="2731"/>
                    <a:pt x="115741" y="10637"/>
                  </a:cubicBezTo>
                  <a:cubicBezTo>
                    <a:pt x="24301" y="44069"/>
                    <a:pt x="-22657" y="145320"/>
                    <a:pt x="10776" y="236665"/>
                  </a:cubicBezTo>
                  <a:cubicBezTo>
                    <a:pt x="44209" y="328105"/>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64" name="Google Shape;964;p12">
            <a:hlinkClick r:id="rId2"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965" name="Google Shape;965;p12"/>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84996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016 Title and text left 1">
  <p:cSld name="016 Title and text left 1">
    <p:spTree>
      <p:nvGrpSpPr>
        <p:cNvPr id="1" name="Shape 966"/>
        <p:cNvGrpSpPr/>
        <p:nvPr/>
      </p:nvGrpSpPr>
      <p:grpSpPr>
        <a:xfrm>
          <a:off x="0" y="0"/>
          <a:ext cx="0" cy="0"/>
          <a:chOff x="0" y="0"/>
          <a:chExt cx="0" cy="0"/>
        </a:xfrm>
      </p:grpSpPr>
      <p:sp>
        <p:nvSpPr>
          <p:cNvPr id="967" name="Google Shape;967;p13"/>
          <p:cNvSpPr/>
          <p:nvPr/>
        </p:nvSpPr>
        <p:spPr>
          <a:xfrm flipH="1">
            <a:off x="0" y="0"/>
            <a:ext cx="18288000" cy="10287000"/>
          </a:xfrm>
          <a:custGeom>
            <a:avLst/>
            <a:gdLst/>
            <a:ahLst/>
            <a:cxnLst/>
            <a:rect l="l" t="t" r="r" b="b"/>
            <a:pathLst>
              <a:path w="12192000" h="6858000" extrusionOk="0">
                <a:moveTo>
                  <a:pt x="3918285" y="5943611"/>
                </a:moveTo>
                <a:cubicBezTo>
                  <a:pt x="3840702" y="5942948"/>
                  <a:pt x="3763119" y="5962178"/>
                  <a:pt x="3692830" y="6001964"/>
                </a:cubicBezTo>
                <a:lnTo>
                  <a:pt x="2163169" y="6858000"/>
                </a:lnTo>
                <a:lnTo>
                  <a:pt x="5654749" y="6858000"/>
                </a:lnTo>
                <a:lnTo>
                  <a:pt x="4143743" y="6004615"/>
                </a:lnTo>
                <a:cubicBezTo>
                  <a:pt x="4073453" y="5964829"/>
                  <a:pt x="3995869" y="5944273"/>
                  <a:pt x="3918285" y="5943611"/>
                </a:cubicBezTo>
                <a:close/>
                <a:moveTo>
                  <a:pt x="12071685" y="5943610"/>
                </a:moveTo>
                <a:cubicBezTo>
                  <a:pt x="11994101" y="5942948"/>
                  <a:pt x="11916518" y="5962178"/>
                  <a:pt x="11846229" y="6001964"/>
                </a:cubicBezTo>
                <a:lnTo>
                  <a:pt x="10316568" y="6858000"/>
                </a:lnTo>
                <a:lnTo>
                  <a:pt x="12192000" y="6858000"/>
                </a:lnTo>
                <a:lnTo>
                  <a:pt x="12192000" y="5961434"/>
                </a:lnTo>
                <a:lnTo>
                  <a:pt x="12187148" y="5959442"/>
                </a:lnTo>
                <a:cubicBezTo>
                  <a:pt x="12149268" y="5949246"/>
                  <a:pt x="12110476" y="5943942"/>
                  <a:pt x="12071685" y="5943610"/>
                </a:cubicBezTo>
                <a:close/>
                <a:moveTo>
                  <a:pt x="964314" y="0"/>
                </a:moveTo>
                <a:lnTo>
                  <a:pt x="0" y="0"/>
                </a:lnTo>
                <a:lnTo>
                  <a:pt x="0" y="6858000"/>
                </a:lnTo>
                <a:lnTo>
                  <a:pt x="1011653" y="6858000"/>
                </a:lnTo>
                <a:lnTo>
                  <a:pt x="3342792" y="5568976"/>
                </a:lnTo>
                <a:cubicBezTo>
                  <a:pt x="3488677" y="5486750"/>
                  <a:pt x="3581511" y="5332909"/>
                  <a:pt x="3581511" y="5165807"/>
                </a:cubicBezTo>
                <a:lnTo>
                  <a:pt x="3581511" y="1749482"/>
                </a:lnTo>
                <a:cubicBezTo>
                  <a:pt x="3581511" y="1582378"/>
                  <a:pt x="3491328" y="1428537"/>
                  <a:pt x="3348097" y="1346311"/>
                </a:cubicBezTo>
                <a:close/>
                <a:moveTo>
                  <a:pt x="5595194" y="0"/>
                </a:moveTo>
                <a:lnTo>
                  <a:pt x="2163864" y="0"/>
                </a:lnTo>
                <a:lnTo>
                  <a:pt x="3580448" y="850913"/>
                </a:lnTo>
                <a:cubicBezTo>
                  <a:pt x="3721028" y="935790"/>
                  <a:pt x="3898739" y="938441"/>
                  <a:pt x="4041970" y="858869"/>
                </a:cubicBezTo>
                <a:close/>
                <a:moveTo>
                  <a:pt x="9153163" y="0"/>
                </a:moveTo>
                <a:lnTo>
                  <a:pt x="6617567" y="0"/>
                </a:lnTo>
                <a:lnTo>
                  <a:pt x="4552738" y="1155530"/>
                </a:lnTo>
                <a:cubicBezTo>
                  <a:pt x="4406835" y="1237766"/>
                  <a:pt x="4316644" y="1391623"/>
                  <a:pt x="4316644" y="1558743"/>
                </a:cubicBezTo>
                <a:lnTo>
                  <a:pt x="4316644" y="5174390"/>
                </a:lnTo>
                <a:cubicBezTo>
                  <a:pt x="4316644" y="5336207"/>
                  <a:pt x="4401531" y="5487410"/>
                  <a:pt x="4542126" y="5569645"/>
                </a:cubicBezTo>
                <a:lnTo>
                  <a:pt x="6686954" y="6858000"/>
                </a:lnTo>
                <a:lnTo>
                  <a:pt x="9202090" y="6858000"/>
                </a:lnTo>
                <a:lnTo>
                  <a:pt x="11532021" y="5569645"/>
                </a:lnTo>
                <a:cubicBezTo>
                  <a:pt x="11677921" y="5487410"/>
                  <a:pt x="11770765" y="5333553"/>
                  <a:pt x="11770765" y="5166433"/>
                </a:cubicBezTo>
                <a:lnTo>
                  <a:pt x="11770765" y="1749740"/>
                </a:lnTo>
                <a:cubicBezTo>
                  <a:pt x="11770765" y="1582618"/>
                  <a:pt x="11680573" y="1428761"/>
                  <a:pt x="11537327" y="1346526"/>
                </a:cubicBezTo>
                <a:close/>
                <a:moveTo>
                  <a:pt x="12192000" y="0"/>
                </a:moveTo>
                <a:lnTo>
                  <a:pt x="10317262" y="0"/>
                </a:lnTo>
                <a:lnTo>
                  <a:pt x="11733847" y="850914"/>
                </a:lnTo>
                <a:cubicBezTo>
                  <a:pt x="11839282" y="914572"/>
                  <a:pt x="11965603" y="931978"/>
                  <a:pt x="12082600" y="903133"/>
                </a:cubicBezTo>
                <a:lnTo>
                  <a:pt x="12192000" y="860193"/>
                </a:lnTo>
                <a:close/>
              </a:path>
            </a:pathLst>
          </a:custGeom>
          <a:solidFill>
            <a:schemeClr val="accent1"/>
          </a:solidFill>
          <a:ln>
            <a:noFill/>
          </a:ln>
        </p:spPr>
        <p:txBody>
          <a:bodyPr spcFirstLastPara="1" wrap="square" lIns="137138" tIns="68550" rIns="137138" bIns="6855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68" name="Google Shape;968;p13"/>
          <p:cNvSpPr/>
          <p:nvPr/>
        </p:nvSpPr>
        <p:spPr>
          <a:xfrm>
            <a:off x="364463" y="1425150"/>
            <a:ext cx="11694150" cy="7436700"/>
          </a:xfrm>
          <a:prstGeom prst="roundRect">
            <a:avLst>
              <a:gd name="adj" fmla="val 4504"/>
            </a:avLst>
          </a:prstGeom>
          <a:solidFill>
            <a:srgbClr val="FFFFFF">
              <a:alpha val="58819"/>
            </a:srgbClr>
          </a:solidFill>
          <a:ln w="76200" cap="flat" cmpd="sng">
            <a:solidFill>
              <a:srgbClr val="000000"/>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grpSp>
        <p:nvGrpSpPr>
          <p:cNvPr id="969" name="Google Shape;969;p13"/>
          <p:cNvGrpSpPr/>
          <p:nvPr/>
        </p:nvGrpSpPr>
        <p:grpSpPr>
          <a:xfrm>
            <a:off x="10565768" y="1603547"/>
            <a:ext cx="7541720" cy="6592374"/>
            <a:chOff x="5916127" y="1590589"/>
            <a:chExt cx="4201749" cy="3672836"/>
          </a:xfrm>
        </p:grpSpPr>
        <p:grpSp>
          <p:nvGrpSpPr>
            <p:cNvPr id="970" name="Google Shape;970;p13"/>
            <p:cNvGrpSpPr/>
            <p:nvPr/>
          </p:nvGrpSpPr>
          <p:grpSpPr>
            <a:xfrm>
              <a:off x="5916127" y="2814232"/>
              <a:ext cx="1535513" cy="2166104"/>
              <a:chOff x="5916127" y="2814232"/>
              <a:chExt cx="1535513" cy="2166104"/>
            </a:xfrm>
          </p:grpSpPr>
          <p:grpSp>
            <p:nvGrpSpPr>
              <p:cNvPr id="971" name="Google Shape;971;p13"/>
              <p:cNvGrpSpPr/>
              <p:nvPr/>
            </p:nvGrpSpPr>
            <p:grpSpPr>
              <a:xfrm>
                <a:off x="6331772" y="4075467"/>
                <a:ext cx="1082944" cy="904869"/>
                <a:chOff x="6331772" y="4075467"/>
                <a:chExt cx="1082944" cy="904869"/>
              </a:xfrm>
            </p:grpSpPr>
            <p:sp>
              <p:nvSpPr>
                <p:cNvPr id="972" name="Google Shape;972;p13"/>
                <p:cNvSpPr/>
                <p:nvPr/>
              </p:nvSpPr>
              <p:spPr>
                <a:xfrm>
                  <a:off x="6369673" y="4113792"/>
                  <a:ext cx="1006839" cy="827870"/>
                </a:xfrm>
                <a:custGeom>
                  <a:avLst/>
                  <a:gdLst/>
                  <a:ahLst/>
                  <a:cxnLst/>
                  <a:rect l="l" t="t" r="r" b="b"/>
                  <a:pathLst>
                    <a:path w="1006839" h="827870" extrusionOk="0">
                      <a:moveTo>
                        <a:pt x="1001247" y="344955"/>
                      </a:moveTo>
                      <a:cubicBezTo>
                        <a:pt x="885709" y="578032"/>
                        <a:pt x="691113" y="925218"/>
                        <a:pt x="426604" y="802251"/>
                      </a:cubicBezTo>
                      <a:cubicBezTo>
                        <a:pt x="128758" y="663852"/>
                        <a:pt x="-56027" y="386294"/>
                        <a:pt x="15315" y="214272"/>
                      </a:cubicBezTo>
                      <a:cubicBezTo>
                        <a:pt x="54558" y="119784"/>
                        <a:pt x="178573" y="108164"/>
                        <a:pt x="426318" y="53776"/>
                      </a:cubicBezTo>
                      <a:cubicBezTo>
                        <a:pt x="683303" y="-2612"/>
                        <a:pt x="813605" y="-29282"/>
                        <a:pt x="906950" y="47775"/>
                      </a:cubicBezTo>
                      <a:cubicBezTo>
                        <a:pt x="1020774" y="141692"/>
                        <a:pt x="1011249" y="324858"/>
                        <a:pt x="1001247"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73" name="Google Shape;973;p13"/>
                <p:cNvSpPr/>
                <p:nvPr/>
              </p:nvSpPr>
              <p:spPr>
                <a:xfrm>
                  <a:off x="6331772" y="4075467"/>
                  <a:ext cx="1082944" cy="904869"/>
                </a:xfrm>
                <a:custGeom>
                  <a:avLst/>
                  <a:gdLst/>
                  <a:ahLst/>
                  <a:cxnLst/>
                  <a:rect l="l" t="t" r="r" b="b"/>
                  <a:pathLst>
                    <a:path w="1082944" h="904869" extrusionOk="0">
                      <a:moveTo>
                        <a:pt x="575472" y="904869"/>
                      </a:moveTo>
                      <a:cubicBezTo>
                        <a:pt x="535086" y="904869"/>
                        <a:pt x="492795" y="895726"/>
                        <a:pt x="448408" y="875151"/>
                      </a:cubicBezTo>
                      <a:cubicBezTo>
                        <a:pt x="138179" y="730943"/>
                        <a:pt x="-62989" y="433287"/>
                        <a:pt x="17974" y="238024"/>
                      </a:cubicBezTo>
                      <a:cubicBezTo>
                        <a:pt x="59217" y="138488"/>
                        <a:pt x="165135" y="116295"/>
                        <a:pt x="357349" y="76004"/>
                      </a:cubicBezTo>
                      <a:cubicBezTo>
                        <a:pt x="387734" y="69622"/>
                        <a:pt x="420595" y="62764"/>
                        <a:pt x="456028" y="54954"/>
                      </a:cubicBezTo>
                      <a:cubicBezTo>
                        <a:pt x="716251" y="-2196"/>
                        <a:pt x="859507" y="-33629"/>
                        <a:pt x="969140" y="56859"/>
                      </a:cubicBezTo>
                      <a:cubicBezTo>
                        <a:pt x="1098966" y="164015"/>
                        <a:pt x="1090584" y="365374"/>
                        <a:pt x="1073248" y="400235"/>
                      </a:cubicBezTo>
                      <a:lnTo>
                        <a:pt x="1073248" y="400235"/>
                      </a:lnTo>
                      <a:cubicBezTo>
                        <a:pt x="993905" y="560160"/>
                        <a:pt x="822931" y="904869"/>
                        <a:pt x="575472" y="904869"/>
                      </a:cubicBezTo>
                      <a:close/>
                      <a:moveTo>
                        <a:pt x="792165" y="76385"/>
                      </a:moveTo>
                      <a:cubicBezTo>
                        <a:pt x="718442" y="76385"/>
                        <a:pt x="618144" y="97245"/>
                        <a:pt x="472411" y="129249"/>
                      </a:cubicBezTo>
                      <a:cubicBezTo>
                        <a:pt x="436788" y="137059"/>
                        <a:pt x="403736" y="144012"/>
                        <a:pt x="373066" y="150394"/>
                      </a:cubicBezTo>
                      <a:cubicBezTo>
                        <a:pt x="188947" y="188970"/>
                        <a:pt x="113319" y="207068"/>
                        <a:pt x="88363" y="267075"/>
                      </a:cubicBezTo>
                      <a:cubicBezTo>
                        <a:pt x="29784" y="408236"/>
                        <a:pt x="185042" y="668650"/>
                        <a:pt x="480508" y="805905"/>
                      </a:cubicBezTo>
                      <a:cubicBezTo>
                        <a:pt x="700821" y="908299"/>
                        <a:pt x="875890" y="626168"/>
                        <a:pt x="1004097" y="368041"/>
                      </a:cubicBezTo>
                      <a:cubicBezTo>
                        <a:pt x="1011145" y="339846"/>
                        <a:pt x="1011431" y="190399"/>
                        <a:pt x="920657" y="115342"/>
                      </a:cubicBezTo>
                      <a:cubicBezTo>
                        <a:pt x="887415" y="88101"/>
                        <a:pt x="847220" y="76385"/>
                        <a:pt x="792165" y="76385"/>
                      </a:cubicBezTo>
                      <a:close/>
                      <a:moveTo>
                        <a:pt x="1005049" y="366326"/>
                      </a:moveTo>
                      <a:cubicBezTo>
                        <a:pt x="1004954" y="366421"/>
                        <a:pt x="1004954" y="366612"/>
                        <a:pt x="1004859" y="366707"/>
                      </a:cubicBezTo>
                      <a:cubicBezTo>
                        <a:pt x="1004859" y="366612"/>
                        <a:pt x="1004954" y="366421"/>
                        <a:pt x="1005049" y="366326"/>
                      </a:cubicBezTo>
                      <a:lnTo>
                        <a:pt x="1005049" y="366326"/>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74" name="Google Shape;974;p13"/>
              <p:cNvGrpSpPr/>
              <p:nvPr/>
            </p:nvGrpSpPr>
            <p:grpSpPr>
              <a:xfrm>
                <a:off x="5916127" y="2814232"/>
                <a:ext cx="1535513" cy="1411057"/>
                <a:chOff x="5916127" y="2814232"/>
                <a:chExt cx="1535513" cy="1411057"/>
              </a:xfrm>
            </p:grpSpPr>
            <p:sp>
              <p:nvSpPr>
                <p:cNvPr id="975" name="Google Shape;975;p13"/>
                <p:cNvSpPr/>
                <p:nvPr/>
              </p:nvSpPr>
              <p:spPr>
                <a:xfrm>
                  <a:off x="5953203" y="2852753"/>
                  <a:ext cx="1460283" cy="1334492"/>
                </a:xfrm>
                <a:custGeom>
                  <a:avLst/>
                  <a:gdLst/>
                  <a:ahLst/>
                  <a:cxnLst/>
                  <a:rect l="l" t="t" r="r" b="b"/>
                  <a:pathLst>
                    <a:path w="1460283" h="1334492" extrusionOk="0">
                      <a:moveTo>
                        <a:pt x="1286178" y="1308910"/>
                      </a:moveTo>
                      <a:cubicBezTo>
                        <a:pt x="1244649" y="1307005"/>
                        <a:pt x="1203120" y="1311006"/>
                        <a:pt x="1161591" y="1312815"/>
                      </a:cubicBezTo>
                      <a:cubicBezTo>
                        <a:pt x="1056435" y="1317387"/>
                        <a:pt x="951660" y="1326722"/>
                        <a:pt x="846504" y="1331389"/>
                      </a:cubicBezTo>
                      <a:cubicBezTo>
                        <a:pt x="643336" y="1340343"/>
                        <a:pt x="422165" y="1336533"/>
                        <a:pt x="242905" y="1227757"/>
                      </a:cubicBezTo>
                      <a:cubicBezTo>
                        <a:pt x="194137" y="1198134"/>
                        <a:pt x="150036" y="1161273"/>
                        <a:pt x="112222" y="1118505"/>
                      </a:cubicBezTo>
                      <a:cubicBezTo>
                        <a:pt x="-82755" y="898001"/>
                        <a:pt x="11828" y="583962"/>
                        <a:pt x="128985" y="350409"/>
                      </a:cubicBezTo>
                      <a:cubicBezTo>
                        <a:pt x="187755" y="233252"/>
                        <a:pt x="253287" y="93615"/>
                        <a:pt x="376540" y="32560"/>
                      </a:cubicBezTo>
                      <a:cubicBezTo>
                        <a:pt x="567707" y="-62118"/>
                        <a:pt x="754207" y="69136"/>
                        <a:pt x="904606" y="178102"/>
                      </a:cubicBezTo>
                      <a:cubicBezTo>
                        <a:pt x="946231" y="208296"/>
                        <a:pt x="985569" y="242396"/>
                        <a:pt x="1023859" y="276590"/>
                      </a:cubicBezTo>
                      <a:cubicBezTo>
                        <a:pt x="1055578" y="304975"/>
                        <a:pt x="1086343" y="334407"/>
                        <a:pt x="1116061" y="364792"/>
                      </a:cubicBezTo>
                      <a:cubicBezTo>
                        <a:pt x="1286273" y="538623"/>
                        <a:pt x="1405431" y="745221"/>
                        <a:pt x="1458295" y="983155"/>
                      </a:cubicBezTo>
                      <a:cubicBezTo>
                        <a:pt x="1479916" y="1079834"/>
                        <a:pt x="1318848" y="1310434"/>
                        <a:pt x="1286178"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76" name="Google Shape;976;p13"/>
                <p:cNvSpPr/>
                <p:nvPr/>
              </p:nvSpPr>
              <p:spPr>
                <a:xfrm>
                  <a:off x="5916127" y="2814232"/>
                  <a:ext cx="1535513" cy="1411057"/>
                </a:xfrm>
                <a:custGeom>
                  <a:avLst/>
                  <a:gdLst/>
                  <a:ahLst/>
                  <a:cxnLst/>
                  <a:rect l="l" t="t" r="r" b="b"/>
                  <a:pathLst>
                    <a:path w="1535513" h="1411057" extrusionOk="0">
                      <a:moveTo>
                        <a:pt x="760041" y="1411057"/>
                      </a:moveTo>
                      <a:cubicBezTo>
                        <a:pt x="584685" y="1411057"/>
                        <a:pt x="409425" y="1389340"/>
                        <a:pt x="260359" y="1298853"/>
                      </a:cubicBezTo>
                      <a:cubicBezTo>
                        <a:pt x="208352" y="1267325"/>
                        <a:pt x="161394" y="1228082"/>
                        <a:pt x="120913" y="1182267"/>
                      </a:cubicBezTo>
                      <a:cubicBezTo>
                        <a:pt x="-44060" y="995672"/>
                        <a:pt x="-40155" y="715446"/>
                        <a:pt x="132248" y="371880"/>
                      </a:cubicBezTo>
                      <a:lnTo>
                        <a:pt x="140058" y="356163"/>
                      </a:lnTo>
                      <a:cubicBezTo>
                        <a:pt x="199875" y="236529"/>
                        <a:pt x="267693" y="100989"/>
                        <a:pt x="396852" y="36885"/>
                      </a:cubicBezTo>
                      <a:cubicBezTo>
                        <a:pt x="611832" y="-69699"/>
                        <a:pt x="815476" y="77938"/>
                        <a:pt x="964161" y="185761"/>
                      </a:cubicBezTo>
                      <a:cubicBezTo>
                        <a:pt x="1007881" y="217479"/>
                        <a:pt x="1048743" y="253008"/>
                        <a:pt x="1086462" y="286726"/>
                      </a:cubicBezTo>
                      <a:cubicBezTo>
                        <a:pt x="1118657" y="315492"/>
                        <a:pt x="1150280" y="345781"/>
                        <a:pt x="1180474" y="376642"/>
                      </a:cubicBezTo>
                      <a:cubicBezTo>
                        <a:pt x="1361354" y="561332"/>
                        <a:pt x="1479845" y="775644"/>
                        <a:pt x="1532709" y="1013388"/>
                      </a:cubicBezTo>
                      <a:cubicBezTo>
                        <a:pt x="1553854" y="1108638"/>
                        <a:pt x="1450222" y="1270849"/>
                        <a:pt x="1396692" y="1334476"/>
                      </a:cubicBezTo>
                      <a:cubicBezTo>
                        <a:pt x="1364973" y="1372100"/>
                        <a:pt x="1343828" y="1386483"/>
                        <a:pt x="1321539" y="1385340"/>
                      </a:cubicBezTo>
                      <a:cubicBezTo>
                        <a:pt x="1293250" y="1384101"/>
                        <a:pt x="1264771" y="1385721"/>
                        <a:pt x="1234576" y="1387435"/>
                      </a:cubicBezTo>
                      <a:cubicBezTo>
                        <a:pt x="1223146" y="1388102"/>
                        <a:pt x="1211716" y="1388769"/>
                        <a:pt x="1200381" y="1389245"/>
                      </a:cubicBezTo>
                      <a:cubicBezTo>
                        <a:pt x="1147803" y="1391531"/>
                        <a:pt x="1094178" y="1395055"/>
                        <a:pt x="1042361" y="1398579"/>
                      </a:cubicBezTo>
                      <a:cubicBezTo>
                        <a:pt x="991022" y="1402008"/>
                        <a:pt x="937872" y="1405533"/>
                        <a:pt x="885294" y="1407819"/>
                      </a:cubicBezTo>
                      <a:cubicBezTo>
                        <a:pt x="843765" y="1409819"/>
                        <a:pt x="801855" y="1411057"/>
                        <a:pt x="760041" y="1411057"/>
                      </a:cubicBezTo>
                      <a:close/>
                      <a:moveTo>
                        <a:pt x="551634" y="76319"/>
                      </a:moveTo>
                      <a:cubicBezTo>
                        <a:pt x="511343" y="76319"/>
                        <a:pt x="471243" y="85177"/>
                        <a:pt x="430666" y="105275"/>
                      </a:cubicBezTo>
                      <a:cubicBezTo>
                        <a:pt x="324367" y="157948"/>
                        <a:pt x="262645" y="281392"/>
                        <a:pt x="208162" y="390358"/>
                      </a:cubicBezTo>
                      <a:lnTo>
                        <a:pt x="200256" y="406170"/>
                      </a:lnTo>
                      <a:cubicBezTo>
                        <a:pt x="40713" y="724019"/>
                        <a:pt x="33283" y="968240"/>
                        <a:pt x="177968" y="1131879"/>
                      </a:cubicBezTo>
                      <a:cubicBezTo>
                        <a:pt x="213306" y="1171884"/>
                        <a:pt x="254358" y="1206174"/>
                        <a:pt x="299793" y="1233797"/>
                      </a:cubicBezTo>
                      <a:cubicBezTo>
                        <a:pt x="467147" y="1335333"/>
                        <a:pt x="678411" y="1340953"/>
                        <a:pt x="881865" y="1331904"/>
                      </a:cubicBezTo>
                      <a:cubicBezTo>
                        <a:pt x="933586" y="1329618"/>
                        <a:pt x="986259" y="1326094"/>
                        <a:pt x="1037218" y="1322760"/>
                      </a:cubicBezTo>
                      <a:cubicBezTo>
                        <a:pt x="1089510" y="1319331"/>
                        <a:pt x="1143517" y="1315712"/>
                        <a:pt x="1196953" y="1313426"/>
                      </a:cubicBezTo>
                      <a:cubicBezTo>
                        <a:pt x="1208001" y="1312950"/>
                        <a:pt x="1219050" y="1312283"/>
                        <a:pt x="1230099" y="1311616"/>
                      </a:cubicBezTo>
                      <a:cubicBezTo>
                        <a:pt x="1258103" y="1309997"/>
                        <a:pt x="1286868" y="1308378"/>
                        <a:pt x="1316205" y="1309140"/>
                      </a:cubicBezTo>
                      <a:cubicBezTo>
                        <a:pt x="1354687" y="1278945"/>
                        <a:pt x="1473082" y="1096827"/>
                        <a:pt x="1458223" y="1030152"/>
                      </a:cubicBezTo>
                      <a:cubicBezTo>
                        <a:pt x="1408503" y="806410"/>
                        <a:pt x="1296679" y="604575"/>
                        <a:pt x="1125991" y="430173"/>
                      </a:cubicBezTo>
                      <a:cubicBezTo>
                        <a:pt x="1096940" y="400455"/>
                        <a:pt x="1066460" y="371403"/>
                        <a:pt x="1035599" y="343686"/>
                      </a:cubicBezTo>
                      <a:cubicBezTo>
                        <a:pt x="999499" y="311301"/>
                        <a:pt x="960351" y="277296"/>
                        <a:pt x="919394" y="247578"/>
                      </a:cubicBezTo>
                      <a:cubicBezTo>
                        <a:pt x="790616" y="154138"/>
                        <a:pt x="670982" y="76319"/>
                        <a:pt x="551634" y="76319"/>
                      </a:cubicBezTo>
                      <a:close/>
                      <a:moveTo>
                        <a:pt x="1324968" y="1309425"/>
                      </a:moveTo>
                      <a:cubicBezTo>
                        <a:pt x="1324968" y="1309425"/>
                        <a:pt x="1324968" y="1309425"/>
                        <a:pt x="1324968" y="1309425"/>
                      </a:cubicBezTo>
                      <a:lnTo>
                        <a:pt x="1324968" y="1309425"/>
                      </a:lnTo>
                      <a:cubicBezTo>
                        <a:pt x="1324968" y="1309425"/>
                        <a:pt x="1324968" y="1309425"/>
                        <a:pt x="1324968" y="130942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977" name="Google Shape;977;p13"/>
            <p:cNvGrpSpPr/>
            <p:nvPr/>
          </p:nvGrpSpPr>
          <p:grpSpPr>
            <a:xfrm>
              <a:off x="6040232" y="3501675"/>
              <a:ext cx="1171621" cy="1354244"/>
              <a:chOff x="6040232" y="3501675"/>
              <a:chExt cx="1171621" cy="1354244"/>
            </a:xfrm>
          </p:grpSpPr>
          <p:sp>
            <p:nvSpPr>
              <p:cNvPr id="978" name="Google Shape;978;p13"/>
              <p:cNvSpPr/>
              <p:nvPr/>
            </p:nvSpPr>
            <p:spPr>
              <a:xfrm>
                <a:off x="6040232" y="3501675"/>
                <a:ext cx="813295" cy="592392"/>
              </a:xfrm>
              <a:custGeom>
                <a:avLst/>
                <a:gdLst/>
                <a:ahLst/>
                <a:cxnLst/>
                <a:rect l="l" t="t" r="r" b="b"/>
                <a:pathLst>
                  <a:path w="813295" h="592392" extrusionOk="0">
                    <a:moveTo>
                      <a:pt x="811766" y="592169"/>
                    </a:moveTo>
                    <a:cubicBezTo>
                      <a:pt x="776714" y="585883"/>
                      <a:pt x="339517" y="625888"/>
                      <a:pt x="111203" y="426148"/>
                    </a:cubicBezTo>
                    <a:cubicBezTo>
                      <a:pt x="-86632" y="253079"/>
                      <a:pt x="39479" y="47054"/>
                      <a:pt x="41003" y="0"/>
                    </a:cubicBezTo>
                    <a:cubicBezTo>
                      <a:pt x="60625" y="126682"/>
                      <a:pt x="71293" y="219456"/>
                      <a:pt x="231027" y="339566"/>
                    </a:cubicBezTo>
                    <a:cubicBezTo>
                      <a:pt x="466961" y="516731"/>
                      <a:pt x="840151" y="597217"/>
                      <a:pt x="811766"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79" name="Google Shape;979;p13"/>
              <p:cNvSpPr/>
              <p:nvPr/>
            </p:nvSpPr>
            <p:spPr>
              <a:xfrm>
                <a:off x="6691883" y="4633150"/>
                <a:ext cx="519970" cy="222769"/>
              </a:xfrm>
              <a:custGeom>
                <a:avLst/>
                <a:gdLst/>
                <a:ahLst/>
                <a:cxnLst/>
                <a:rect l="l" t="t" r="r" b="b"/>
                <a:pathLst>
                  <a:path w="519970" h="222769" extrusionOk="0">
                    <a:moveTo>
                      <a:pt x="0" y="79724"/>
                    </a:moveTo>
                    <a:cubicBezTo>
                      <a:pt x="17907" y="107061"/>
                      <a:pt x="74390" y="196596"/>
                      <a:pt x="169736" y="218218"/>
                    </a:cubicBezTo>
                    <a:cubicBezTo>
                      <a:pt x="297561" y="247269"/>
                      <a:pt x="411575" y="132874"/>
                      <a:pt x="519970" y="0"/>
                    </a:cubicBezTo>
                    <a:cubicBezTo>
                      <a:pt x="468821" y="34861"/>
                      <a:pt x="357950" y="128302"/>
                      <a:pt x="201835" y="133731"/>
                    </a:cubicBezTo>
                    <a:cubicBezTo>
                      <a:pt x="119253" y="136684"/>
                      <a:pt x="63722" y="107156"/>
                      <a:pt x="0"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80" name="Google Shape;980;p13"/>
            <p:cNvGrpSpPr/>
            <p:nvPr/>
          </p:nvGrpSpPr>
          <p:grpSpPr>
            <a:xfrm>
              <a:off x="8582268" y="2814463"/>
              <a:ext cx="1535608" cy="2165872"/>
              <a:chOff x="8582268" y="2814463"/>
              <a:chExt cx="1535608" cy="2165872"/>
            </a:xfrm>
          </p:grpSpPr>
          <p:grpSp>
            <p:nvGrpSpPr>
              <p:cNvPr id="981" name="Google Shape;981;p13"/>
              <p:cNvGrpSpPr/>
              <p:nvPr/>
            </p:nvGrpSpPr>
            <p:grpSpPr>
              <a:xfrm>
                <a:off x="8619191" y="4075403"/>
                <a:ext cx="1082950" cy="904932"/>
                <a:chOff x="8619191" y="4075403"/>
                <a:chExt cx="1082950" cy="904932"/>
              </a:xfrm>
            </p:grpSpPr>
            <p:sp>
              <p:nvSpPr>
                <p:cNvPr id="982" name="Google Shape;982;p13"/>
                <p:cNvSpPr/>
                <p:nvPr/>
              </p:nvSpPr>
              <p:spPr>
                <a:xfrm>
                  <a:off x="8657453" y="4113792"/>
                  <a:ext cx="1006781" cy="827870"/>
                </a:xfrm>
                <a:custGeom>
                  <a:avLst/>
                  <a:gdLst/>
                  <a:ahLst/>
                  <a:cxnLst/>
                  <a:rect l="l" t="t" r="r" b="b"/>
                  <a:pathLst>
                    <a:path w="1006781" h="827870" extrusionOk="0">
                      <a:moveTo>
                        <a:pt x="5534" y="344955"/>
                      </a:moveTo>
                      <a:cubicBezTo>
                        <a:pt x="121072" y="578032"/>
                        <a:pt x="315668" y="925218"/>
                        <a:pt x="580178" y="802251"/>
                      </a:cubicBezTo>
                      <a:cubicBezTo>
                        <a:pt x="878024" y="663852"/>
                        <a:pt x="1062809" y="386294"/>
                        <a:pt x="991467" y="214272"/>
                      </a:cubicBezTo>
                      <a:cubicBezTo>
                        <a:pt x="952224" y="119784"/>
                        <a:pt x="828208" y="108164"/>
                        <a:pt x="580463" y="53776"/>
                      </a:cubicBezTo>
                      <a:cubicBezTo>
                        <a:pt x="323479" y="-2612"/>
                        <a:pt x="193177" y="-29282"/>
                        <a:pt x="99832" y="47775"/>
                      </a:cubicBezTo>
                      <a:cubicBezTo>
                        <a:pt x="-13897" y="141692"/>
                        <a:pt x="-4372" y="324858"/>
                        <a:pt x="5534" y="344955"/>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83" name="Google Shape;983;p13"/>
                <p:cNvSpPr/>
                <p:nvPr/>
              </p:nvSpPr>
              <p:spPr>
                <a:xfrm>
                  <a:off x="8619191" y="4075403"/>
                  <a:ext cx="1082950" cy="904932"/>
                </a:xfrm>
                <a:custGeom>
                  <a:avLst/>
                  <a:gdLst/>
                  <a:ahLst/>
                  <a:cxnLst/>
                  <a:rect l="l" t="t" r="r" b="b"/>
                  <a:pathLst>
                    <a:path w="1082950" h="904932" extrusionOk="0">
                      <a:moveTo>
                        <a:pt x="507473" y="904933"/>
                      </a:moveTo>
                      <a:cubicBezTo>
                        <a:pt x="260014" y="904933"/>
                        <a:pt x="89040" y="560223"/>
                        <a:pt x="9696" y="400203"/>
                      </a:cubicBezTo>
                      <a:lnTo>
                        <a:pt x="9696" y="400203"/>
                      </a:lnTo>
                      <a:cubicBezTo>
                        <a:pt x="-7639" y="365342"/>
                        <a:pt x="-16021" y="163983"/>
                        <a:pt x="113805" y="56827"/>
                      </a:cubicBezTo>
                      <a:cubicBezTo>
                        <a:pt x="223342" y="-33661"/>
                        <a:pt x="366694" y="-2133"/>
                        <a:pt x="626916" y="54922"/>
                      </a:cubicBezTo>
                      <a:cubicBezTo>
                        <a:pt x="662254" y="62732"/>
                        <a:pt x="695116" y="69590"/>
                        <a:pt x="725596" y="75972"/>
                      </a:cubicBezTo>
                      <a:cubicBezTo>
                        <a:pt x="917810" y="116263"/>
                        <a:pt x="1023728" y="138456"/>
                        <a:pt x="1064972" y="237992"/>
                      </a:cubicBezTo>
                      <a:cubicBezTo>
                        <a:pt x="1145934" y="433255"/>
                        <a:pt x="944861" y="731006"/>
                        <a:pt x="634537" y="875119"/>
                      </a:cubicBezTo>
                      <a:cubicBezTo>
                        <a:pt x="590245" y="895789"/>
                        <a:pt x="547859" y="904933"/>
                        <a:pt x="507473" y="904933"/>
                      </a:cubicBezTo>
                      <a:close/>
                      <a:moveTo>
                        <a:pt x="78943" y="368199"/>
                      </a:moveTo>
                      <a:cubicBezTo>
                        <a:pt x="207150" y="626231"/>
                        <a:pt x="382314" y="908362"/>
                        <a:pt x="602532" y="806063"/>
                      </a:cubicBezTo>
                      <a:cubicBezTo>
                        <a:pt x="897903" y="668808"/>
                        <a:pt x="1053160" y="408394"/>
                        <a:pt x="994677" y="267234"/>
                      </a:cubicBezTo>
                      <a:cubicBezTo>
                        <a:pt x="969816" y="207227"/>
                        <a:pt x="894093" y="189129"/>
                        <a:pt x="709975" y="150553"/>
                      </a:cubicBezTo>
                      <a:cubicBezTo>
                        <a:pt x="679304" y="144171"/>
                        <a:pt x="646252" y="137218"/>
                        <a:pt x="610629" y="129407"/>
                      </a:cubicBezTo>
                      <a:cubicBezTo>
                        <a:pt x="355931" y="73495"/>
                        <a:pt x="240011" y="51493"/>
                        <a:pt x="162382" y="115596"/>
                      </a:cubicBezTo>
                      <a:cubicBezTo>
                        <a:pt x="71514" y="190558"/>
                        <a:pt x="71800" y="340005"/>
                        <a:pt x="78943" y="368199"/>
                      </a:cubicBezTo>
                      <a:close/>
                      <a:moveTo>
                        <a:pt x="77991" y="366389"/>
                      </a:moveTo>
                      <a:cubicBezTo>
                        <a:pt x="78086" y="366580"/>
                        <a:pt x="78181" y="366675"/>
                        <a:pt x="78181" y="366770"/>
                      </a:cubicBezTo>
                      <a:cubicBezTo>
                        <a:pt x="78086" y="366675"/>
                        <a:pt x="78086" y="366485"/>
                        <a:pt x="77991" y="366389"/>
                      </a:cubicBezTo>
                      <a:lnTo>
                        <a:pt x="77991" y="366389"/>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984" name="Google Shape;984;p13"/>
              <p:cNvGrpSpPr/>
              <p:nvPr/>
            </p:nvGrpSpPr>
            <p:grpSpPr>
              <a:xfrm>
                <a:off x="8582268" y="2814463"/>
                <a:ext cx="1535608" cy="1410826"/>
                <a:chOff x="8582268" y="2814463"/>
                <a:chExt cx="1535608" cy="1410826"/>
              </a:xfrm>
            </p:grpSpPr>
            <p:sp>
              <p:nvSpPr>
                <p:cNvPr id="985" name="Google Shape;985;p13"/>
                <p:cNvSpPr/>
                <p:nvPr/>
              </p:nvSpPr>
              <p:spPr>
                <a:xfrm>
                  <a:off x="8620517" y="2852753"/>
                  <a:ext cx="1460283" cy="1334492"/>
                </a:xfrm>
                <a:custGeom>
                  <a:avLst/>
                  <a:gdLst/>
                  <a:ahLst/>
                  <a:cxnLst/>
                  <a:rect l="l" t="t" r="r" b="b"/>
                  <a:pathLst>
                    <a:path w="1460283" h="1334492" extrusionOk="0">
                      <a:moveTo>
                        <a:pt x="174106" y="1308910"/>
                      </a:moveTo>
                      <a:cubicBezTo>
                        <a:pt x="215635" y="1307005"/>
                        <a:pt x="257164" y="1311006"/>
                        <a:pt x="298693" y="1312815"/>
                      </a:cubicBezTo>
                      <a:cubicBezTo>
                        <a:pt x="403849" y="1317387"/>
                        <a:pt x="508624" y="1326722"/>
                        <a:pt x="613780" y="1331389"/>
                      </a:cubicBezTo>
                      <a:cubicBezTo>
                        <a:pt x="816948" y="1340343"/>
                        <a:pt x="1038119" y="1336533"/>
                        <a:pt x="1217379" y="1227757"/>
                      </a:cubicBezTo>
                      <a:cubicBezTo>
                        <a:pt x="1266147" y="1198134"/>
                        <a:pt x="1310248" y="1161273"/>
                        <a:pt x="1348062" y="1118505"/>
                      </a:cubicBezTo>
                      <a:cubicBezTo>
                        <a:pt x="1543039" y="898001"/>
                        <a:pt x="1448456" y="583962"/>
                        <a:pt x="1331298" y="350409"/>
                      </a:cubicBezTo>
                      <a:cubicBezTo>
                        <a:pt x="1272529" y="233252"/>
                        <a:pt x="1206997" y="93615"/>
                        <a:pt x="1083744" y="32560"/>
                      </a:cubicBezTo>
                      <a:cubicBezTo>
                        <a:pt x="892577" y="-62118"/>
                        <a:pt x="706077" y="69136"/>
                        <a:pt x="555677" y="178102"/>
                      </a:cubicBezTo>
                      <a:cubicBezTo>
                        <a:pt x="514053" y="208296"/>
                        <a:pt x="474715" y="242396"/>
                        <a:pt x="436424" y="276590"/>
                      </a:cubicBezTo>
                      <a:cubicBezTo>
                        <a:pt x="404706" y="304975"/>
                        <a:pt x="373940" y="334407"/>
                        <a:pt x="344222" y="364792"/>
                      </a:cubicBezTo>
                      <a:cubicBezTo>
                        <a:pt x="174011" y="538623"/>
                        <a:pt x="54853" y="745221"/>
                        <a:pt x="1989" y="983155"/>
                      </a:cubicBezTo>
                      <a:cubicBezTo>
                        <a:pt x="-19633" y="1079834"/>
                        <a:pt x="141435" y="1310434"/>
                        <a:pt x="174106" y="1308910"/>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86" name="Google Shape;986;p13"/>
                <p:cNvSpPr/>
                <p:nvPr/>
              </p:nvSpPr>
              <p:spPr>
                <a:xfrm>
                  <a:off x="8582268" y="2814463"/>
                  <a:ext cx="1535608" cy="1410826"/>
                </a:xfrm>
                <a:custGeom>
                  <a:avLst/>
                  <a:gdLst/>
                  <a:ahLst/>
                  <a:cxnLst/>
                  <a:rect l="l" t="t" r="r" b="b"/>
                  <a:pathLst>
                    <a:path w="1535608" h="1410826" extrusionOk="0">
                      <a:moveTo>
                        <a:pt x="775568" y="1410827"/>
                      </a:moveTo>
                      <a:cubicBezTo>
                        <a:pt x="733658" y="1410827"/>
                        <a:pt x="691843" y="1409589"/>
                        <a:pt x="650219" y="1407779"/>
                      </a:cubicBezTo>
                      <a:cubicBezTo>
                        <a:pt x="597641" y="1405493"/>
                        <a:pt x="544587" y="1401969"/>
                        <a:pt x="493152" y="1398539"/>
                      </a:cubicBezTo>
                      <a:cubicBezTo>
                        <a:pt x="441336" y="1395111"/>
                        <a:pt x="387710" y="1391586"/>
                        <a:pt x="335132" y="1389205"/>
                      </a:cubicBezTo>
                      <a:cubicBezTo>
                        <a:pt x="323702" y="1388729"/>
                        <a:pt x="312367" y="1388062"/>
                        <a:pt x="300937" y="1387395"/>
                      </a:cubicBezTo>
                      <a:cubicBezTo>
                        <a:pt x="270743" y="1385681"/>
                        <a:pt x="242358" y="1384062"/>
                        <a:pt x="213974" y="1385300"/>
                      </a:cubicBezTo>
                      <a:lnTo>
                        <a:pt x="213974" y="1385300"/>
                      </a:lnTo>
                      <a:cubicBezTo>
                        <a:pt x="191686" y="1386443"/>
                        <a:pt x="170445" y="1372060"/>
                        <a:pt x="138822" y="1334436"/>
                      </a:cubicBezTo>
                      <a:cubicBezTo>
                        <a:pt x="85291" y="1270809"/>
                        <a:pt x="-18341" y="1108598"/>
                        <a:pt x="2805" y="1013348"/>
                      </a:cubicBezTo>
                      <a:cubicBezTo>
                        <a:pt x="55668" y="775509"/>
                        <a:pt x="174159" y="561292"/>
                        <a:pt x="355039" y="376602"/>
                      </a:cubicBezTo>
                      <a:cubicBezTo>
                        <a:pt x="385233" y="345741"/>
                        <a:pt x="416952" y="315452"/>
                        <a:pt x="449051" y="286686"/>
                      </a:cubicBezTo>
                      <a:cubicBezTo>
                        <a:pt x="486675" y="252968"/>
                        <a:pt x="527537" y="217439"/>
                        <a:pt x="571352" y="185721"/>
                      </a:cubicBezTo>
                      <a:cubicBezTo>
                        <a:pt x="720037" y="77898"/>
                        <a:pt x="923682" y="-69644"/>
                        <a:pt x="1138661" y="36846"/>
                      </a:cubicBezTo>
                      <a:cubicBezTo>
                        <a:pt x="1267820" y="100854"/>
                        <a:pt x="1335638" y="236489"/>
                        <a:pt x="1395455" y="356028"/>
                      </a:cubicBezTo>
                      <a:lnTo>
                        <a:pt x="1403361" y="371744"/>
                      </a:lnTo>
                      <a:cubicBezTo>
                        <a:pt x="1575764" y="715311"/>
                        <a:pt x="1579669" y="995537"/>
                        <a:pt x="1414695" y="1182131"/>
                      </a:cubicBezTo>
                      <a:cubicBezTo>
                        <a:pt x="1374214" y="1227852"/>
                        <a:pt x="1327351" y="1267095"/>
                        <a:pt x="1275249" y="1298717"/>
                      </a:cubicBezTo>
                      <a:cubicBezTo>
                        <a:pt x="1126183" y="1389110"/>
                        <a:pt x="950923" y="1410827"/>
                        <a:pt x="775568" y="1410827"/>
                      </a:cubicBezTo>
                      <a:close/>
                      <a:moveTo>
                        <a:pt x="235405" y="1308623"/>
                      </a:moveTo>
                      <a:cubicBezTo>
                        <a:pt x="259218" y="1308623"/>
                        <a:pt x="282554" y="1309957"/>
                        <a:pt x="305414" y="1311290"/>
                      </a:cubicBezTo>
                      <a:cubicBezTo>
                        <a:pt x="316463" y="1311957"/>
                        <a:pt x="327512" y="1312529"/>
                        <a:pt x="338561" y="1313100"/>
                      </a:cubicBezTo>
                      <a:cubicBezTo>
                        <a:pt x="391996" y="1315386"/>
                        <a:pt x="446003" y="1319006"/>
                        <a:pt x="498296" y="1322435"/>
                      </a:cubicBezTo>
                      <a:cubicBezTo>
                        <a:pt x="549254" y="1325864"/>
                        <a:pt x="601927" y="1329293"/>
                        <a:pt x="653648" y="1331579"/>
                      </a:cubicBezTo>
                      <a:cubicBezTo>
                        <a:pt x="857102" y="1340628"/>
                        <a:pt x="1068462" y="1334913"/>
                        <a:pt x="1235721" y="1233471"/>
                      </a:cubicBezTo>
                      <a:cubicBezTo>
                        <a:pt x="1281250" y="1205849"/>
                        <a:pt x="1322208" y="1171559"/>
                        <a:pt x="1357545" y="1131554"/>
                      </a:cubicBezTo>
                      <a:cubicBezTo>
                        <a:pt x="1502230" y="967914"/>
                        <a:pt x="1494706" y="723693"/>
                        <a:pt x="1335257" y="405844"/>
                      </a:cubicBezTo>
                      <a:lnTo>
                        <a:pt x="1327351" y="390032"/>
                      </a:lnTo>
                      <a:cubicBezTo>
                        <a:pt x="1272868" y="281162"/>
                        <a:pt x="1211146" y="157718"/>
                        <a:pt x="1104848" y="105044"/>
                      </a:cubicBezTo>
                      <a:cubicBezTo>
                        <a:pt x="944256" y="25415"/>
                        <a:pt x="788427" y="122380"/>
                        <a:pt x="616120" y="247348"/>
                      </a:cubicBezTo>
                      <a:cubicBezTo>
                        <a:pt x="575162" y="277066"/>
                        <a:pt x="536110" y="311070"/>
                        <a:pt x="499915" y="343455"/>
                      </a:cubicBezTo>
                      <a:cubicBezTo>
                        <a:pt x="468958" y="371173"/>
                        <a:pt x="438574" y="400224"/>
                        <a:pt x="409522" y="429942"/>
                      </a:cubicBezTo>
                      <a:cubicBezTo>
                        <a:pt x="238739" y="604345"/>
                        <a:pt x="127011" y="806180"/>
                        <a:pt x="77290" y="1029922"/>
                      </a:cubicBezTo>
                      <a:cubicBezTo>
                        <a:pt x="62431" y="1096597"/>
                        <a:pt x="180827" y="1278715"/>
                        <a:pt x="219308" y="1308909"/>
                      </a:cubicBezTo>
                      <a:cubicBezTo>
                        <a:pt x="224642" y="1308719"/>
                        <a:pt x="230071" y="1308623"/>
                        <a:pt x="235405" y="1308623"/>
                      </a:cubicBezTo>
                      <a:close/>
                      <a:moveTo>
                        <a:pt x="210640" y="1309195"/>
                      </a:moveTo>
                      <a:cubicBezTo>
                        <a:pt x="210640" y="1309195"/>
                        <a:pt x="210545" y="1309195"/>
                        <a:pt x="210640" y="1309195"/>
                      </a:cubicBezTo>
                      <a:lnTo>
                        <a:pt x="210640" y="1309195"/>
                      </a:lnTo>
                      <a:cubicBezTo>
                        <a:pt x="210545" y="1309195"/>
                        <a:pt x="210640" y="1309195"/>
                        <a:pt x="210640" y="1309195"/>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grpSp>
          <p:nvGrpSpPr>
            <p:cNvPr id="987" name="Google Shape;987;p13"/>
            <p:cNvGrpSpPr/>
            <p:nvPr/>
          </p:nvGrpSpPr>
          <p:grpSpPr>
            <a:xfrm>
              <a:off x="8812053" y="3501675"/>
              <a:ext cx="1171620" cy="1354244"/>
              <a:chOff x="8812053" y="3501675"/>
              <a:chExt cx="1171620" cy="1354244"/>
            </a:xfrm>
          </p:grpSpPr>
          <p:sp>
            <p:nvSpPr>
              <p:cNvPr id="988" name="Google Shape;988;p13"/>
              <p:cNvSpPr/>
              <p:nvPr/>
            </p:nvSpPr>
            <p:spPr>
              <a:xfrm>
                <a:off x="9170378" y="3501675"/>
                <a:ext cx="813295" cy="592392"/>
              </a:xfrm>
              <a:custGeom>
                <a:avLst/>
                <a:gdLst/>
                <a:ahLst/>
                <a:cxnLst/>
                <a:rect l="l" t="t" r="r" b="b"/>
                <a:pathLst>
                  <a:path w="813295" h="592392" extrusionOk="0">
                    <a:moveTo>
                      <a:pt x="1529" y="592169"/>
                    </a:moveTo>
                    <a:cubicBezTo>
                      <a:pt x="36581" y="585883"/>
                      <a:pt x="473779" y="625888"/>
                      <a:pt x="702093" y="426148"/>
                    </a:cubicBezTo>
                    <a:cubicBezTo>
                      <a:pt x="899927" y="253079"/>
                      <a:pt x="773817" y="47054"/>
                      <a:pt x="772292" y="0"/>
                    </a:cubicBezTo>
                    <a:cubicBezTo>
                      <a:pt x="752671" y="126682"/>
                      <a:pt x="742003" y="219456"/>
                      <a:pt x="582269" y="339566"/>
                    </a:cubicBezTo>
                    <a:cubicBezTo>
                      <a:pt x="346335" y="516731"/>
                      <a:pt x="-26855" y="597217"/>
                      <a:pt x="1529" y="592169"/>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89" name="Google Shape;989;p13"/>
              <p:cNvSpPr/>
              <p:nvPr/>
            </p:nvSpPr>
            <p:spPr>
              <a:xfrm>
                <a:off x="8812053" y="4633150"/>
                <a:ext cx="519969" cy="222769"/>
              </a:xfrm>
              <a:custGeom>
                <a:avLst/>
                <a:gdLst/>
                <a:ahLst/>
                <a:cxnLst/>
                <a:rect l="l" t="t" r="r" b="b"/>
                <a:pathLst>
                  <a:path w="519969" h="222769" extrusionOk="0">
                    <a:moveTo>
                      <a:pt x="519969" y="79724"/>
                    </a:moveTo>
                    <a:cubicBezTo>
                      <a:pt x="502062" y="107061"/>
                      <a:pt x="445579" y="196596"/>
                      <a:pt x="350234" y="218218"/>
                    </a:cubicBezTo>
                    <a:cubicBezTo>
                      <a:pt x="222409" y="247269"/>
                      <a:pt x="108395" y="132874"/>
                      <a:pt x="0" y="0"/>
                    </a:cubicBezTo>
                    <a:cubicBezTo>
                      <a:pt x="51149" y="34861"/>
                      <a:pt x="162020" y="128302"/>
                      <a:pt x="318135" y="133731"/>
                    </a:cubicBezTo>
                    <a:cubicBezTo>
                      <a:pt x="400716" y="136684"/>
                      <a:pt x="456247" y="107156"/>
                      <a:pt x="519969" y="79724"/>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90" name="Google Shape;990;p13"/>
            <p:cNvSpPr/>
            <p:nvPr/>
          </p:nvSpPr>
          <p:spPr>
            <a:xfrm>
              <a:off x="7203361" y="2907077"/>
              <a:ext cx="1627085" cy="2083020"/>
            </a:xfrm>
            <a:custGeom>
              <a:avLst/>
              <a:gdLst/>
              <a:ahLst/>
              <a:cxnLst/>
              <a:rect l="l" t="t" r="r" b="b"/>
              <a:pathLst>
                <a:path w="1627085" h="2083020" extrusionOk="0">
                  <a:moveTo>
                    <a:pt x="793448" y="2048"/>
                  </a:moveTo>
                  <a:cubicBezTo>
                    <a:pt x="541226" y="23384"/>
                    <a:pt x="362918" y="198835"/>
                    <a:pt x="257857" y="342186"/>
                  </a:cubicBezTo>
                  <a:cubicBezTo>
                    <a:pt x="128793" y="518208"/>
                    <a:pt x="38306" y="743379"/>
                    <a:pt x="9826" y="959787"/>
                  </a:cubicBezTo>
                  <a:cubicBezTo>
                    <a:pt x="682" y="1029034"/>
                    <a:pt x="-67613" y="1644730"/>
                    <a:pt x="341010" y="1941910"/>
                  </a:cubicBezTo>
                  <a:cubicBezTo>
                    <a:pt x="474360" y="2038875"/>
                    <a:pt x="632285" y="2087547"/>
                    <a:pt x="797925" y="2082689"/>
                  </a:cubicBezTo>
                  <a:cubicBezTo>
                    <a:pt x="950705" y="2078213"/>
                    <a:pt x="1103201" y="2029254"/>
                    <a:pt x="1239027" y="1941148"/>
                  </a:cubicBezTo>
                  <a:cubicBezTo>
                    <a:pt x="1351518" y="1868186"/>
                    <a:pt x="1432480" y="1772651"/>
                    <a:pt x="1490296" y="1667685"/>
                  </a:cubicBezTo>
                  <a:cubicBezTo>
                    <a:pt x="1658318" y="1362885"/>
                    <a:pt x="1631362" y="978932"/>
                    <a:pt x="1614312" y="840344"/>
                  </a:cubicBezTo>
                  <a:cubicBezTo>
                    <a:pt x="1599548" y="720329"/>
                    <a:pt x="1554495" y="354950"/>
                    <a:pt x="1256934" y="141590"/>
                  </a:cubicBezTo>
                  <a:cubicBezTo>
                    <a:pt x="1112916" y="38624"/>
                    <a:pt x="948324" y="-11001"/>
                    <a:pt x="793448" y="2048"/>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1" name="Google Shape;991;p13"/>
            <p:cNvSpPr/>
            <p:nvPr/>
          </p:nvSpPr>
          <p:spPr>
            <a:xfrm>
              <a:off x="7221759" y="2043969"/>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2" name="Google Shape;992;p13"/>
            <p:cNvSpPr/>
            <p:nvPr/>
          </p:nvSpPr>
          <p:spPr>
            <a:xfrm>
              <a:off x="7289768" y="2857976"/>
              <a:ext cx="1482598" cy="738333"/>
            </a:xfrm>
            <a:custGeom>
              <a:avLst/>
              <a:gdLst/>
              <a:ahLst/>
              <a:cxnLst/>
              <a:rect l="l" t="t" r="r" b="b"/>
              <a:pathLst>
                <a:path w="1482598" h="738333" extrusionOk="0">
                  <a:moveTo>
                    <a:pt x="1481518" y="92012"/>
                  </a:moveTo>
                  <a:cubicBezTo>
                    <a:pt x="1459611" y="472154"/>
                    <a:pt x="1106233" y="760857"/>
                    <a:pt x="692182" y="736949"/>
                  </a:cubicBezTo>
                  <a:cubicBezTo>
                    <a:pt x="345091" y="716947"/>
                    <a:pt x="68294" y="472345"/>
                    <a:pt x="0" y="173546"/>
                  </a:cubicBezTo>
                  <a:cubicBezTo>
                    <a:pt x="124110" y="397955"/>
                    <a:pt x="368236" y="569405"/>
                    <a:pt x="660368" y="586264"/>
                  </a:cubicBezTo>
                  <a:cubicBezTo>
                    <a:pt x="1062038" y="609409"/>
                    <a:pt x="1409509" y="353377"/>
                    <a:pt x="1480185" y="0"/>
                  </a:cubicBezTo>
                  <a:cubicBezTo>
                    <a:pt x="1482852" y="30385"/>
                    <a:pt x="1483328" y="60960"/>
                    <a:pt x="1481518" y="92012"/>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3" name="Google Shape;993;p13"/>
            <p:cNvSpPr/>
            <p:nvPr/>
          </p:nvSpPr>
          <p:spPr>
            <a:xfrm>
              <a:off x="7183659" y="2005869"/>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1" y="76200"/>
                    <a:pt x="76200" y="415862"/>
                    <a:pt x="76200" y="833437"/>
                  </a:cubicBezTo>
                  <a:cubicBezTo>
                    <a:pt x="76200" y="1251013"/>
                    <a:pt x="415861"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994" name="Google Shape;994;p13"/>
            <p:cNvGrpSpPr/>
            <p:nvPr/>
          </p:nvGrpSpPr>
          <p:grpSpPr>
            <a:xfrm>
              <a:off x="7116984" y="2129694"/>
              <a:ext cx="809625" cy="809624"/>
              <a:chOff x="7116984" y="2129694"/>
              <a:chExt cx="809625" cy="809624"/>
            </a:xfrm>
          </p:grpSpPr>
          <p:sp>
            <p:nvSpPr>
              <p:cNvPr id="995" name="Google Shape;995;p13"/>
              <p:cNvSpPr/>
              <p:nvPr/>
            </p:nvSpPr>
            <p:spPr>
              <a:xfrm>
                <a:off x="713603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6" name="Google Shape;996;p13"/>
              <p:cNvSpPr/>
              <p:nvPr/>
            </p:nvSpPr>
            <p:spPr>
              <a:xfrm>
                <a:off x="711698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997" name="Google Shape;997;p13"/>
            <p:cNvSpPr/>
            <p:nvPr/>
          </p:nvSpPr>
          <p:spPr>
            <a:xfrm>
              <a:off x="7307484" y="2282189"/>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2" y="111538"/>
                  </a:cubicBezTo>
                  <a:cubicBezTo>
                    <a:pt x="4476"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8" name="Google Shape;998;p13"/>
            <p:cNvSpPr/>
            <p:nvPr/>
          </p:nvSpPr>
          <p:spPr>
            <a:xfrm>
              <a:off x="7678996" y="3158431"/>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3" y="21490"/>
                    <a:pt x="14346" y="8345"/>
                  </a:cubicBezTo>
                  <a:cubicBezTo>
                    <a:pt x="30824" y="-4799"/>
                    <a:pt x="54732" y="-2132"/>
                    <a:pt x="67877" y="14346"/>
                  </a:cubicBezTo>
                  <a:cubicBezTo>
                    <a:pt x="78735" y="27967"/>
                    <a:pt x="178748"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999" name="Google Shape;999;p13"/>
            <p:cNvSpPr/>
            <p:nvPr/>
          </p:nvSpPr>
          <p:spPr>
            <a:xfrm>
              <a:off x="8075911" y="1590589"/>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8" y="147818"/>
                  </a:cubicBezTo>
                  <a:cubicBezTo>
                    <a:pt x="41008" y="257355"/>
                    <a:pt x="9099" y="391086"/>
                    <a:pt x="146" y="456237"/>
                  </a:cubicBezTo>
                  <a:cubicBezTo>
                    <a:pt x="-997" y="464238"/>
                    <a:pt x="4717"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7" y="141627"/>
                  </a:cubicBezTo>
                  <a:cubicBezTo>
                    <a:pt x="511828" y="146199"/>
                    <a:pt x="516781" y="150009"/>
                    <a:pt x="522115" y="153247"/>
                  </a:cubicBezTo>
                  <a:cubicBezTo>
                    <a:pt x="546214" y="167725"/>
                    <a:pt x="585266" y="166106"/>
                    <a:pt x="607840"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0" name="Google Shape;1000;p13"/>
            <p:cNvSpPr/>
            <p:nvPr/>
          </p:nvSpPr>
          <p:spPr>
            <a:xfrm>
              <a:off x="7352083" y="1590589"/>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8" y="-772"/>
                    <a:pt x="136090" y="752"/>
                  </a:cubicBezTo>
                  <a:cubicBezTo>
                    <a:pt x="150759" y="2276"/>
                    <a:pt x="165237" y="4562"/>
                    <a:pt x="179619" y="7610"/>
                  </a:cubicBezTo>
                  <a:cubicBezTo>
                    <a:pt x="186954" y="9229"/>
                    <a:pt x="194574" y="9896"/>
                    <a:pt x="201908" y="11706"/>
                  </a:cubicBezTo>
                  <a:cubicBezTo>
                    <a:pt x="262773" y="22659"/>
                    <a:pt x="373454" y="54663"/>
                    <a:pt x="470418" y="147818"/>
                  </a:cubicBezTo>
                  <a:cubicBezTo>
                    <a:pt x="584527" y="257355"/>
                    <a:pt x="616436" y="391086"/>
                    <a:pt x="625390" y="456237"/>
                  </a:cubicBezTo>
                  <a:cubicBezTo>
                    <a:pt x="626533" y="464238"/>
                    <a:pt x="620818" y="471573"/>
                    <a:pt x="612722" y="472430"/>
                  </a:cubicBezTo>
                  <a:cubicBezTo>
                    <a:pt x="605102" y="473192"/>
                    <a:pt x="598148" y="467858"/>
                    <a:pt x="597100" y="460238"/>
                  </a:cubicBezTo>
                  <a:cubicBezTo>
                    <a:pt x="588718" y="398706"/>
                    <a:pt x="558620" y="272024"/>
                    <a:pt x="450606" y="168392"/>
                  </a:cubicBezTo>
                  <a:cubicBezTo>
                    <a:pt x="361737" y="83048"/>
                    <a:pt x="261344" y="34280"/>
                    <a:pt x="202194" y="40757"/>
                  </a:cubicBezTo>
                  <a:cubicBezTo>
                    <a:pt x="178572" y="43329"/>
                    <a:pt x="158570" y="64188"/>
                    <a:pt x="149045" y="84762"/>
                  </a:cubicBezTo>
                  <a:cubicBezTo>
                    <a:pt x="143615" y="96478"/>
                    <a:pt x="138377" y="108289"/>
                    <a:pt x="132376" y="119719"/>
                  </a:cubicBezTo>
                  <a:cubicBezTo>
                    <a:pt x="128280" y="127434"/>
                    <a:pt x="123803" y="135150"/>
                    <a:pt x="117898" y="141627"/>
                  </a:cubicBezTo>
                  <a:cubicBezTo>
                    <a:pt x="113707" y="146199"/>
                    <a:pt x="108753" y="150009"/>
                    <a:pt x="103419" y="153247"/>
                  </a:cubicBezTo>
                  <a:cubicBezTo>
                    <a:pt x="79322"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1" name="Google Shape;1001;p13"/>
            <p:cNvSpPr/>
            <p:nvPr/>
          </p:nvSpPr>
          <p:spPr>
            <a:xfrm>
              <a:off x="7319867" y="4312062"/>
              <a:ext cx="1390459" cy="469070"/>
            </a:xfrm>
            <a:custGeom>
              <a:avLst/>
              <a:gdLst/>
              <a:ahLst/>
              <a:cxnLst/>
              <a:rect l="l" t="t" r="r" b="b"/>
              <a:pathLst>
                <a:path w="1390459" h="469070" extrusionOk="0">
                  <a:moveTo>
                    <a:pt x="148209" y="359474"/>
                  </a:moveTo>
                  <a:cubicBezTo>
                    <a:pt x="111062" y="305657"/>
                    <a:pt x="69914" y="234505"/>
                    <a:pt x="37433" y="146113"/>
                  </a:cubicBezTo>
                  <a:cubicBezTo>
                    <a:pt x="20384" y="99727"/>
                    <a:pt x="8477" y="56102"/>
                    <a:pt x="0" y="16669"/>
                  </a:cubicBezTo>
                  <a:cubicBezTo>
                    <a:pt x="31338" y="36957"/>
                    <a:pt x="67056" y="50578"/>
                    <a:pt x="102108" y="62770"/>
                  </a:cubicBezTo>
                  <a:cubicBezTo>
                    <a:pt x="148971" y="79058"/>
                    <a:pt x="197072" y="92202"/>
                    <a:pt x="245364" y="103632"/>
                  </a:cubicBezTo>
                  <a:cubicBezTo>
                    <a:pt x="348234" y="128111"/>
                    <a:pt x="452533" y="146018"/>
                    <a:pt x="557975" y="153162"/>
                  </a:cubicBezTo>
                  <a:cubicBezTo>
                    <a:pt x="662654" y="160306"/>
                    <a:pt x="767905" y="157925"/>
                    <a:pt x="872109" y="146113"/>
                  </a:cubicBezTo>
                  <a:cubicBezTo>
                    <a:pt x="954977" y="136779"/>
                    <a:pt x="1037273" y="121634"/>
                    <a:pt x="1117854" y="99917"/>
                  </a:cubicBezTo>
                  <a:cubicBezTo>
                    <a:pt x="1231582" y="69247"/>
                    <a:pt x="1323880" y="31242"/>
                    <a:pt x="1390459" y="0"/>
                  </a:cubicBezTo>
                  <a:cubicBezTo>
                    <a:pt x="1373410" y="64389"/>
                    <a:pt x="1344073" y="148685"/>
                    <a:pt x="1291304" y="238982"/>
                  </a:cubicBezTo>
                  <a:cubicBezTo>
                    <a:pt x="1249489" y="310515"/>
                    <a:pt x="1204246" y="366617"/>
                    <a:pt x="1165098" y="408718"/>
                  </a:cubicBezTo>
                  <a:cubicBezTo>
                    <a:pt x="1053560" y="439484"/>
                    <a:pt x="900970" y="459962"/>
                    <a:pt x="719328" y="467487"/>
                  </a:cubicBezTo>
                  <a:cubicBezTo>
                    <a:pt x="407670" y="480727"/>
                    <a:pt x="275082" y="407956"/>
                    <a:pt x="148209" y="359474"/>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2" name="Google Shape;1002;p13"/>
            <p:cNvSpPr/>
            <p:nvPr/>
          </p:nvSpPr>
          <p:spPr>
            <a:xfrm>
              <a:off x="7285133" y="3706082"/>
              <a:ext cx="1470967" cy="472319"/>
            </a:xfrm>
            <a:custGeom>
              <a:avLst/>
              <a:gdLst/>
              <a:ahLst/>
              <a:cxnLst/>
              <a:rect l="l" t="t" r="r" b="b"/>
              <a:pathLst>
                <a:path w="1470967" h="472319" extrusionOk="0">
                  <a:moveTo>
                    <a:pt x="4159" y="322993"/>
                  </a:moveTo>
                  <a:cubicBezTo>
                    <a:pt x="-8224" y="207359"/>
                    <a:pt x="9016" y="97250"/>
                    <a:pt x="29971" y="0"/>
                  </a:cubicBezTo>
                  <a:cubicBezTo>
                    <a:pt x="156940" y="62960"/>
                    <a:pt x="395445" y="160592"/>
                    <a:pt x="709580" y="168021"/>
                  </a:cubicBezTo>
                  <a:cubicBezTo>
                    <a:pt x="1047718" y="175927"/>
                    <a:pt x="1323561" y="63246"/>
                    <a:pt x="1453768" y="1810"/>
                  </a:cubicBezTo>
                  <a:cubicBezTo>
                    <a:pt x="1460436" y="48958"/>
                    <a:pt x="1462627" y="109347"/>
                    <a:pt x="1468246" y="172879"/>
                  </a:cubicBezTo>
                  <a:cubicBezTo>
                    <a:pt x="1472913" y="226886"/>
                    <a:pt x="1471009" y="274511"/>
                    <a:pt x="1466818" y="313468"/>
                  </a:cubicBezTo>
                  <a:cubicBezTo>
                    <a:pt x="1325562" y="376809"/>
                    <a:pt x="1074102" y="467868"/>
                    <a:pt x="748537" y="472154"/>
                  </a:cubicBezTo>
                  <a:cubicBezTo>
                    <a:pt x="410019" y="476726"/>
                    <a:pt x="147795" y="385191"/>
                    <a:pt x="4159" y="322993"/>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3" name="Google Shape;1003;p13"/>
            <p:cNvSpPr/>
            <p:nvPr/>
          </p:nvSpPr>
          <p:spPr>
            <a:xfrm>
              <a:off x="7926600" y="4930050"/>
              <a:ext cx="199304" cy="333375"/>
            </a:xfrm>
            <a:custGeom>
              <a:avLst/>
              <a:gdLst/>
              <a:ahLst/>
              <a:cxnLst/>
              <a:rect l="l" t="t" r="r" b="b"/>
              <a:pathLst>
                <a:path w="237267" h="333375" extrusionOk="0">
                  <a:moveTo>
                    <a:pt x="0" y="0"/>
                  </a:moveTo>
                  <a:lnTo>
                    <a:pt x="114300" y="333375"/>
                  </a:lnTo>
                  <a:lnTo>
                    <a:pt x="237268" y="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004" name="Google Shape;1004;p13"/>
            <p:cNvGrpSpPr/>
            <p:nvPr/>
          </p:nvGrpSpPr>
          <p:grpSpPr>
            <a:xfrm>
              <a:off x="8164734" y="2129694"/>
              <a:ext cx="809625" cy="809624"/>
              <a:chOff x="8164734" y="2129694"/>
              <a:chExt cx="809625" cy="809624"/>
            </a:xfrm>
          </p:grpSpPr>
          <p:sp>
            <p:nvSpPr>
              <p:cNvPr id="1005" name="Google Shape;1005;p13"/>
              <p:cNvSpPr/>
              <p:nvPr/>
            </p:nvSpPr>
            <p:spPr>
              <a:xfrm>
                <a:off x="8183784" y="2148744"/>
                <a:ext cx="771525" cy="771525"/>
              </a:xfrm>
              <a:custGeom>
                <a:avLst/>
                <a:gdLst/>
                <a:ahLst/>
                <a:cxnLst/>
                <a:rect l="l" t="t" r="r" b="b"/>
                <a:pathLst>
                  <a:path w="771525" h="771525" extrusionOk="0">
                    <a:moveTo>
                      <a:pt x="771525" y="385762"/>
                    </a:moveTo>
                    <a:cubicBezTo>
                      <a:pt x="771525" y="598813"/>
                      <a:pt x="598814" y="771525"/>
                      <a:pt x="385763" y="771525"/>
                    </a:cubicBezTo>
                    <a:cubicBezTo>
                      <a:pt x="172712" y="771525"/>
                      <a:pt x="0" y="598813"/>
                      <a:pt x="0" y="385762"/>
                    </a:cubicBezTo>
                    <a:cubicBezTo>
                      <a:pt x="0" y="172712"/>
                      <a:pt x="172712" y="0"/>
                      <a:pt x="385763" y="0"/>
                    </a:cubicBezTo>
                    <a:cubicBezTo>
                      <a:pt x="598814"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06" name="Google Shape;1006;p13"/>
              <p:cNvSpPr/>
              <p:nvPr/>
            </p:nvSpPr>
            <p:spPr>
              <a:xfrm>
                <a:off x="8164734" y="2129694"/>
                <a:ext cx="809625" cy="809624"/>
              </a:xfrm>
              <a:custGeom>
                <a:avLst/>
                <a:gdLst/>
                <a:ahLst/>
                <a:cxnLst/>
                <a:rect l="l" t="t" r="r" b="b"/>
                <a:pathLst>
                  <a:path w="809625" h="809624" extrusionOk="0">
                    <a:moveTo>
                      <a:pt x="404813" y="809625"/>
                    </a:moveTo>
                    <a:cubicBezTo>
                      <a:pt x="181642" y="809625"/>
                      <a:pt x="0" y="627983"/>
                      <a:pt x="0" y="404812"/>
                    </a:cubicBezTo>
                    <a:cubicBezTo>
                      <a:pt x="0" y="181642"/>
                      <a:pt x="181642" y="0"/>
                      <a:pt x="404813" y="0"/>
                    </a:cubicBezTo>
                    <a:cubicBezTo>
                      <a:pt x="627983" y="0"/>
                      <a:pt x="809625" y="181642"/>
                      <a:pt x="809625" y="404812"/>
                    </a:cubicBezTo>
                    <a:cubicBezTo>
                      <a:pt x="809625" y="627983"/>
                      <a:pt x="628079" y="809625"/>
                      <a:pt x="404813" y="809625"/>
                    </a:cubicBezTo>
                    <a:close/>
                    <a:moveTo>
                      <a:pt x="404813" y="38100"/>
                    </a:moveTo>
                    <a:cubicBezTo>
                      <a:pt x="202597" y="38100"/>
                      <a:pt x="38100" y="202597"/>
                      <a:pt x="38100" y="404812"/>
                    </a:cubicBezTo>
                    <a:cubicBezTo>
                      <a:pt x="38100" y="607028"/>
                      <a:pt x="202597" y="771525"/>
                      <a:pt x="404813" y="771525"/>
                    </a:cubicBezTo>
                    <a:cubicBezTo>
                      <a:pt x="607028" y="771525"/>
                      <a:pt x="771525" y="607028"/>
                      <a:pt x="771525" y="404812"/>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07" name="Google Shape;1007;p13"/>
            <p:cNvSpPr/>
            <p:nvPr/>
          </p:nvSpPr>
          <p:spPr>
            <a:xfrm>
              <a:off x="8439804" y="2284316"/>
              <a:ext cx="352490" cy="352406"/>
            </a:xfrm>
            <a:custGeom>
              <a:avLst/>
              <a:gdLst/>
              <a:ahLst/>
              <a:cxnLst/>
              <a:rect l="l" t="t" r="r" b="b"/>
              <a:pathLst>
                <a:path w="352490" h="352406" extrusionOk="0">
                  <a:moveTo>
                    <a:pt x="341960" y="116269"/>
                  </a:moveTo>
                  <a:cubicBezTo>
                    <a:pt x="334340" y="121793"/>
                    <a:pt x="325863" y="126461"/>
                    <a:pt x="316528" y="129890"/>
                  </a:cubicBezTo>
                  <a:cubicBezTo>
                    <a:pt x="262141" y="149797"/>
                    <a:pt x="202038" y="121793"/>
                    <a:pt x="182130" y="67501"/>
                  </a:cubicBezTo>
                  <a:cubicBezTo>
                    <a:pt x="173844" y="44927"/>
                    <a:pt x="173939" y="21400"/>
                    <a:pt x="180701" y="64"/>
                  </a:cubicBezTo>
                  <a:cubicBezTo>
                    <a:pt x="159175" y="-508"/>
                    <a:pt x="137172" y="2731"/>
                    <a:pt x="115741" y="10637"/>
                  </a:cubicBezTo>
                  <a:cubicBezTo>
                    <a:pt x="24301" y="44069"/>
                    <a:pt x="-22657" y="145320"/>
                    <a:pt x="10776" y="236665"/>
                  </a:cubicBezTo>
                  <a:cubicBezTo>
                    <a:pt x="44209" y="328105"/>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08" name="Google Shape;1008;p13"/>
          <p:cNvSpPr txBox="1">
            <a:spLocks noGrp="1"/>
          </p:cNvSpPr>
          <p:nvPr>
            <p:ph type="title"/>
          </p:nvPr>
        </p:nvSpPr>
        <p:spPr>
          <a:xfrm>
            <a:off x="1835438" y="2005613"/>
            <a:ext cx="8752050" cy="114525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highlight>
                  <a:schemeClr val="accent1"/>
                </a:highlight>
              </a:defRPr>
            </a:lvl1pPr>
            <a:lvl2pPr lvl="1"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9pPr>
          </a:lstStyle>
          <a:p>
            <a:endParaRPr/>
          </a:p>
        </p:txBody>
      </p:sp>
      <p:sp>
        <p:nvSpPr>
          <p:cNvPr id="1009" name="Google Shape;1009;p13"/>
          <p:cNvSpPr txBox="1">
            <a:spLocks noGrp="1"/>
          </p:cNvSpPr>
          <p:nvPr>
            <p:ph type="body" idx="1"/>
          </p:nvPr>
        </p:nvSpPr>
        <p:spPr>
          <a:xfrm>
            <a:off x="1835588" y="3284138"/>
            <a:ext cx="8752050" cy="4997250"/>
          </a:xfrm>
          <a:prstGeom prst="rect">
            <a:avLst/>
          </a:prstGeom>
        </p:spPr>
        <p:txBody>
          <a:bodyPr spcFirstLastPara="1" wrap="square" lIns="121900" tIns="121900" rIns="121900" bIns="121900" anchor="ctr" anchorCtr="0">
            <a:noAutofit/>
          </a:bodyPr>
          <a:lstStyle>
            <a:lvl1pPr marL="685800" lvl="0" indent="-523875" algn="ctr" rtl="0">
              <a:spcBef>
                <a:spcPts val="0"/>
              </a:spcBef>
              <a:spcAft>
                <a:spcPts val="0"/>
              </a:spcAft>
              <a:buSzPts val="1900"/>
              <a:buChar char="●"/>
              <a:defRPr/>
            </a:lvl1pPr>
            <a:lvl2pPr marL="1371600" lvl="1" indent="-523875" algn="ctr" rtl="0">
              <a:spcBef>
                <a:spcPts val="3150"/>
              </a:spcBef>
              <a:spcAft>
                <a:spcPts val="0"/>
              </a:spcAft>
              <a:buSzPts val="1900"/>
              <a:buChar char="○"/>
              <a:defRPr/>
            </a:lvl2pPr>
            <a:lvl3pPr marL="2057400" lvl="2" indent="-523875" algn="ctr" rtl="0">
              <a:spcBef>
                <a:spcPts val="3150"/>
              </a:spcBef>
              <a:spcAft>
                <a:spcPts val="0"/>
              </a:spcAft>
              <a:buSzPts val="1900"/>
              <a:buChar char="■"/>
              <a:defRPr/>
            </a:lvl3pPr>
            <a:lvl4pPr marL="2743200" lvl="3" indent="-523875" algn="ctr" rtl="0">
              <a:spcBef>
                <a:spcPts val="3150"/>
              </a:spcBef>
              <a:spcAft>
                <a:spcPts val="0"/>
              </a:spcAft>
              <a:buSzPts val="1900"/>
              <a:buChar char="●"/>
              <a:defRPr/>
            </a:lvl4pPr>
            <a:lvl5pPr marL="3429000" lvl="4" indent="-523875" algn="ctr" rtl="0">
              <a:spcBef>
                <a:spcPts val="3150"/>
              </a:spcBef>
              <a:spcAft>
                <a:spcPts val="0"/>
              </a:spcAft>
              <a:buSzPts val="1900"/>
              <a:buChar char="○"/>
              <a:defRPr/>
            </a:lvl5pPr>
            <a:lvl6pPr marL="4114800" lvl="5" indent="-523875" algn="ctr" rtl="0">
              <a:spcBef>
                <a:spcPts val="3150"/>
              </a:spcBef>
              <a:spcAft>
                <a:spcPts val="0"/>
              </a:spcAft>
              <a:buSzPts val="1900"/>
              <a:buChar char="■"/>
              <a:defRPr/>
            </a:lvl6pPr>
            <a:lvl7pPr marL="4800600" lvl="6" indent="-523875" algn="ctr" rtl="0">
              <a:spcBef>
                <a:spcPts val="3150"/>
              </a:spcBef>
              <a:spcAft>
                <a:spcPts val="0"/>
              </a:spcAft>
              <a:buSzPts val="1900"/>
              <a:buChar char="●"/>
              <a:defRPr/>
            </a:lvl7pPr>
            <a:lvl8pPr marL="5486400" lvl="7" indent="-523875" algn="ctr" rtl="0">
              <a:spcBef>
                <a:spcPts val="3150"/>
              </a:spcBef>
              <a:spcAft>
                <a:spcPts val="0"/>
              </a:spcAft>
              <a:buSzPts val="1900"/>
              <a:buChar char="○"/>
              <a:defRPr/>
            </a:lvl8pPr>
            <a:lvl9pPr marL="6172200" lvl="8" indent="-523875" algn="ctr" rtl="0">
              <a:spcBef>
                <a:spcPts val="3150"/>
              </a:spcBef>
              <a:spcAft>
                <a:spcPts val="3150"/>
              </a:spcAft>
              <a:buSzPts val="1900"/>
              <a:buChar char="■"/>
              <a:defRPr/>
            </a:lvl9pPr>
          </a:lstStyle>
          <a:p>
            <a:endParaRPr/>
          </a:p>
        </p:txBody>
      </p:sp>
      <p:sp>
        <p:nvSpPr>
          <p:cNvPr id="1010" name="Google Shape;1010;p13">
            <a:hlinkClick r:id="rId2"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1011" name="Google Shape;1011;p13"/>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65443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017 Title and text right 1">
  <p:cSld name="017 Title and text right 1">
    <p:spTree>
      <p:nvGrpSpPr>
        <p:cNvPr id="1" name="Shape 1012"/>
        <p:cNvGrpSpPr/>
        <p:nvPr/>
      </p:nvGrpSpPr>
      <p:grpSpPr>
        <a:xfrm>
          <a:off x="0" y="0"/>
          <a:ext cx="0" cy="0"/>
          <a:chOff x="0" y="0"/>
          <a:chExt cx="0" cy="0"/>
        </a:xfrm>
      </p:grpSpPr>
      <p:sp>
        <p:nvSpPr>
          <p:cNvPr id="1013" name="Google Shape;1013;p14"/>
          <p:cNvSpPr/>
          <p:nvPr/>
        </p:nvSpPr>
        <p:spPr>
          <a:xfrm>
            <a:off x="0" y="0"/>
            <a:ext cx="18288000" cy="10287000"/>
          </a:xfrm>
          <a:custGeom>
            <a:avLst/>
            <a:gdLst/>
            <a:ahLst/>
            <a:cxnLst/>
            <a:rect l="l" t="t" r="r" b="b"/>
            <a:pathLst>
              <a:path w="12192000" h="6858000" extrusionOk="0">
                <a:moveTo>
                  <a:pt x="3822249" y="5943611"/>
                </a:moveTo>
                <a:cubicBezTo>
                  <a:pt x="3899833" y="5944273"/>
                  <a:pt x="3977417" y="5964829"/>
                  <a:pt x="4047707" y="6004615"/>
                </a:cubicBezTo>
                <a:lnTo>
                  <a:pt x="5558713" y="6858000"/>
                </a:lnTo>
                <a:lnTo>
                  <a:pt x="2067133" y="6858000"/>
                </a:lnTo>
                <a:lnTo>
                  <a:pt x="3596795" y="6001964"/>
                </a:lnTo>
                <a:cubicBezTo>
                  <a:pt x="3667083" y="5962178"/>
                  <a:pt x="3744666" y="5942948"/>
                  <a:pt x="3822249" y="5943611"/>
                </a:cubicBezTo>
                <a:close/>
                <a:moveTo>
                  <a:pt x="11975649" y="5943610"/>
                </a:moveTo>
                <a:cubicBezTo>
                  <a:pt x="12014440" y="5943942"/>
                  <a:pt x="12053232" y="5949246"/>
                  <a:pt x="12091112" y="5959442"/>
                </a:cubicBezTo>
                <a:lnTo>
                  <a:pt x="12192000" y="6000876"/>
                </a:lnTo>
                <a:lnTo>
                  <a:pt x="12192000" y="6858000"/>
                </a:lnTo>
                <a:lnTo>
                  <a:pt x="10220532" y="6858000"/>
                </a:lnTo>
                <a:lnTo>
                  <a:pt x="11750193" y="6001964"/>
                </a:lnTo>
                <a:cubicBezTo>
                  <a:pt x="11820482" y="5962178"/>
                  <a:pt x="11898065" y="5942948"/>
                  <a:pt x="11975649" y="5943610"/>
                </a:cubicBezTo>
                <a:close/>
                <a:moveTo>
                  <a:pt x="10221226" y="0"/>
                </a:moveTo>
                <a:lnTo>
                  <a:pt x="12192000" y="0"/>
                </a:lnTo>
                <a:lnTo>
                  <a:pt x="12192000" y="807630"/>
                </a:lnTo>
                <a:lnTo>
                  <a:pt x="12099334" y="858871"/>
                </a:lnTo>
                <a:cubicBezTo>
                  <a:pt x="11956103" y="938442"/>
                  <a:pt x="11778391" y="935792"/>
                  <a:pt x="11637811" y="850914"/>
                </a:cubicBezTo>
                <a:close/>
                <a:moveTo>
                  <a:pt x="6521532" y="0"/>
                </a:moveTo>
                <a:lnTo>
                  <a:pt x="9057127" y="0"/>
                </a:lnTo>
                <a:lnTo>
                  <a:pt x="11441291" y="1346526"/>
                </a:lnTo>
                <a:cubicBezTo>
                  <a:pt x="11584537" y="1428761"/>
                  <a:pt x="11674729" y="1582618"/>
                  <a:pt x="11674729" y="1749740"/>
                </a:cubicBezTo>
                <a:lnTo>
                  <a:pt x="11674729" y="5166433"/>
                </a:lnTo>
                <a:cubicBezTo>
                  <a:pt x="11674729" y="5333553"/>
                  <a:pt x="11581885" y="5487410"/>
                  <a:pt x="11435985" y="5569645"/>
                </a:cubicBezTo>
                <a:lnTo>
                  <a:pt x="9106054" y="6858000"/>
                </a:lnTo>
                <a:lnTo>
                  <a:pt x="6590918" y="6858000"/>
                </a:lnTo>
                <a:lnTo>
                  <a:pt x="4446091" y="5569645"/>
                </a:lnTo>
                <a:cubicBezTo>
                  <a:pt x="4305496" y="5487410"/>
                  <a:pt x="4220609" y="5336207"/>
                  <a:pt x="4220609" y="5174390"/>
                </a:cubicBezTo>
                <a:lnTo>
                  <a:pt x="4220609" y="1558743"/>
                </a:lnTo>
                <a:cubicBezTo>
                  <a:pt x="4220609" y="1391623"/>
                  <a:pt x="4310799" y="1237766"/>
                  <a:pt x="4456702" y="1155530"/>
                </a:cubicBezTo>
                <a:close/>
                <a:moveTo>
                  <a:pt x="2067829" y="0"/>
                </a:moveTo>
                <a:lnTo>
                  <a:pt x="5499158" y="0"/>
                </a:lnTo>
                <a:lnTo>
                  <a:pt x="3945935" y="858869"/>
                </a:lnTo>
                <a:cubicBezTo>
                  <a:pt x="3802703" y="938441"/>
                  <a:pt x="3624992" y="935790"/>
                  <a:pt x="3484412" y="850913"/>
                </a:cubicBezTo>
                <a:close/>
                <a:moveTo>
                  <a:pt x="0" y="0"/>
                </a:moveTo>
                <a:lnTo>
                  <a:pt x="868279" y="0"/>
                </a:lnTo>
                <a:lnTo>
                  <a:pt x="3252061" y="1346311"/>
                </a:lnTo>
                <a:cubicBezTo>
                  <a:pt x="3395292" y="1428537"/>
                  <a:pt x="3485475" y="1582378"/>
                  <a:pt x="3485475" y="1749482"/>
                </a:cubicBezTo>
                <a:lnTo>
                  <a:pt x="3485475" y="5165807"/>
                </a:lnTo>
                <a:cubicBezTo>
                  <a:pt x="3485475" y="5332909"/>
                  <a:pt x="3392641" y="5486750"/>
                  <a:pt x="3246756" y="5568976"/>
                </a:cubicBezTo>
                <a:lnTo>
                  <a:pt x="915617" y="6858000"/>
                </a:lnTo>
                <a:lnTo>
                  <a:pt x="0" y="6858000"/>
                </a:lnTo>
                <a:close/>
              </a:path>
            </a:pathLst>
          </a:custGeom>
          <a:solidFill>
            <a:schemeClr val="accent1"/>
          </a:solidFill>
          <a:ln>
            <a:noFill/>
          </a:ln>
        </p:spPr>
        <p:txBody>
          <a:bodyPr spcFirstLastPara="1" wrap="square" lIns="137138" tIns="68550" rIns="137138" bIns="6855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14" name="Google Shape;1014;p14"/>
          <p:cNvSpPr/>
          <p:nvPr/>
        </p:nvSpPr>
        <p:spPr>
          <a:xfrm>
            <a:off x="6212051" y="1425150"/>
            <a:ext cx="11694150" cy="7436700"/>
          </a:xfrm>
          <a:prstGeom prst="roundRect">
            <a:avLst>
              <a:gd name="adj" fmla="val 4504"/>
            </a:avLst>
          </a:prstGeom>
          <a:solidFill>
            <a:srgbClr val="FFFFFF">
              <a:alpha val="58819"/>
            </a:srgbClr>
          </a:solidFill>
          <a:ln w="76200" cap="flat" cmpd="sng">
            <a:solidFill>
              <a:schemeClr val="accent3"/>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grpSp>
        <p:nvGrpSpPr>
          <p:cNvPr id="1015" name="Google Shape;1015;p14"/>
          <p:cNvGrpSpPr/>
          <p:nvPr/>
        </p:nvGrpSpPr>
        <p:grpSpPr>
          <a:xfrm>
            <a:off x="238017" y="2498351"/>
            <a:ext cx="6856818" cy="5759466"/>
            <a:chOff x="2076453" y="1626619"/>
            <a:chExt cx="3249831" cy="2729734"/>
          </a:xfrm>
        </p:grpSpPr>
        <p:grpSp>
          <p:nvGrpSpPr>
            <p:cNvPr id="1016" name="Google Shape;1016;p14"/>
            <p:cNvGrpSpPr/>
            <p:nvPr/>
          </p:nvGrpSpPr>
          <p:grpSpPr>
            <a:xfrm>
              <a:off x="2076453" y="2309959"/>
              <a:ext cx="833410" cy="861198"/>
              <a:chOff x="2076453" y="2309959"/>
              <a:chExt cx="833410" cy="861198"/>
            </a:xfrm>
          </p:grpSpPr>
          <p:sp>
            <p:nvSpPr>
              <p:cNvPr id="1017" name="Google Shape;1017;p14"/>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18" name="Google Shape;1018;p14"/>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019" name="Google Shape;1019;p14"/>
            <p:cNvGrpSpPr/>
            <p:nvPr/>
          </p:nvGrpSpPr>
          <p:grpSpPr>
            <a:xfrm>
              <a:off x="2450412" y="1626619"/>
              <a:ext cx="1134652" cy="1350990"/>
              <a:chOff x="2450412" y="1626619"/>
              <a:chExt cx="1134652" cy="1350990"/>
            </a:xfrm>
          </p:grpSpPr>
          <p:sp>
            <p:nvSpPr>
              <p:cNvPr id="1020" name="Google Shape;1020;p14"/>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1" name="Google Shape;1021;p14"/>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22" name="Google Shape;1022;p14"/>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3" name="Google Shape;1023;p14"/>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4" name="Google Shape;1024;p14"/>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5" name="Google Shape;1025;p14"/>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6" name="Google Shape;1026;p14"/>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27" name="Google Shape;1027;p14"/>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028" name="Google Shape;1028;p14"/>
            <p:cNvGrpSpPr/>
            <p:nvPr/>
          </p:nvGrpSpPr>
          <p:grpSpPr>
            <a:xfrm>
              <a:off x="3468909" y="2291619"/>
              <a:ext cx="809625" cy="809625"/>
              <a:chOff x="3468909" y="2291619"/>
              <a:chExt cx="809625" cy="809625"/>
            </a:xfrm>
          </p:grpSpPr>
          <p:sp>
            <p:nvSpPr>
              <p:cNvPr id="1029" name="Google Shape;1029;p14"/>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0" name="Google Shape;1030;p14"/>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31" name="Google Shape;1031;p14"/>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2" name="Google Shape;1032;p14"/>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3" name="Google Shape;1033;p14"/>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4" name="Google Shape;1034;p14"/>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5" name="Google Shape;1035;p14"/>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6" name="Google Shape;1036;p14"/>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7" name="Google Shape;1037;p14"/>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38" name="Google Shape;1038;p14"/>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039" name="Google Shape;1039;p14"/>
            <p:cNvGrpSpPr/>
            <p:nvPr/>
          </p:nvGrpSpPr>
          <p:grpSpPr>
            <a:xfrm>
              <a:off x="4516659" y="2291619"/>
              <a:ext cx="809625" cy="809625"/>
              <a:chOff x="4516659" y="2291619"/>
              <a:chExt cx="809625" cy="809625"/>
            </a:xfrm>
          </p:grpSpPr>
          <p:sp>
            <p:nvSpPr>
              <p:cNvPr id="1040" name="Google Shape;1040;p14"/>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41" name="Google Shape;1041;p14"/>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42" name="Google Shape;1042;p14"/>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43" name="Google Shape;1043;p14"/>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44" name="Google Shape;1044;p14"/>
          <p:cNvSpPr txBox="1">
            <a:spLocks noGrp="1"/>
          </p:cNvSpPr>
          <p:nvPr>
            <p:ph type="title"/>
          </p:nvPr>
        </p:nvSpPr>
        <p:spPr>
          <a:xfrm>
            <a:off x="7758638" y="2005650"/>
            <a:ext cx="8752050" cy="1145250"/>
          </a:xfrm>
          <a:prstGeom prst="rect">
            <a:avLst/>
          </a:prstGeom>
        </p:spPr>
        <p:txBody>
          <a:bodyPr spcFirstLastPara="1" wrap="square" lIns="121900" tIns="121900" rIns="121900" bIns="121900" anchor="t" anchorCtr="0">
            <a:noAutofit/>
          </a:bodyPr>
          <a:lstStyle>
            <a:lvl1pPr marL="0" marR="0" lvl="0" indent="0" algn="ctr" rtl="0">
              <a:lnSpc>
                <a:spcPct val="100000"/>
              </a:lnSpc>
              <a:spcBef>
                <a:spcPts val="0"/>
              </a:spcBef>
              <a:spcAft>
                <a:spcPts val="0"/>
              </a:spcAft>
              <a:buClr>
                <a:schemeClr val="dk1"/>
              </a:buClr>
              <a:buSzPts val="4000"/>
              <a:buFont typeface="Aldrich"/>
              <a:buNone/>
              <a:defRPr>
                <a:highlight>
                  <a:schemeClr val="accent1"/>
                </a:highlight>
              </a:defRPr>
            </a:lvl1pPr>
            <a:lvl2pPr lvl="1"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2pPr>
            <a:lvl3pPr lvl="2"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3pPr>
            <a:lvl4pPr lvl="3"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4pPr>
            <a:lvl5pPr lvl="4"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5pPr>
            <a:lvl6pPr lvl="5"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6pPr>
            <a:lvl7pPr lvl="6"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7pPr>
            <a:lvl8pPr lvl="7"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8pPr>
            <a:lvl9pPr lvl="8" algn="ctr" rtl="0">
              <a:spcBef>
                <a:spcPts val="0"/>
              </a:spcBef>
              <a:spcAft>
                <a:spcPts val="0"/>
              </a:spcAft>
              <a:buClr>
                <a:schemeClr val="dk1"/>
              </a:buClr>
              <a:buSzPts val="4000"/>
              <a:buFont typeface="Abril Fatface"/>
              <a:buNone/>
              <a:defRPr sz="6000">
                <a:solidFill>
                  <a:schemeClr val="dk1"/>
                </a:solidFill>
                <a:latin typeface="Abril Fatface"/>
                <a:ea typeface="Abril Fatface"/>
                <a:cs typeface="Abril Fatface"/>
                <a:sym typeface="Abril Fatface"/>
              </a:defRPr>
            </a:lvl9pPr>
          </a:lstStyle>
          <a:p>
            <a:endParaRPr/>
          </a:p>
        </p:txBody>
      </p:sp>
      <p:sp>
        <p:nvSpPr>
          <p:cNvPr id="1045" name="Google Shape;1045;p14"/>
          <p:cNvSpPr txBox="1">
            <a:spLocks noGrp="1"/>
          </p:cNvSpPr>
          <p:nvPr>
            <p:ph type="body" idx="1"/>
          </p:nvPr>
        </p:nvSpPr>
        <p:spPr>
          <a:xfrm>
            <a:off x="7758788" y="3284175"/>
            <a:ext cx="8752050" cy="4997250"/>
          </a:xfrm>
          <a:prstGeom prst="rect">
            <a:avLst/>
          </a:prstGeom>
        </p:spPr>
        <p:txBody>
          <a:bodyPr spcFirstLastPara="1" wrap="square" lIns="121900" tIns="121900" rIns="121900" bIns="121900" anchor="ctr" anchorCtr="0">
            <a:noAutofit/>
          </a:bodyPr>
          <a:lstStyle>
            <a:lvl1pPr marL="685800" lvl="0" indent="-523875" algn="ctr" rtl="0">
              <a:spcBef>
                <a:spcPts val="0"/>
              </a:spcBef>
              <a:spcAft>
                <a:spcPts val="0"/>
              </a:spcAft>
              <a:buSzPts val="1900"/>
              <a:buChar char="●"/>
              <a:defRPr/>
            </a:lvl1pPr>
            <a:lvl2pPr marL="1371600" lvl="1" indent="-523875" algn="ctr" rtl="0">
              <a:spcBef>
                <a:spcPts val="3150"/>
              </a:spcBef>
              <a:spcAft>
                <a:spcPts val="0"/>
              </a:spcAft>
              <a:buSzPts val="1900"/>
              <a:buChar char="○"/>
              <a:defRPr/>
            </a:lvl2pPr>
            <a:lvl3pPr marL="2057400" lvl="2" indent="-523875" algn="ctr" rtl="0">
              <a:spcBef>
                <a:spcPts val="3150"/>
              </a:spcBef>
              <a:spcAft>
                <a:spcPts val="0"/>
              </a:spcAft>
              <a:buSzPts val="1900"/>
              <a:buChar char="■"/>
              <a:defRPr/>
            </a:lvl3pPr>
            <a:lvl4pPr marL="2743200" lvl="3" indent="-523875" algn="ctr" rtl="0">
              <a:spcBef>
                <a:spcPts val="3150"/>
              </a:spcBef>
              <a:spcAft>
                <a:spcPts val="0"/>
              </a:spcAft>
              <a:buSzPts val="1900"/>
              <a:buChar char="●"/>
              <a:defRPr/>
            </a:lvl4pPr>
            <a:lvl5pPr marL="3429000" lvl="4" indent="-523875" algn="ctr" rtl="0">
              <a:spcBef>
                <a:spcPts val="3150"/>
              </a:spcBef>
              <a:spcAft>
                <a:spcPts val="0"/>
              </a:spcAft>
              <a:buSzPts val="1900"/>
              <a:buChar char="○"/>
              <a:defRPr/>
            </a:lvl5pPr>
            <a:lvl6pPr marL="4114800" lvl="5" indent="-523875" algn="ctr" rtl="0">
              <a:spcBef>
                <a:spcPts val="3150"/>
              </a:spcBef>
              <a:spcAft>
                <a:spcPts val="0"/>
              </a:spcAft>
              <a:buSzPts val="1900"/>
              <a:buChar char="■"/>
              <a:defRPr/>
            </a:lvl6pPr>
            <a:lvl7pPr marL="4800600" lvl="6" indent="-523875" algn="ctr" rtl="0">
              <a:spcBef>
                <a:spcPts val="3150"/>
              </a:spcBef>
              <a:spcAft>
                <a:spcPts val="0"/>
              </a:spcAft>
              <a:buSzPts val="1900"/>
              <a:buChar char="●"/>
              <a:defRPr/>
            </a:lvl7pPr>
            <a:lvl8pPr marL="5486400" lvl="7" indent="-523875" algn="ctr" rtl="0">
              <a:spcBef>
                <a:spcPts val="3150"/>
              </a:spcBef>
              <a:spcAft>
                <a:spcPts val="0"/>
              </a:spcAft>
              <a:buSzPts val="1900"/>
              <a:buChar char="○"/>
              <a:defRPr/>
            </a:lvl8pPr>
            <a:lvl9pPr marL="6172200" lvl="8" indent="-523875" algn="ctr" rtl="0">
              <a:spcBef>
                <a:spcPts val="3150"/>
              </a:spcBef>
              <a:spcAft>
                <a:spcPts val="3150"/>
              </a:spcAft>
              <a:buSzPts val="1900"/>
              <a:buChar char="■"/>
              <a:defRPr/>
            </a:lvl9pPr>
          </a:lstStyle>
          <a:p>
            <a:endParaRPr/>
          </a:p>
        </p:txBody>
      </p:sp>
      <p:sp>
        <p:nvSpPr>
          <p:cNvPr id="1046" name="Google Shape;1046;p14">
            <a:hlinkClick r:id="rId2"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1047" name="Google Shape;1047;p14"/>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254312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018 Custom Layout 1">
  <p:cSld name="018 Custom Layout 1">
    <p:spTree>
      <p:nvGrpSpPr>
        <p:cNvPr id="1" name="Shape 1048"/>
        <p:cNvGrpSpPr/>
        <p:nvPr/>
      </p:nvGrpSpPr>
      <p:grpSpPr>
        <a:xfrm>
          <a:off x="0" y="0"/>
          <a:ext cx="0" cy="0"/>
          <a:chOff x="0" y="0"/>
          <a:chExt cx="0" cy="0"/>
        </a:xfrm>
      </p:grpSpPr>
      <p:grpSp>
        <p:nvGrpSpPr>
          <p:cNvPr id="1049" name="Google Shape;1049;p15"/>
          <p:cNvGrpSpPr/>
          <p:nvPr/>
        </p:nvGrpSpPr>
        <p:grpSpPr>
          <a:xfrm>
            <a:off x="0" y="0"/>
            <a:ext cx="18288000" cy="10287000"/>
            <a:chOff x="0" y="0"/>
            <a:chExt cx="12192000" cy="6858000"/>
          </a:xfrm>
        </p:grpSpPr>
        <p:sp>
          <p:nvSpPr>
            <p:cNvPr id="1050" name="Google Shape;1050;p15"/>
            <p:cNvSpPr/>
            <p:nvPr/>
          </p:nvSpPr>
          <p:spPr>
            <a:xfrm>
              <a:off x="0" y="0"/>
              <a:ext cx="12192000" cy="6858000"/>
            </a:xfrm>
            <a:custGeom>
              <a:avLst/>
              <a:gdLst/>
              <a:ahLst/>
              <a:cxnLst/>
              <a:rect l="l" t="t" r="r" b="b"/>
              <a:pathLst>
                <a:path w="12192000" h="6858000" extrusionOk="0">
                  <a:moveTo>
                    <a:pt x="11649239" y="5996639"/>
                  </a:moveTo>
                  <a:cubicBezTo>
                    <a:pt x="11670477" y="5996820"/>
                    <a:pt x="11691716" y="6002447"/>
                    <a:pt x="11710958" y="6013339"/>
                  </a:cubicBezTo>
                  <a:lnTo>
                    <a:pt x="12192000" y="6285022"/>
                  </a:lnTo>
                  <a:lnTo>
                    <a:pt x="12192000" y="6858000"/>
                  </a:lnTo>
                  <a:lnTo>
                    <a:pt x="10670454" y="6858000"/>
                  </a:lnTo>
                  <a:lnTo>
                    <a:pt x="10670454" y="6600029"/>
                  </a:lnTo>
                  <a:cubicBezTo>
                    <a:pt x="10670454" y="6554285"/>
                    <a:pt x="10695141" y="6512171"/>
                    <a:pt x="10735077" y="6489661"/>
                  </a:cubicBezTo>
                  <a:lnTo>
                    <a:pt x="11587520" y="6012613"/>
                  </a:lnTo>
                  <a:cubicBezTo>
                    <a:pt x="11606762" y="6001722"/>
                    <a:pt x="11628001" y="5996457"/>
                    <a:pt x="11649239" y="5996639"/>
                  </a:cubicBezTo>
                  <a:close/>
                  <a:moveTo>
                    <a:pt x="9366100" y="5996639"/>
                  </a:moveTo>
                  <a:cubicBezTo>
                    <a:pt x="9387338" y="5996820"/>
                    <a:pt x="9408577" y="6002447"/>
                    <a:pt x="9427819" y="6013339"/>
                  </a:cubicBezTo>
                  <a:lnTo>
                    <a:pt x="10363763" y="6541941"/>
                  </a:lnTo>
                  <a:cubicBezTo>
                    <a:pt x="10402972" y="6564450"/>
                    <a:pt x="10427660" y="6606564"/>
                    <a:pt x="10427660" y="6652309"/>
                  </a:cubicBezTo>
                  <a:lnTo>
                    <a:pt x="10427660" y="6858000"/>
                  </a:lnTo>
                  <a:lnTo>
                    <a:pt x="8387315" y="6858000"/>
                  </a:lnTo>
                  <a:lnTo>
                    <a:pt x="8387315" y="6600029"/>
                  </a:lnTo>
                  <a:cubicBezTo>
                    <a:pt x="8387315" y="6554285"/>
                    <a:pt x="8412002" y="6512171"/>
                    <a:pt x="8451938" y="6489661"/>
                  </a:cubicBezTo>
                  <a:lnTo>
                    <a:pt x="9304382" y="6012613"/>
                  </a:lnTo>
                  <a:cubicBezTo>
                    <a:pt x="9323623" y="6001722"/>
                    <a:pt x="9344861" y="5996457"/>
                    <a:pt x="9366100" y="5996639"/>
                  </a:cubicBezTo>
                  <a:close/>
                  <a:moveTo>
                    <a:pt x="7152104" y="5996639"/>
                  </a:moveTo>
                  <a:cubicBezTo>
                    <a:pt x="7173343" y="5996820"/>
                    <a:pt x="7194581" y="6002447"/>
                    <a:pt x="7213823" y="6013339"/>
                  </a:cubicBezTo>
                  <a:lnTo>
                    <a:pt x="8149767" y="6541941"/>
                  </a:lnTo>
                  <a:cubicBezTo>
                    <a:pt x="8188977" y="6564450"/>
                    <a:pt x="8213664" y="6606564"/>
                    <a:pt x="8213664" y="6652309"/>
                  </a:cubicBezTo>
                  <a:lnTo>
                    <a:pt x="8213664" y="6858000"/>
                  </a:lnTo>
                  <a:lnTo>
                    <a:pt x="6173320" y="6858000"/>
                  </a:lnTo>
                  <a:lnTo>
                    <a:pt x="6173320" y="6600029"/>
                  </a:lnTo>
                  <a:cubicBezTo>
                    <a:pt x="6173320" y="6554285"/>
                    <a:pt x="6198008" y="6512171"/>
                    <a:pt x="6237944" y="6489661"/>
                  </a:cubicBezTo>
                  <a:lnTo>
                    <a:pt x="7090386" y="6012613"/>
                  </a:lnTo>
                  <a:cubicBezTo>
                    <a:pt x="7109627" y="6001722"/>
                    <a:pt x="7130866" y="5996457"/>
                    <a:pt x="7152104" y="5996639"/>
                  </a:cubicBezTo>
                  <a:close/>
                  <a:moveTo>
                    <a:pt x="4938110" y="5996639"/>
                  </a:moveTo>
                  <a:cubicBezTo>
                    <a:pt x="4959350" y="5996820"/>
                    <a:pt x="4980587" y="6002447"/>
                    <a:pt x="4999831" y="6013339"/>
                  </a:cubicBezTo>
                  <a:lnTo>
                    <a:pt x="5935773" y="6541941"/>
                  </a:lnTo>
                  <a:cubicBezTo>
                    <a:pt x="5974982" y="6564450"/>
                    <a:pt x="5999672" y="6606564"/>
                    <a:pt x="5999672" y="6652309"/>
                  </a:cubicBezTo>
                  <a:lnTo>
                    <a:pt x="5999672" y="6858000"/>
                  </a:lnTo>
                  <a:lnTo>
                    <a:pt x="3959326" y="6858000"/>
                  </a:lnTo>
                  <a:lnTo>
                    <a:pt x="3959326" y="6600029"/>
                  </a:lnTo>
                  <a:cubicBezTo>
                    <a:pt x="3959326" y="6554285"/>
                    <a:pt x="3984013" y="6512171"/>
                    <a:pt x="4023949" y="6489661"/>
                  </a:cubicBezTo>
                  <a:lnTo>
                    <a:pt x="4876392" y="6012613"/>
                  </a:lnTo>
                  <a:cubicBezTo>
                    <a:pt x="4895634" y="6001722"/>
                    <a:pt x="4916871" y="5996457"/>
                    <a:pt x="4938110" y="5996639"/>
                  </a:cubicBezTo>
                  <a:close/>
                  <a:moveTo>
                    <a:pt x="2724113" y="5996639"/>
                  </a:moveTo>
                  <a:cubicBezTo>
                    <a:pt x="2745352" y="5996820"/>
                    <a:pt x="2766590" y="6002447"/>
                    <a:pt x="2785832" y="6013339"/>
                  </a:cubicBezTo>
                  <a:lnTo>
                    <a:pt x="3721776" y="6541941"/>
                  </a:lnTo>
                  <a:cubicBezTo>
                    <a:pt x="3760986" y="6564450"/>
                    <a:pt x="3785673" y="6606564"/>
                    <a:pt x="3785673" y="6652309"/>
                  </a:cubicBezTo>
                  <a:lnTo>
                    <a:pt x="3785673" y="6858000"/>
                  </a:lnTo>
                  <a:lnTo>
                    <a:pt x="1745328" y="6858000"/>
                  </a:lnTo>
                  <a:lnTo>
                    <a:pt x="1745328" y="6600029"/>
                  </a:lnTo>
                  <a:cubicBezTo>
                    <a:pt x="1745328" y="6554285"/>
                    <a:pt x="1770016" y="6512171"/>
                    <a:pt x="1809952" y="6489661"/>
                  </a:cubicBezTo>
                  <a:lnTo>
                    <a:pt x="2662395" y="6012613"/>
                  </a:lnTo>
                  <a:cubicBezTo>
                    <a:pt x="2681636" y="6001722"/>
                    <a:pt x="2702875" y="5996457"/>
                    <a:pt x="2724113" y="5996639"/>
                  </a:cubicBezTo>
                  <a:close/>
                  <a:moveTo>
                    <a:pt x="510117" y="5996639"/>
                  </a:moveTo>
                  <a:cubicBezTo>
                    <a:pt x="531355" y="5996820"/>
                    <a:pt x="552594" y="6002447"/>
                    <a:pt x="571836" y="6013339"/>
                  </a:cubicBezTo>
                  <a:lnTo>
                    <a:pt x="1507780" y="6541941"/>
                  </a:lnTo>
                  <a:cubicBezTo>
                    <a:pt x="1546989" y="6564450"/>
                    <a:pt x="1571677" y="6606564"/>
                    <a:pt x="1571677" y="6652309"/>
                  </a:cubicBezTo>
                  <a:lnTo>
                    <a:pt x="1571677" y="6858000"/>
                  </a:lnTo>
                  <a:lnTo>
                    <a:pt x="0" y="6858000"/>
                  </a:lnTo>
                  <a:lnTo>
                    <a:pt x="0" y="6263548"/>
                  </a:lnTo>
                  <a:lnTo>
                    <a:pt x="448398" y="6012613"/>
                  </a:lnTo>
                  <a:cubicBezTo>
                    <a:pt x="467640" y="6001722"/>
                    <a:pt x="488878" y="5996457"/>
                    <a:pt x="510117" y="5996639"/>
                  </a:cubicBezTo>
                  <a:close/>
                  <a:moveTo>
                    <a:pt x="12192000" y="4430901"/>
                  </a:moveTo>
                  <a:lnTo>
                    <a:pt x="12192000" y="6014775"/>
                  </a:lnTo>
                  <a:lnTo>
                    <a:pt x="11866857" y="5819468"/>
                  </a:lnTo>
                  <a:cubicBezTo>
                    <a:pt x="11828373" y="5796959"/>
                    <a:pt x="11805138" y="5755571"/>
                    <a:pt x="11805138" y="5711279"/>
                  </a:cubicBezTo>
                  <a:lnTo>
                    <a:pt x="11805138" y="4721602"/>
                  </a:lnTo>
                  <a:cubicBezTo>
                    <a:pt x="11805138" y="4675858"/>
                    <a:pt x="11829825" y="4633744"/>
                    <a:pt x="11869761" y="4611234"/>
                  </a:cubicBezTo>
                  <a:close/>
                  <a:moveTo>
                    <a:pt x="0" y="4429991"/>
                  </a:moveTo>
                  <a:lnTo>
                    <a:pt x="413477" y="4663514"/>
                  </a:lnTo>
                  <a:cubicBezTo>
                    <a:pt x="452686" y="4686023"/>
                    <a:pt x="477374" y="4728137"/>
                    <a:pt x="477374" y="4773882"/>
                  </a:cubicBezTo>
                  <a:lnTo>
                    <a:pt x="477374" y="5709101"/>
                  </a:lnTo>
                  <a:cubicBezTo>
                    <a:pt x="477374" y="5754845"/>
                    <a:pt x="451961" y="5796959"/>
                    <a:pt x="412025" y="5819468"/>
                  </a:cubicBezTo>
                  <a:lnTo>
                    <a:pt x="0" y="6047301"/>
                  </a:lnTo>
                  <a:close/>
                  <a:moveTo>
                    <a:pt x="11649239" y="2229416"/>
                  </a:moveTo>
                  <a:cubicBezTo>
                    <a:pt x="11670478" y="2229598"/>
                    <a:pt x="11691716" y="2235225"/>
                    <a:pt x="11710958" y="2246117"/>
                  </a:cubicBezTo>
                  <a:lnTo>
                    <a:pt x="12192000" y="2517799"/>
                  </a:lnTo>
                  <a:lnTo>
                    <a:pt x="12192000" y="4181411"/>
                  </a:lnTo>
                  <a:lnTo>
                    <a:pt x="11713136" y="4446203"/>
                  </a:lnTo>
                  <a:cubicBezTo>
                    <a:pt x="11673926" y="4467986"/>
                    <a:pt x="11625278" y="4467260"/>
                    <a:pt x="11586794" y="4444025"/>
                  </a:cubicBezTo>
                  <a:lnTo>
                    <a:pt x="10732173" y="3930671"/>
                  </a:lnTo>
                  <a:cubicBezTo>
                    <a:pt x="10693689" y="3908162"/>
                    <a:pt x="10670454" y="3866774"/>
                    <a:pt x="10670454" y="3822482"/>
                  </a:cubicBezTo>
                  <a:lnTo>
                    <a:pt x="10670454" y="2832807"/>
                  </a:lnTo>
                  <a:cubicBezTo>
                    <a:pt x="10670454" y="2787062"/>
                    <a:pt x="10695141" y="2744949"/>
                    <a:pt x="10735077" y="2722439"/>
                  </a:cubicBezTo>
                  <a:lnTo>
                    <a:pt x="11587520" y="2245391"/>
                  </a:lnTo>
                  <a:cubicBezTo>
                    <a:pt x="11606762" y="2234500"/>
                    <a:pt x="11628000" y="2229235"/>
                    <a:pt x="11649239" y="2229416"/>
                  </a:cubicBezTo>
                  <a:close/>
                  <a:moveTo>
                    <a:pt x="510116" y="2229415"/>
                  </a:moveTo>
                  <a:cubicBezTo>
                    <a:pt x="531355" y="2229596"/>
                    <a:pt x="552593" y="2235223"/>
                    <a:pt x="571835" y="2246115"/>
                  </a:cubicBezTo>
                  <a:lnTo>
                    <a:pt x="1507780" y="2774717"/>
                  </a:lnTo>
                  <a:cubicBezTo>
                    <a:pt x="1546989" y="2797227"/>
                    <a:pt x="1571676" y="2839341"/>
                    <a:pt x="1571676" y="2885085"/>
                  </a:cubicBezTo>
                  <a:lnTo>
                    <a:pt x="1571676" y="3820304"/>
                  </a:lnTo>
                  <a:cubicBezTo>
                    <a:pt x="1571676" y="3866048"/>
                    <a:pt x="1546263" y="3908162"/>
                    <a:pt x="1506328" y="3930671"/>
                  </a:cubicBezTo>
                  <a:lnTo>
                    <a:pt x="574013" y="4446203"/>
                  </a:lnTo>
                  <a:cubicBezTo>
                    <a:pt x="534804" y="4467986"/>
                    <a:pt x="486155" y="4467260"/>
                    <a:pt x="447672" y="4444025"/>
                  </a:cubicBezTo>
                  <a:lnTo>
                    <a:pt x="0" y="4175117"/>
                  </a:lnTo>
                  <a:lnTo>
                    <a:pt x="0" y="2496324"/>
                  </a:lnTo>
                  <a:lnTo>
                    <a:pt x="448398" y="2245389"/>
                  </a:lnTo>
                  <a:cubicBezTo>
                    <a:pt x="467640" y="2234498"/>
                    <a:pt x="488878" y="2229234"/>
                    <a:pt x="510116" y="2229415"/>
                  </a:cubicBezTo>
                  <a:close/>
                  <a:moveTo>
                    <a:pt x="0" y="652397"/>
                  </a:moveTo>
                  <a:lnTo>
                    <a:pt x="413476" y="885920"/>
                  </a:lnTo>
                  <a:cubicBezTo>
                    <a:pt x="452686" y="908429"/>
                    <a:pt x="477373" y="950543"/>
                    <a:pt x="477373" y="996288"/>
                  </a:cubicBezTo>
                  <a:lnTo>
                    <a:pt x="477373" y="1931507"/>
                  </a:lnTo>
                  <a:cubicBezTo>
                    <a:pt x="477373" y="1977251"/>
                    <a:pt x="451960" y="2019365"/>
                    <a:pt x="412024" y="2041874"/>
                  </a:cubicBezTo>
                  <a:lnTo>
                    <a:pt x="0" y="2269707"/>
                  </a:lnTo>
                  <a:close/>
                  <a:moveTo>
                    <a:pt x="12192000" y="649734"/>
                  </a:moveTo>
                  <a:lnTo>
                    <a:pt x="12192000" y="2303182"/>
                  </a:lnTo>
                  <a:lnTo>
                    <a:pt x="11806895" y="2071857"/>
                  </a:lnTo>
                  <a:cubicBezTo>
                    <a:pt x="11768411" y="2049347"/>
                    <a:pt x="11745176" y="2007960"/>
                    <a:pt x="11745176" y="1963667"/>
                  </a:cubicBezTo>
                  <a:lnTo>
                    <a:pt x="11745176" y="973990"/>
                  </a:lnTo>
                  <a:cubicBezTo>
                    <a:pt x="11745176" y="928246"/>
                    <a:pt x="11769863" y="886132"/>
                    <a:pt x="11809799" y="863623"/>
                  </a:cubicBezTo>
                  <a:close/>
                  <a:moveTo>
                    <a:pt x="10608962" y="0"/>
                  </a:moveTo>
                  <a:lnTo>
                    <a:pt x="12192000" y="0"/>
                  </a:lnTo>
                  <a:lnTo>
                    <a:pt x="12192000" y="369816"/>
                  </a:lnTo>
                  <a:lnTo>
                    <a:pt x="11651644" y="668610"/>
                  </a:lnTo>
                  <a:cubicBezTo>
                    <a:pt x="11612434" y="690393"/>
                    <a:pt x="11563786" y="689667"/>
                    <a:pt x="11525302" y="666432"/>
                  </a:cubicBezTo>
                  <a:lnTo>
                    <a:pt x="10670681" y="153079"/>
                  </a:lnTo>
                  <a:cubicBezTo>
                    <a:pt x="10632197" y="130569"/>
                    <a:pt x="10608962" y="89182"/>
                    <a:pt x="10608962" y="44889"/>
                  </a:cubicBezTo>
                  <a:close/>
                  <a:moveTo>
                    <a:pt x="8393435" y="0"/>
                  </a:moveTo>
                  <a:lnTo>
                    <a:pt x="10433780" y="0"/>
                  </a:lnTo>
                  <a:lnTo>
                    <a:pt x="10433780" y="42711"/>
                  </a:lnTo>
                  <a:cubicBezTo>
                    <a:pt x="10433780" y="88455"/>
                    <a:pt x="10408367" y="130569"/>
                    <a:pt x="10368431" y="153079"/>
                  </a:cubicBezTo>
                  <a:lnTo>
                    <a:pt x="9436117" y="668610"/>
                  </a:lnTo>
                  <a:cubicBezTo>
                    <a:pt x="9396907" y="690393"/>
                    <a:pt x="9348259" y="689667"/>
                    <a:pt x="9309775" y="666432"/>
                  </a:cubicBezTo>
                  <a:lnTo>
                    <a:pt x="8455154" y="153079"/>
                  </a:lnTo>
                  <a:cubicBezTo>
                    <a:pt x="8416670" y="130569"/>
                    <a:pt x="8393435" y="89182"/>
                    <a:pt x="8393435" y="44889"/>
                  </a:cubicBezTo>
                  <a:close/>
                  <a:moveTo>
                    <a:pt x="6177911" y="0"/>
                  </a:moveTo>
                  <a:lnTo>
                    <a:pt x="8218254" y="0"/>
                  </a:lnTo>
                  <a:lnTo>
                    <a:pt x="8218254" y="42711"/>
                  </a:lnTo>
                  <a:cubicBezTo>
                    <a:pt x="8218254" y="88455"/>
                    <a:pt x="8192841" y="130569"/>
                    <a:pt x="8152905" y="153079"/>
                  </a:cubicBezTo>
                  <a:lnTo>
                    <a:pt x="7220591" y="668610"/>
                  </a:lnTo>
                  <a:cubicBezTo>
                    <a:pt x="7181381" y="690393"/>
                    <a:pt x="7132733" y="689667"/>
                    <a:pt x="7094249" y="666432"/>
                  </a:cubicBezTo>
                  <a:lnTo>
                    <a:pt x="6239630" y="153079"/>
                  </a:lnTo>
                  <a:cubicBezTo>
                    <a:pt x="6201147" y="130569"/>
                    <a:pt x="6177911" y="89182"/>
                    <a:pt x="6177911" y="44889"/>
                  </a:cubicBezTo>
                  <a:close/>
                  <a:moveTo>
                    <a:pt x="3962386" y="0"/>
                  </a:moveTo>
                  <a:lnTo>
                    <a:pt x="6002731" y="0"/>
                  </a:lnTo>
                  <a:lnTo>
                    <a:pt x="6002731" y="42711"/>
                  </a:lnTo>
                  <a:cubicBezTo>
                    <a:pt x="6002731" y="88455"/>
                    <a:pt x="5977318" y="130569"/>
                    <a:pt x="5937383" y="153079"/>
                  </a:cubicBezTo>
                  <a:lnTo>
                    <a:pt x="5005068" y="668610"/>
                  </a:lnTo>
                  <a:cubicBezTo>
                    <a:pt x="4965859" y="690393"/>
                    <a:pt x="4917211" y="689667"/>
                    <a:pt x="4878725" y="666432"/>
                  </a:cubicBezTo>
                  <a:lnTo>
                    <a:pt x="4024105" y="153079"/>
                  </a:lnTo>
                  <a:cubicBezTo>
                    <a:pt x="3985622" y="130569"/>
                    <a:pt x="3962386" y="89182"/>
                    <a:pt x="3962386" y="44889"/>
                  </a:cubicBezTo>
                  <a:close/>
                  <a:moveTo>
                    <a:pt x="1746859" y="0"/>
                  </a:moveTo>
                  <a:lnTo>
                    <a:pt x="3787204" y="0"/>
                  </a:lnTo>
                  <a:lnTo>
                    <a:pt x="3787204" y="42711"/>
                  </a:lnTo>
                  <a:cubicBezTo>
                    <a:pt x="3787204" y="88455"/>
                    <a:pt x="3761791" y="130569"/>
                    <a:pt x="3721856" y="153079"/>
                  </a:cubicBezTo>
                  <a:lnTo>
                    <a:pt x="2789541" y="668610"/>
                  </a:lnTo>
                  <a:cubicBezTo>
                    <a:pt x="2750331" y="690393"/>
                    <a:pt x="2701683" y="689667"/>
                    <a:pt x="2663200" y="666432"/>
                  </a:cubicBezTo>
                  <a:lnTo>
                    <a:pt x="1808578" y="153079"/>
                  </a:lnTo>
                  <a:cubicBezTo>
                    <a:pt x="1770094" y="130569"/>
                    <a:pt x="1746859" y="89182"/>
                    <a:pt x="1746859" y="44889"/>
                  </a:cubicBezTo>
                  <a:close/>
                  <a:moveTo>
                    <a:pt x="0" y="0"/>
                  </a:moveTo>
                  <a:lnTo>
                    <a:pt x="1571679" y="0"/>
                  </a:lnTo>
                  <a:lnTo>
                    <a:pt x="1571679" y="42711"/>
                  </a:lnTo>
                  <a:cubicBezTo>
                    <a:pt x="1571679" y="88455"/>
                    <a:pt x="1546266" y="130569"/>
                    <a:pt x="1506330" y="153079"/>
                  </a:cubicBezTo>
                  <a:lnTo>
                    <a:pt x="574016" y="668610"/>
                  </a:lnTo>
                  <a:cubicBezTo>
                    <a:pt x="534806" y="690393"/>
                    <a:pt x="486158" y="689667"/>
                    <a:pt x="447674" y="666432"/>
                  </a:cubicBezTo>
                  <a:lnTo>
                    <a:pt x="0" y="397524"/>
                  </a:ln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1" name="Google Shape;1051;p15"/>
            <p:cNvSpPr/>
            <p:nvPr/>
          </p:nvSpPr>
          <p:spPr>
            <a:xfrm>
              <a:off x="651024" y="340614"/>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2" name="Google Shape;1052;p15"/>
            <p:cNvSpPr/>
            <p:nvPr/>
          </p:nvSpPr>
          <p:spPr>
            <a:xfrm>
              <a:off x="2865020" y="340614"/>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3" name="Google Shape;1053;p15"/>
            <p:cNvSpPr/>
            <p:nvPr/>
          </p:nvSpPr>
          <p:spPr>
            <a:xfrm>
              <a:off x="5079016" y="340614"/>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4" name="Google Shape;1054;p15"/>
            <p:cNvSpPr/>
            <p:nvPr/>
          </p:nvSpPr>
          <p:spPr>
            <a:xfrm>
              <a:off x="7293013" y="340614"/>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5" name="Google Shape;1055;p15"/>
            <p:cNvSpPr/>
            <p:nvPr/>
          </p:nvSpPr>
          <p:spPr>
            <a:xfrm>
              <a:off x="1745327" y="2229411"/>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6" name="Google Shape;1056;p15"/>
            <p:cNvSpPr/>
            <p:nvPr/>
          </p:nvSpPr>
          <p:spPr>
            <a:xfrm>
              <a:off x="3959324" y="2229411"/>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7" name="Google Shape;1057;p15"/>
            <p:cNvSpPr/>
            <p:nvPr/>
          </p:nvSpPr>
          <p:spPr>
            <a:xfrm>
              <a:off x="6173319" y="2229411"/>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8" name="Google Shape;1058;p15"/>
            <p:cNvSpPr/>
            <p:nvPr/>
          </p:nvSpPr>
          <p:spPr>
            <a:xfrm>
              <a:off x="8387315" y="2229411"/>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59" name="Google Shape;1059;p15"/>
            <p:cNvSpPr/>
            <p:nvPr/>
          </p:nvSpPr>
          <p:spPr>
            <a:xfrm>
              <a:off x="651024" y="4118208"/>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0" name="Google Shape;1060;p15"/>
            <p:cNvSpPr/>
            <p:nvPr/>
          </p:nvSpPr>
          <p:spPr>
            <a:xfrm>
              <a:off x="2865020" y="4118208"/>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1" name="Google Shape;1061;p15"/>
            <p:cNvSpPr/>
            <p:nvPr/>
          </p:nvSpPr>
          <p:spPr>
            <a:xfrm>
              <a:off x="5079016" y="4118208"/>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2" name="Google Shape;1062;p15"/>
            <p:cNvSpPr/>
            <p:nvPr/>
          </p:nvSpPr>
          <p:spPr>
            <a:xfrm>
              <a:off x="7293013" y="4118208"/>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3" name="Google Shape;1063;p15"/>
            <p:cNvSpPr/>
            <p:nvPr/>
          </p:nvSpPr>
          <p:spPr>
            <a:xfrm>
              <a:off x="9531180" y="370595"/>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4" name="Google Shape;1064;p15"/>
            <p:cNvSpPr/>
            <p:nvPr/>
          </p:nvSpPr>
          <p:spPr>
            <a:xfrm>
              <a:off x="9517425" y="4118208"/>
              <a:ext cx="2040850" cy="2233155"/>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065" name="Google Shape;1065;p15"/>
          <p:cNvGrpSpPr/>
          <p:nvPr/>
        </p:nvGrpSpPr>
        <p:grpSpPr>
          <a:xfrm>
            <a:off x="-1766" y="0"/>
            <a:ext cx="18288000" cy="9245346"/>
            <a:chOff x="-1177" y="0"/>
            <a:chExt cx="12192000" cy="6163564"/>
          </a:xfrm>
        </p:grpSpPr>
        <p:sp>
          <p:nvSpPr>
            <p:cNvPr id="1066" name="Google Shape;1066;p15"/>
            <p:cNvSpPr/>
            <p:nvPr/>
          </p:nvSpPr>
          <p:spPr>
            <a:xfrm>
              <a:off x="801959" y="1785475"/>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7" name="Google Shape;1067;p15"/>
            <p:cNvSpPr/>
            <p:nvPr/>
          </p:nvSpPr>
          <p:spPr>
            <a:xfrm>
              <a:off x="3015955" y="1785475"/>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8" name="Google Shape;1068;p15"/>
            <p:cNvSpPr/>
            <p:nvPr/>
          </p:nvSpPr>
          <p:spPr>
            <a:xfrm>
              <a:off x="5229951" y="1785475"/>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69" name="Google Shape;1069;p15"/>
            <p:cNvSpPr/>
            <p:nvPr/>
          </p:nvSpPr>
          <p:spPr>
            <a:xfrm>
              <a:off x="7443948" y="1785475"/>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0" name="Google Shape;1070;p15"/>
            <p:cNvSpPr/>
            <p:nvPr/>
          </p:nvSpPr>
          <p:spPr>
            <a:xfrm>
              <a:off x="1896262" y="3674272"/>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1" name="Google Shape;1071;p15"/>
            <p:cNvSpPr/>
            <p:nvPr/>
          </p:nvSpPr>
          <p:spPr>
            <a:xfrm>
              <a:off x="4110259" y="3674272"/>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2" name="Google Shape;1072;p15"/>
            <p:cNvSpPr/>
            <p:nvPr/>
          </p:nvSpPr>
          <p:spPr>
            <a:xfrm>
              <a:off x="6324254" y="3674272"/>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3" name="Google Shape;1073;p15"/>
            <p:cNvSpPr/>
            <p:nvPr/>
          </p:nvSpPr>
          <p:spPr>
            <a:xfrm>
              <a:off x="8538250" y="3674272"/>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4" name="Google Shape;1074;p15"/>
            <p:cNvSpPr/>
            <p:nvPr/>
          </p:nvSpPr>
          <p:spPr>
            <a:xfrm>
              <a:off x="801959" y="5563069"/>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5" name="Google Shape;1075;p15"/>
            <p:cNvSpPr/>
            <p:nvPr/>
          </p:nvSpPr>
          <p:spPr>
            <a:xfrm>
              <a:off x="3015955" y="5563069"/>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6" name="Google Shape;1076;p15"/>
            <p:cNvSpPr/>
            <p:nvPr/>
          </p:nvSpPr>
          <p:spPr>
            <a:xfrm>
              <a:off x="5229951" y="5563069"/>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7" name="Google Shape;1077;p15"/>
            <p:cNvSpPr/>
            <p:nvPr/>
          </p:nvSpPr>
          <p:spPr>
            <a:xfrm>
              <a:off x="7443948" y="5563069"/>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8" name="Google Shape;1078;p15"/>
            <p:cNvSpPr/>
            <p:nvPr/>
          </p:nvSpPr>
          <p:spPr>
            <a:xfrm>
              <a:off x="9682115" y="1815456"/>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79" name="Google Shape;1079;p15"/>
            <p:cNvSpPr/>
            <p:nvPr/>
          </p:nvSpPr>
          <p:spPr>
            <a:xfrm>
              <a:off x="10821389" y="3674272"/>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80" name="Google Shape;1080;p15"/>
            <p:cNvSpPr/>
            <p:nvPr/>
          </p:nvSpPr>
          <p:spPr>
            <a:xfrm>
              <a:off x="9668360" y="5563069"/>
              <a:ext cx="887931" cy="600495"/>
            </a:xfrm>
            <a:custGeom>
              <a:avLst/>
              <a:gdLst/>
              <a:ahLst/>
              <a:cxnLst/>
              <a:rect l="l" t="t" r="r" b="b"/>
              <a:pathLst>
                <a:path w="1164500" h="787535" extrusionOk="0">
                  <a:moveTo>
                    <a:pt x="16871" y="96668"/>
                  </a:moveTo>
                  <a:cubicBezTo>
                    <a:pt x="197846" y="277643"/>
                    <a:pt x="788396" y="649118"/>
                    <a:pt x="1112246" y="782468"/>
                  </a:cubicBezTo>
                  <a:cubicBezTo>
                    <a:pt x="1264646" y="845333"/>
                    <a:pt x="1069383" y="306218"/>
                    <a:pt x="712196" y="115718"/>
                  </a:cubicBezTo>
                  <a:cubicBezTo>
                    <a:pt x="395013" y="-53827"/>
                    <a:pt x="-97429" y="-16680"/>
                    <a:pt x="16871" y="96668"/>
                  </a:cubicBez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81" name="Google Shape;1081;p15"/>
            <p:cNvSpPr/>
            <p:nvPr/>
          </p:nvSpPr>
          <p:spPr>
            <a:xfrm>
              <a:off x="-1177" y="0"/>
              <a:ext cx="12192000" cy="5809648"/>
            </a:xfrm>
            <a:custGeom>
              <a:avLst/>
              <a:gdLst/>
              <a:ahLst/>
              <a:cxnLst/>
              <a:rect l="l" t="t" r="r" b="b"/>
              <a:pathLst>
                <a:path w="12192000" h="5809648" extrusionOk="0">
                  <a:moveTo>
                    <a:pt x="12111791" y="5563151"/>
                  </a:moveTo>
                  <a:lnTo>
                    <a:pt x="12192000" y="5566621"/>
                  </a:lnTo>
                  <a:lnTo>
                    <a:pt x="12192000" y="5809648"/>
                  </a:lnTo>
                  <a:lnTo>
                    <a:pt x="12124067" y="5762352"/>
                  </a:lnTo>
                  <a:cubicBezTo>
                    <a:pt x="12058604" y="5714815"/>
                    <a:pt x="12004601" y="5671249"/>
                    <a:pt x="11970111" y="5636759"/>
                  </a:cubicBezTo>
                  <a:cubicBezTo>
                    <a:pt x="11926545" y="5593556"/>
                    <a:pt x="11998611" y="5564875"/>
                    <a:pt x="12111791" y="5563151"/>
                  </a:cubicBezTo>
                  <a:close/>
                  <a:moveTo>
                    <a:pt x="0" y="3689073"/>
                  </a:moveTo>
                  <a:lnTo>
                    <a:pt x="29278" y="3693539"/>
                  </a:lnTo>
                  <a:cubicBezTo>
                    <a:pt x="97112" y="3707709"/>
                    <a:pt x="165910" y="3730173"/>
                    <a:pt x="226358" y="3762484"/>
                  </a:cubicBezTo>
                  <a:cubicBezTo>
                    <a:pt x="498645" y="3907704"/>
                    <a:pt x="647496" y="4318678"/>
                    <a:pt x="531320" y="4270755"/>
                  </a:cubicBezTo>
                  <a:cubicBezTo>
                    <a:pt x="407883" y="4219928"/>
                    <a:pt x="233619" y="4123720"/>
                    <a:pt x="72969" y="4022973"/>
                  </a:cubicBezTo>
                  <a:lnTo>
                    <a:pt x="0" y="3975687"/>
                  </a:lnTo>
                  <a:close/>
                  <a:moveTo>
                    <a:pt x="12051829" y="1815538"/>
                  </a:moveTo>
                  <a:cubicBezTo>
                    <a:pt x="12080124" y="1815107"/>
                    <a:pt x="12110989" y="1816360"/>
                    <a:pt x="12143260" y="1819493"/>
                  </a:cubicBezTo>
                  <a:lnTo>
                    <a:pt x="12192000" y="1826926"/>
                  </a:lnTo>
                  <a:lnTo>
                    <a:pt x="12192000" y="2102715"/>
                  </a:lnTo>
                  <a:lnTo>
                    <a:pt x="12169886" y="2088385"/>
                  </a:lnTo>
                  <a:cubicBezTo>
                    <a:pt x="12057525" y="2013038"/>
                    <a:pt x="11961884" y="1940881"/>
                    <a:pt x="11910149" y="1889146"/>
                  </a:cubicBezTo>
                  <a:cubicBezTo>
                    <a:pt x="11866583" y="1845943"/>
                    <a:pt x="11938649" y="1817262"/>
                    <a:pt x="12051829" y="1815538"/>
                  </a:cubicBezTo>
                  <a:close/>
                  <a:moveTo>
                    <a:pt x="10807384" y="0"/>
                  </a:moveTo>
                  <a:lnTo>
                    <a:pt x="11326145" y="0"/>
                  </a:lnTo>
                  <a:lnTo>
                    <a:pt x="11400034" y="50390"/>
                  </a:lnTo>
                  <a:cubicBezTo>
                    <a:pt x="11609348" y="225684"/>
                    <a:pt x="11710605" y="535094"/>
                    <a:pt x="11608951" y="493162"/>
                  </a:cubicBezTo>
                  <a:cubicBezTo>
                    <a:pt x="11392936" y="404214"/>
                    <a:pt x="11021263" y="176287"/>
                    <a:pt x="10839298" y="28272"/>
                  </a:cubicBezTo>
                  <a:close/>
                  <a:moveTo>
                    <a:pt x="8591856" y="0"/>
                  </a:moveTo>
                  <a:lnTo>
                    <a:pt x="9110618" y="0"/>
                  </a:lnTo>
                  <a:lnTo>
                    <a:pt x="9184507" y="50390"/>
                  </a:lnTo>
                  <a:cubicBezTo>
                    <a:pt x="9393821" y="225684"/>
                    <a:pt x="9495078" y="535094"/>
                    <a:pt x="9393424" y="493162"/>
                  </a:cubicBezTo>
                  <a:cubicBezTo>
                    <a:pt x="9177409" y="404214"/>
                    <a:pt x="8805736" y="176287"/>
                    <a:pt x="8623771" y="28273"/>
                  </a:cubicBezTo>
                  <a:close/>
                  <a:moveTo>
                    <a:pt x="6376330" y="0"/>
                  </a:moveTo>
                  <a:lnTo>
                    <a:pt x="6895091" y="0"/>
                  </a:lnTo>
                  <a:lnTo>
                    <a:pt x="6968981" y="50391"/>
                  </a:lnTo>
                  <a:cubicBezTo>
                    <a:pt x="7178295" y="225684"/>
                    <a:pt x="7279552" y="535094"/>
                    <a:pt x="7177898" y="493162"/>
                  </a:cubicBezTo>
                  <a:cubicBezTo>
                    <a:pt x="6961884" y="404215"/>
                    <a:pt x="6590210" y="176287"/>
                    <a:pt x="6408246" y="28273"/>
                  </a:cubicBezTo>
                  <a:close/>
                  <a:moveTo>
                    <a:pt x="4160805" y="0"/>
                  </a:moveTo>
                  <a:lnTo>
                    <a:pt x="4679566" y="0"/>
                  </a:lnTo>
                  <a:lnTo>
                    <a:pt x="4753456" y="50391"/>
                  </a:lnTo>
                  <a:cubicBezTo>
                    <a:pt x="4962770" y="225684"/>
                    <a:pt x="5064028" y="535095"/>
                    <a:pt x="4962373" y="493162"/>
                  </a:cubicBezTo>
                  <a:cubicBezTo>
                    <a:pt x="4746359" y="404215"/>
                    <a:pt x="4374685" y="176287"/>
                    <a:pt x="4192720" y="28273"/>
                  </a:cubicBezTo>
                  <a:close/>
                  <a:moveTo>
                    <a:pt x="1945279" y="0"/>
                  </a:moveTo>
                  <a:lnTo>
                    <a:pt x="2464039" y="0"/>
                  </a:lnTo>
                  <a:lnTo>
                    <a:pt x="2537930" y="50391"/>
                  </a:lnTo>
                  <a:cubicBezTo>
                    <a:pt x="2747244" y="225684"/>
                    <a:pt x="2848501" y="535095"/>
                    <a:pt x="2746847" y="493162"/>
                  </a:cubicBezTo>
                  <a:cubicBezTo>
                    <a:pt x="2530832" y="404215"/>
                    <a:pt x="2159158" y="176287"/>
                    <a:pt x="1977194" y="28273"/>
                  </a:cubicBezTo>
                  <a:close/>
                  <a:moveTo>
                    <a:pt x="0" y="0"/>
                  </a:moveTo>
                  <a:lnTo>
                    <a:pt x="248514" y="0"/>
                  </a:lnTo>
                  <a:lnTo>
                    <a:pt x="322405" y="50391"/>
                  </a:lnTo>
                  <a:cubicBezTo>
                    <a:pt x="531719" y="225684"/>
                    <a:pt x="632976" y="535095"/>
                    <a:pt x="531322" y="493162"/>
                  </a:cubicBezTo>
                  <a:cubicBezTo>
                    <a:pt x="407885" y="442335"/>
                    <a:pt x="233620" y="346127"/>
                    <a:pt x="72971" y="245380"/>
                  </a:cubicBezTo>
                  <a:lnTo>
                    <a:pt x="0" y="198093"/>
                  </a:lnTo>
                  <a:close/>
                </a:path>
              </a:pathLst>
            </a:custGeom>
            <a:solidFill>
              <a:schemeClr val="accent4"/>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82" name="Google Shape;1082;p15"/>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
        <p:nvSpPr>
          <p:cNvPr id="1083" name="Google Shape;1083;p15"/>
          <p:cNvSpPr/>
          <p:nvPr/>
        </p:nvSpPr>
        <p:spPr>
          <a:xfrm>
            <a:off x="705150" y="499050"/>
            <a:ext cx="16877700" cy="9288900"/>
          </a:xfrm>
          <a:prstGeom prst="roundRect">
            <a:avLst>
              <a:gd name="adj" fmla="val 4504"/>
            </a:avLst>
          </a:prstGeom>
          <a:solidFill>
            <a:srgbClr val="FFFFFF">
              <a:alpha val="58819"/>
            </a:srgbClr>
          </a:solidFill>
          <a:ln w="76200" cap="flat" cmpd="sng">
            <a:solidFill>
              <a:schemeClr val="accent3"/>
            </a:solidFill>
            <a:prstDash val="solid"/>
            <a:round/>
            <a:headEnd type="none" w="sm" len="sm"/>
            <a:tailEnd type="none" w="sm" len="sm"/>
          </a:ln>
        </p:spPr>
        <p:txBody>
          <a:bodyPr spcFirstLastPara="1" wrap="square" lIns="137138" tIns="137138" rIns="137138" bIns="137138" anchor="ctr" anchorCtr="0">
            <a:noAutofit/>
          </a:bodyPr>
          <a:lstStyle/>
          <a:p>
            <a:pPr>
              <a:buClr>
                <a:srgbClr val="000000"/>
              </a:buClr>
              <a:buSzPts val="1400"/>
              <a:buFont typeface="Arial"/>
              <a:buNone/>
            </a:pPr>
            <a:endParaRPr sz="2100" kern="0">
              <a:solidFill>
                <a:srgbClr val="000000"/>
              </a:solidFill>
              <a:ea typeface="Arial"/>
              <a:cs typeface="Arial"/>
              <a:sym typeface="Arial"/>
            </a:endParaRPr>
          </a:p>
        </p:txBody>
      </p:sp>
      <p:grpSp>
        <p:nvGrpSpPr>
          <p:cNvPr id="1084" name="Google Shape;1084;p15"/>
          <p:cNvGrpSpPr/>
          <p:nvPr/>
        </p:nvGrpSpPr>
        <p:grpSpPr>
          <a:xfrm>
            <a:off x="134114" y="6506162"/>
            <a:ext cx="3467895" cy="2912900"/>
            <a:chOff x="2076453" y="1626619"/>
            <a:chExt cx="3249831" cy="2729734"/>
          </a:xfrm>
        </p:grpSpPr>
        <p:grpSp>
          <p:nvGrpSpPr>
            <p:cNvPr id="1085" name="Google Shape;1085;p15"/>
            <p:cNvGrpSpPr/>
            <p:nvPr/>
          </p:nvGrpSpPr>
          <p:grpSpPr>
            <a:xfrm>
              <a:off x="2076453" y="2309959"/>
              <a:ext cx="833410" cy="861198"/>
              <a:chOff x="2076453" y="2309959"/>
              <a:chExt cx="833410" cy="861198"/>
            </a:xfrm>
          </p:grpSpPr>
          <p:sp>
            <p:nvSpPr>
              <p:cNvPr id="1086" name="Google Shape;1086;p15"/>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87" name="Google Shape;1087;p15"/>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088" name="Google Shape;1088;p15"/>
            <p:cNvGrpSpPr/>
            <p:nvPr/>
          </p:nvGrpSpPr>
          <p:grpSpPr>
            <a:xfrm>
              <a:off x="2450412" y="1626619"/>
              <a:ext cx="1134652" cy="1350990"/>
              <a:chOff x="2450412" y="1626619"/>
              <a:chExt cx="1134652" cy="1350990"/>
            </a:xfrm>
          </p:grpSpPr>
          <p:sp>
            <p:nvSpPr>
              <p:cNvPr id="1089" name="Google Shape;1089;p15"/>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0" name="Google Shape;1090;p15"/>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091" name="Google Shape;1091;p15"/>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2" name="Google Shape;1092;p15"/>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3" name="Google Shape;1093;p15"/>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4" name="Google Shape;1094;p15"/>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5" name="Google Shape;1095;p15"/>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6" name="Google Shape;1096;p15"/>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097" name="Google Shape;1097;p15"/>
            <p:cNvGrpSpPr/>
            <p:nvPr/>
          </p:nvGrpSpPr>
          <p:grpSpPr>
            <a:xfrm>
              <a:off x="3468909" y="2291619"/>
              <a:ext cx="809625" cy="809625"/>
              <a:chOff x="3468909" y="2291619"/>
              <a:chExt cx="809625" cy="809625"/>
            </a:xfrm>
          </p:grpSpPr>
          <p:sp>
            <p:nvSpPr>
              <p:cNvPr id="1098" name="Google Shape;1098;p15"/>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099" name="Google Shape;1099;p15"/>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00" name="Google Shape;1100;p15"/>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1" name="Google Shape;1101;p15"/>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2" name="Google Shape;1102;p15"/>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3" name="Google Shape;1103;p15"/>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4" name="Google Shape;1104;p15"/>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5" name="Google Shape;1105;p15"/>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6" name="Google Shape;1106;p15"/>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07" name="Google Shape;1107;p15"/>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108" name="Google Shape;1108;p15"/>
            <p:cNvGrpSpPr/>
            <p:nvPr/>
          </p:nvGrpSpPr>
          <p:grpSpPr>
            <a:xfrm>
              <a:off x="4516659" y="2291619"/>
              <a:ext cx="809625" cy="809625"/>
              <a:chOff x="4516659" y="2291619"/>
              <a:chExt cx="809625" cy="809625"/>
            </a:xfrm>
          </p:grpSpPr>
          <p:sp>
            <p:nvSpPr>
              <p:cNvPr id="1109" name="Google Shape;1109;p15"/>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10" name="Google Shape;1110;p15"/>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11" name="Google Shape;1111;p15"/>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12" name="Google Shape;1112;p15"/>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113" name="Google Shape;1113;p15"/>
          <p:cNvGrpSpPr/>
          <p:nvPr/>
        </p:nvGrpSpPr>
        <p:grpSpPr>
          <a:xfrm flipH="1">
            <a:off x="14637635" y="772663"/>
            <a:ext cx="3163710" cy="2657396"/>
            <a:chOff x="2076453" y="1626619"/>
            <a:chExt cx="3249831" cy="2729734"/>
          </a:xfrm>
        </p:grpSpPr>
        <p:grpSp>
          <p:nvGrpSpPr>
            <p:cNvPr id="1114" name="Google Shape;1114;p15"/>
            <p:cNvGrpSpPr/>
            <p:nvPr/>
          </p:nvGrpSpPr>
          <p:grpSpPr>
            <a:xfrm>
              <a:off x="2076453" y="2309959"/>
              <a:ext cx="833410" cy="861198"/>
              <a:chOff x="2076453" y="2309959"/>
              <a:chExt cx="833410" cy="861198"/>
            </a:xfrm>
          </p:grpSpPr>
          <p:sp>
            <p:nvSpPr>
              <p:cNvPr id="1115" name="Google Shape;1115;p15"/>
              <p:cNvSpPr/>
              <p:nvPr/>
            </p:nvSpPr>
            <p:spPr>
              <a:xfrm>
                <a:off x="2114495" y="2348061"/>
                <a:ext cx="757273" cy="784470"/>
              </a:xfrm>
              <a:custGeom>
                <a:avLst/>
                <a:gdLst/>
                <a:ahLst/>
                <a:cxnLst/>
                <a:rect l="l" t="t" r="r" b="b"/>
                <a:pathLst>
                  <a:path w="757273" h="784470" extrusionOk="0">
                    <a:moveTo>
                      <a:pt x="573364" y="781759"/>
                    </a:moveTo>
                    <a:cubicBezTo>
                      <a:pt x="354289" y="791284"/>
                      <a:pt x="18819" y="788902"/>
                      <a:pt x="1864" y="543634"/>
                    </a:cubicBezTo>
                    <a:cubicBezTo>
                      <a:pt x="-17186" y="267409"/>
                      <a:pt x="112449" y="18044"/>
                      <a:pt x="268564" y="709"/>
                    </a:cubicBezTo>
                    <a:cubicBezTo>
                      <a:pt x="354289" y="-8816"/>
                      <a:pt x="413344" y="78052"/>
                      <a:pt x="554314" y="238834"/>
                    </a:cubicBezTo>
                    <a:cubicBezTo>
                      <a:pt x="700523" y="405616"/>
                      <a:pt x="773199" y="490960"/>
                      <a:pt x="754339" y="591259"/>
                    </a:cubicBezTo>
                    <a:cubicBezTo>
                      <a:pt x="731289" y="713464"/>
                      <a:pt x="592224" y="780997"/>
                      <a:pt x="573364" y="781759"/>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16" name="Google Shape;1116;p15"/>
              <p:cNvSpPr/>
              <p:nvPr/>
            </p:nvSpPr>
            <p:spPr>
              <a:xfrm>
                <a:off x="2076453" y="2309959"/>
                <a:ext cx="833410" cy="861198"/>
              </a:xfrm>
              <a:custGeom>
                <a:avLst/>
                <a:gdLst/>
                <a:ahLst/>
                <a:cxnLst/>
                <a:rect l="l" t="t" r="r" b="b"/>
                <a:pathLst>
                  <a:path w="833410" h="861198" extrusionOk="0">
                    <a:moveTo>
                      <a:pt x="492534" y="861198"/>
                    </a:moveTo>
                    <a:cubicBezTo>
                      <a:pt x="294700" y="861198"/>
                      <a:pt x="18665" y="827385"/>
                      <a:pt x="1901" y="584402"/>
                    </a:cubicBezTo>
                    <a:cubicBezTo>
                      <a:pt x="-18101" y="293604"/>
                      <a:pt x="122297" y="20998"/>
                      <a:pt x="302415" y="996"/>
                    </a:cubicBezTo>
                    <a:cubicBezTo>
                      <a:pt x="395855" y="-9291"/>
                      <a:pt x="456053" y="60622"/>
                      <a:pt x="565400" y="187686"/>
                    </a:cubicBezTo>
                    <a:cubicBezTo>
                      <a:pt x="582450" y="207498"/>
                      <a:pt x="600928" y="228929"/>
                      <a:pt x="621026" y="251884"/>
                    </a:cubicBezTo>
                    <a:cubicBezTo>
                      <a:pt x="765425" y="416572"/>
                      <a:pt x="852579" y="515917"/>
                      <a:pt x="829814" y="636504"/>
                    </a:cubicBezTo>
                    <a:cubicBezTo>
                      <a:pt x="802954" y="779093"/>
                      <a:pt x="646744" y="856531"/>
                      <a:pt x="613025" y="857960"/>
                    </a:cubicBezTo>
                    <a:cubicBezTo>
                      <a:pt x="579878" y="859389"/>
                      <a:pt x="538349" y="861198"/>
                      <a:pt x="492534" y="861198"/>
                    </a:cubicBezTo>
                    <a:close/>
                    <a:moveTo>
                      <a:pt x="318893" y="76243"/>
                    </a:moveTo>
                    <a:cubicBezTo>
                      <a:pt x="316226" y="76243"/>
                      <a:pt x="313559" y="76434"/>
                      <a:pt x="310797" y="76719"/>
                    </a:cubicBezTo>
                    <a:cubicBezTo>
                      <a:pt x="185448" y="90626"/>
                      <a:pt x="59242" y="308463"/>
                      <a:pt x="77911" y="579163"/>
                    </a:cubicBezTo>
                    <a:cubicBezTo>
                      <a:pt x="91627" y="778045"/>
                      <a:pt x="367471" y="792238"/>
                      <a:pt x="607215" y="781951"/>
                    </a:cubicBezTo>
                    <a:cubicBezTo>
                      <a:pt x="631789" y="774807"/>
                      <a:pt x="737231" y="716323"/>
                      <a:pt x="754852" y="622312"/>
                    </a:cubicBezTo>
                    <a:cubicBezTo>
                      <a:pt x="770092" y="541635"/>
                      <a:pt x="707227" y="465816"/>
                      <a:pt x="563590" y="302081"/>
                    </a:cubicBezTo>
                    <a:cubicBezTo>
                      <a:pt x="543302" y="278935"/>
                      <a:pt x="524728" y="257313"/>
                      <a:pt x="507488" y="237311"/>
                    </a:cubicBezTo>
                    <a:cubicBezTo>
                      <a:pt x="411095" y="125107"/>
                      <a:pt x="366994" y="76243"/>
                      <a:pt x="318893" y="76243"/>
                    </a:cubicBezTo>
                    <a:close/>
                    <a:moveTo>
                      <a:pt x="609787" y="781855"/>
                    </a:moveTo>
                    <a:cubicBezTo>
                      <a:pt x="609596" y="781855"/>
                      <a:pt x="609406" y="781855"/>
                      <a:pt x="609120" y="781855"/>
                    </a:cubicBezTo>
                    <a:cubicBezTo>
                      <a:pt x="609310" y="781855"/>
                      <a:pt x="609596" y="781855"/>
                      <a:pt x="609787" y="781855"/>
                    </a:cubicBezTo>
                    <a:lnTo>
                      <a:pt x="609787" y="781855"/>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grpSp>
          <p:nvGrpSpPr>
            <p:cNvPr id="1117" name="Google Shape;1117;p15"/>
            <p:cNvGrpSpPr/>
            <p:nvPr/>
          </p:nvGrpSpPr>
          <p:grpSpPr>
            <a:xfrm>
              <a:off x="2450412" y="1626619"/>
              <a:ext cx="1134652" cy="1350990"/>
              <a:chOff x="2450412" y="1626619"/>
              <a:chExt cx="1134652" cy="1350990"/>
            </a:xfrm>
          </p:grpSpPr>
          <p:sp>
            <p:nvSpPr>
              <p:cNvPr id="1118" name="Google Shape;1118;p15"/>
              <p:cNvSpPr/>
              <p:nvPr/>
            </p:nvSpPr>
            <p:spPr>
              <a:xfrm>
                <a:off x="2488545" y="1664676"/>
                <a:ext cx="1058213" cy="1274864"/>
              </a:xfrm>
              <a:custGeom>
                <a:avLst/>
                <a:gdLst/>
                <a:ahLst/>
                <a:cxnLst/>
                <a:rect l="l" t="t" r="r" b="b"/>
                <a:pathLst>
                  <a:path w="1058213" h="1274864" extrusionOk="0">
                    <a:moveTo>
                      <a:pt x="365049" y="1247212"/>
                    </a:moveTo>
                    <a:cubicBezTo>
                      <a:pt x="349524" y="1215779"/>
                      <a:pt x="329712" y="1186728"/>
                      <a:pt x="311519" y="1156819"/>
                    </a:cubicBezTo>
                    <a:cubicBezTo>
                      <a:pt x="265323" y="1081096"/>
                      <a:pt x="215793" y="1007467"/>
                      <a:pt x="169597" y="931744"/>
                    </a:cubicBezTo>
                    <a:cubicBezTo>
                      <a:pt x="80252" y="785440"/>
                      <a:pt x="-6902" y="620562"/>
                      <a:pt x="433" y="443968"/>
                    </a:cubicBezTo>
                    <a:cubicBezTo>
                      <a:pt x="2433" y="395962"/>
                      <a:pt x="11767" y="348337"/>
                      <a:pt x="27864" y="303094"/>
                    </a:cubicBezTo>
                    <a:cubicBezTo>
                      <a:pt x="111304" y="69445"/>
                      <a:pt x="381623" y="11438"/>
                      <a:pt x="601746" y="2866"/>
                    </a:cubicBezTo>
                    <a:cubicBezTo>
                      <a:pt x="712141" y="-1421"/>
                      <a:pt x="841966" y="-9898"/>
                      <a:pt x="937216" y="56206"/>
                    </a:cubicBezTo>
                    <a:cubicBezTo>
                      <a:pt x="1084949" y="158790"/>
                      <a:pt x="1063899" y="349861"/>
                      <a:pt x="1044658" y="505309"/>
                    </a:cubicBezTo>
                    <a:cubicBezTo>
                      <a:pt x="1039324" y="548267"/>
                      <a:pt x="1030180" y="591225"/>
                      <a:pt x="1020465" y="633421"/>
                    </a:cubicBezTo>
                    <a:cubicBezTo>
                      <a:pt x="1012369" y="668377"/>
                      <a:pt x="1003225" y="703048"/>
                      <a:pt x="992842" y="737434"/>
                    </a:cubicBezTo>
                    <a:cubicBezTo>
                      <a:pt x="933787" y="933839"/>
                      <a:pt x="829774" y="1105861"/>
                      <a:pt x="675565" y="1241782"/>
                    </a:cubicBezTo>
                    <a:cubicBezTo>
                      <a:pt x="613081" y="1296932"/>
                      <a:pt x="377242" y="1271881"/>
                      <a:pt x="365049" y="124721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19" name="Google Shape;1119;p15"/>
              <p:cNvSpPr/>
              <p:nvPr/>
            </p:nvSpPr>
            <p:spPr>
              <a:xfrm>
                <a:off x="2450412" y="1626619"/>
                <a:ext cx="1134652" cy="1350990"/>
              </a:xfrm>
              <a:custGeom>
                <a:avLst/>
                <a:gdLst/>
                <a:ahLst/>
                <a:cxnLst/>
                <a:rect l="l" t="t" r="r" b="b"/>
                <a:pathLst>
                  <a:path w="1134652" h="1350990" extrusionOk="0">
                    <a:moveTo>
                      <a:pt x="564060" y="1350991"/>
                    </a:moveTo>
                    <a:cubicBezTo>
                      <a:pt x="516149" y="1350991"/>
                      <a:pt x="470525" y="1345847"/>
                      <a:pt x="441378" y="1340037"/>
                    </a:cubicBezTo>
                    <a:cubicBezTo>
                      <a:pt x="398611" y="1331560"/>
                      <a:pt x="378323" y="1320892"/>
                      <a:pt x="368988" y="1302032"/>
                    </a:cubicBezTo>
                    <a:lnTo>
                      <a:pt x="368988" y="1302032"/>
                    </a:lnTo>
                    <a:cubicBezTo>
                      <a:pt x="358606" y="1280887"/>
                      <a:pt x="345842" y="1260694"/>
                      <a:pt x="332412" y="1239263"/>
                    </a:cubicBezTo>
                    <a:cubicBezTo>
                      <a:pt x="327269" y="1231071"/>
                      <a:pt x="322125" y="1222879"/>
                      <a:pt x="317077" y="1214688"/>
                    </a:cubicBezTo>
                    <a:cubicBezTo>
                      <a:pt x="294026" y="1176874"/>
                      <a:pt x="269642" y="1138774"/>
                      <a:pt x="246020" y="1102007"/>
                    </a:cubicBezTo>
                    <a:cubicBezTo>
                      <a:pt x="222589" y="1065431"/>
                      <a:pt x="198300" y="1027617"/>
                      <a:pt x="175154" y="989707"/>
                    </a:cubicBezTo>
                    <a:cubicBezTo>
                      <a:pt x="79904" y="833688"/>
                      <a:pt x="-7154" y="664048"/>
                      <a:pt x="466" y="480501"/>
                    </a:cubicBezTo>
                    <a:cubicBezTo>
                      <a:pt x="2657" y="428590"/>
                      <a:pt x="12563" y="377440"/>
                      <a:pt x="30088" y="328387"/>
                    </a:cubicBezTo>
                    <a:cubicBezTo>
                      <a:pt x="101621" y="128171"/>
                      <a:pt x="311933" y="15586"/>
                      <a:pt x="638355" y="2917"/>
                    </a:cubicBezTo>
                    <a:lnTo>
                      <a:pt x="653119" y="2346"/>
                    </a:lnTo>
                    <a:cubicBezTo>
                      <a:pt x="766752" y="-2226"/>
                      <a:pt x="895530" y="-7370"/>
                      <a:pt x="996971" y="63115"/>
                    </a:cubicBezTo>
                    <a:cubicBezTo>
                      <a:pt x="1166135" y="180559"/>
                      <a:pt x="1139751" y="393061"/>
                      <a:pt x="1120511" y="548128"/>
                    </a:cubicBezTo>
                    <a:cubicBezTo>
                      <a:pt x="1114891" y="593658"/>
                      <a:pt x="1105175" y="638425"/>
                      <a:pt x="1095650" y="680145"/>
                    </a:cubicBezTo>
                    <a:cubicBezTo>
                      <a:pt x="1087459" y="715768"/>
                      <a:pt x="1077934" y="751582"/>
                      <a:pt x="1067456" y="786539"/>
                    </a:cubicBezTo>
                    <a:cubicBezTo>
                      <a:pt x="1004401" y="996280"/>
                      <a:pt x="893816" y="1171921"/>
                      <a:pt x="738939" y="1308509"/>
                    </a:cubicBezTo>
                    <a:cubicBezTo>
                      <a:pt x="701982" y="1340989"/>
                      <a:pt x="630830" y="1350991"/>
                      <a:pt x="564060" y="1350991"/>
                    </a:cubicBezTo>
                    <a:close/>
                    <a:moveTo>
                      <a:pt x="432996" y="1259646"/>
                    </a:moveTo>
                    <a:cubicBezTo>
                      <a:pt x="474906" y="1275648"/>
                      <a:pt x="648261" y="1286792"/>
                      <a:pt x="688552" y="1251264"/>
                    </a:cubicBezTo>
                    <a:cubicBezTo>
                      <a:pt x="832665" y="1124296"/>
                      <a:pt x="935535" y="960466"/>
                      <a:pt x="994495" y="764536"/>
                    </a:cubicBezTo>
                    <a:cubicBezTo>
                      <a:pt x="1004496" y="731199"/>
                      <a:pt x="1013640" y="697004"/>
                      <a:pt x="1021451" y="663000"/>
                    </a:cubicBezTo>
                    <a:cubicBezTo>
                      <a:pt x="1030595" y="623281"/>
                      <a:pt x="1039739" y="580799"/>
                      <a:pt x="1044977" y="538794"/>
                    </a:cubicBezTo>
                    <a:cubicBezTo>
                      <a:pt x="1066790" y="362677"/>
                      <a:pt x="1074981" y="209991"/>
                      <a:pt x="953633" y="125695"/>
                    </a:cubicBezTo>
                    <a:cubicBezTo>
                      <a:pt x="873146" y="69783"/>
                      <a:pt x="757894" y="74450"/>
                      <a:pt x="656262" y="78546"/>
                    </a:cubicBezTo>
                    <a:lnTo>
                      <a:pt x="641403" y="79117"/>
                    </a:lnTo>
                    <a:cubicBezTo>
                      <a:pt x="344509" y="90643"/>
                      <a:pt x="162962" y="183130"/>
                      <a:pt x="101907" y="354009"/>
                    </a:cubicBezTo>
                    <a:cubicBezTo>
                      <a:pt x="86953" y="395824"/>
                      <a:pt x="78476" y="439448"/>
                      <a:pt x="76666" y="483644"/>
                    </a:cubicBezTo>
                    <a:cubicBezTo>
                      <a:pt x="69903" y="646903"/>
                      <a:pt x="151246" y="804256"/>
                      <a:pt x="240305" y="949988"/>
                    </a:cubicBezTo>
                    <a:cubicBezTo>
                      <a:pt x="262975" y="987136"/>
                      <a:pt x="287073" y="1024664"/>
                      <a:pt x="310219" y="1060859"/>
                    </a:cubicBezTo>
                    <a:cubicBezTo>
                      <a:pt x="334031" y="1098007"/>
                      <a:pt x="358701" y="1136488"/>
                      <a:pt x="382228" y="1175064"/>
                    </a:cubicBezTo>
                    <a:cubicBezTo>
                      <a:pt x="387086" y="1182970"/>
                      <a:pt x="392038" y="1190875"/>
                      <a:pt x="396992" y="1198781"/>
                    </a:cubicBezTo>
                    <a:cubicBezTo>
                      <a:pt x="409184" y="1218212"/>
                      <a:pt x="421757" y="1238310"/>
                      <a:pt x="432996" y="1259646"/>
                    </a:cubicBezTo>
                    <a:close/>
                    <a:moveTo>
                      <a:pt x="428138" y="1257550"/>
                    </a:moveTo>
                    <a:lnTo>
                      <a:pt x="428138" y="1257550"/>
                    </a:ln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20" name="Google Shape;1120;p15"/>
            <p:cNvSpPr/>
            <p:nvPr/>
          </p:nvSpPr>
          <p:spPr>
            <a:xfrm>
              <a:off x="2573302" y="1796319"/>
              <a:ext cx="315384" cy="972875"/>
            </a:xfrm>
            <a:custGeom>
              <a:avLst/>
              <a:gdLst/>
              <a:ahLst/>
              <a:cxnLst/>
              <a:rect l="l" t="t" r="r" b="b"/>
              <a:pathLst>
                <a:path w="315384" h="972875" extrusionOk="0">
                  <a:moveTo>
                    <a:pt x="314582" y="971550"/>
                  </a:moveTo>
                  <a:cubicBezTo>
                    <a:pt x="297247" y="940403"/>
                    <a:pt x="-10125" y="627031"/>
                    <a:pt x="257" y="323850"/>
                  </a:cubicBezTo>
                  <a:cubicBezTo>
                    <a:pt x="9306" y="61151"/>
                    <a:pt x="248574" y="28480"/>
                    <a:pt x="286007" y="0"/>
                  </a:cubicBezTo>
                  <a:cubicBezTo>
                    <a:pt x="200282" y="95250"/>
                    <a:pt x="135131" y="162211"/>
                    <a:pt x="143132" y="361950"/>
                  </a:cubicBezTo>
                  <a:cubicBezTo>
                    <a:pt x="154943" y="656844"/>
                    <a:pt x="328584" y="996791"/>
                    <a:pt x="314582" y="97155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1" name="Google Shape;1121;p15"/>
            <p:cNvSpPr/>
            <p:nvPr/>
          </p:nvSpPr>
          <p:spPr>
            <a:xfrm>
              <a:off x="2477570" y="2626797"/>
              <a:ext cx="2030383" cy="1729556"/>
            </a:xfrm>
            <a:custGeom>
              <a:avLst/>
              <a:gdLst/>
              <a:ahLst/>
              <a:cxnLst/>
              <a:rect l="l" t="t" r="r" b="b"/>
              <a:pathLst>
                <a:path w="2030383" h="1729556" extrusionOk="0">
                  <a:moveTo>
                    <a:pt x="1923170" y="315189"/>
                  </a:moveTo>
                  <a:cubicBezTo>
                    <a:pt x="1782771" y="104591"/>
                    <a:pt x="1543027" y="33154"/>
                    <a:pt x="1366719" y="10389"/>
                  </a:cubicBezTo>
                  <a:cubicBezTo>
                    <a:pt x="1150216" y="-17710"/>
                    <a:pt x="909424" y="11818"/>
                    <a:pt x="706065" y="91351"/>
                  </a:cubicBezTo>
                  <a:cubicBezTo>
                    <a:pt x="641010" y="116783"/>
                    <a:pt x="68843" y="354241"/>
                    <a:pt x="5883" y="855542"/>
                  </a:cubicBezTo>
                  <a:cubicBezTo>
                    <a:pt x="-14691" y="1019087"/>
                    <a:pt x="18932" y="1181012"/>
                    <a:pt x="103133" y="1323601"/>
                  </a:cubicBezTo>
                  <a:cubicBezTo>
                    <a:pt x="180857" y="1455236"/>
                    <a:pt x="297348" y="1565155"/>
                    <a:pt x="440032" y="1641545"/>
                  </a:cubicBezTo>
                  <a:cubicBezTo>
                    <a:pt x="558237" y="1704791"/>
                    <a:pt x="681015" y="1729556"/>
                    <a:pt x="800839" y="1729556"/>
                  </a:cubicBezTo>
                  <a:cubicBezTo>
                    <a:pt x="1148883" y="1729556"/>
                    <a:pt x="1472161" y="1520578"/>
                    <a:pt x="1585223" y="1438758"/>
                  </a:cubicBezTo>
                  <a:cubicBezTo>
                    <a:pt x="1683235" y="1367797"/>
                    <a:pt x="1981368" y="1152055"/>
                    <a:pt x="2024611" y="788486"/>
                  </a:cubicBezTo>
                  <a:cubicBezTo>
                    <a:pt x="2045471" y="612655"/>
                    <a:pt x="2009371" y="444538"/>
                    <a:pt x="1923170" y="31518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2" name="Google Shape;1122;p15"/>
            <p:cNvSpPr/>
            <p:nvPr/>
          </p:nvSpPr>
          <p:spPr>
            <a:xfrm>
              <a:off x="3573684" y="2205894"/>
              <a:ext cx="1590675" cy="1590675"/>
            </a:xfrm>
            <a:custGeom>
              <a:avLst/>
              <a:gdLst/>
              <a:ahLst/>
              <a:cxnLst/>
              <a:rect l="l" t="t" r="r" b="b"/>
              <a:pathLst>
                <a:path w="1590675" h="1590675" extrusionOk="0">
                  <a:moveTo>
                    <a:pt x="1590675" y="795337"/>
                  </a:moveTo>
                  <a:cubicBezTo>
                    <a:pt x="1590675" y="1234590"/>
                    <a:pt x="1234590" y="1590675"/>
                    <a:pt x="795338" y="1590675"/>
                  </a:cubicBezTo>
                  <a:cubicBezTo>
                    <a:pt x="356085" y="1590675"/>
                    <a:pt x="0" y="1234590"/>
                    <a:pt x="0" y="795337"/>
                  </a:cubicBezTo>
                  <a:cubicBezTo>
                    <a:pt x="0" y="356085"/>
                    <a:pt x="356085" y="0"/>
                    <a:pt x="795338" y="0"/>
                  </a:cubicBezTo>
                  <a:cubicBezTo>
                    <a:pt x="1234590" y="0"/>
                    <a:pt x="1590675" y="356085"/>
                    <a:pt x="1590675" y="795337"/>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3" name="Google Shape;1123;p15"/>
            <p:cNvSpPr/>
            <p:nvPr/>
          </p:nvSpPr>
          <p:spPr>
            <a:xfrm>
              <a:off x="3697509" y="2871120"/>
              <a:ext cx="1439498" cy="893864"/>
            </a:xfrm>
            <a:custGeom>
              <a:avLst/>
              <a:gdLst/>
              <a:ahLst/>
              <a:cxnLst/>
              <a:rect l="l" t="t" r="r" b="b"/>
              <a:pathLst>
                <a:path w="1439498" h="893864" extrusionOk="0">
                  <a:moveTo>
                    <a:pt x="1432084" y="89630"/>
                  </a:moveTo>
                  <a:cubicBezTo>
                    <a:pt x="1489805" y="465963"/>
                    <a:pt x="1204246" y="821912"/>
                    <a:pt x="794290" y="884777"/>
                  </a:cubicBezTo>
                  <a:cubicBezTo>
                    <a:pt x="450628" y="937451"/>
                    <a:pt x="128968" y="755809"/>
                    <a:pt x="0" y="477774"/>
                  </a:cubicBezTo>
                  <a:cubicBezTo>
                    <a:pt x="168116" y="671417"/>
                    <a:pt x="442627" y="788289"/>
                    <a:pt x="731806" y="743998"/>
                  </a:cubicBezTo>
                  <a:cubicBezTo>
                    <a:pt x="1129474" y="683038"/>
                    <a:pt x="1416082" y="360236"/>
                    <a:pt x="1411605" y="0"/>
                  </a:cubicBezTo>
                  <a:cubicBezTo>
                    <a:pt x="1420558" y="29051"/>
                    <a:pt x="1427416" y="58865"/>
                    <a:pt x="1432084" y="89630"/>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4" name="Google Shape;1124;p15"/>
            <p:cNvSpPr/>
            <p:nvPr/>
          </p:nvSpPr>
          <p:spPr>
            <a:xfrm>
              <a:off x="3535584" y="2167794"/>
              <a:ext cx="1666875" cy="1666874"/>
            </a:xfrm>
            <a:custGeom>
              <a:avLst/>
              <a:gdLst/>
              <a:ahLst/>
              <a:cxnLst/>
              <a:rect l="l" t="t" r="r" b="b"/>
              <a:pathLst>
                <a:path w="1666875" h="1666874" extrusionOk="0">
                  <a:moveTo>
                    <a:pt x="833438" y="1666875"/>
                  </a:moveTo>
                  <a:cubicBezTo>
                    <a:pt x="373856" y="1666875"/>
                    <a:pt x="0" y="1293019"/>
                    <a:pt x="0" y="833437"/>
                  </a:cubicBezTo>
                  <a:cubicBezTo>
                    <a:pt x="0" y="373856"/>
                    <a:pt x="373856" y="0"/>
                    <a:pt x="833438" y="0"/>
                  </a:cubicBezTo>
                  <a:cubicBezTo>
                    <a:pt x="1293019" y="0"/>
                    <a:pt x="1666875" y="373856"/>
                    <a:pt x="1666875" y="833437"/>
                  </a:cubicBezTo>
                  <a:cubicBezTo>
                    <a:pt x="1666875" y="1293019"/>
                    <a:pt x="1293019" y="1666875"/>
                    <a:pt x="833438" y="1666875"/>
                  </a:cubicBezTo>
                  <a:close/>
                  <a:moveTo>
                    <a:pt x="833438" y="76200"/>
                  </a:moveTo>
                  <a:cubicBezTo>
                    <a:pt x="415862" y="76200"/>
                    <a:pt x="76200" y="415862"/>
                    <a:pt x="76200" y="833437"/>
                  </a:cubicBezTo>
                  <a:cubicBezTo>
                    <a:pt x="76200" y="1251013"/>
                    <a:pt x="415862" y="1590675"/>
                    <a:pt x="833438" y="1590675"/>
                  </a:cubicBezTo>
                  <a:cubicBezTo>
                    <a:pt x="1251014" y="1590675"/>
                    <a:pt x="1590675" y="1251013"/>
                    <a:pt x="1590675" y="833437"/>
                  </a:cubicBezTo>
                  <a:cubicBezTo>
                    <a:pt x="1590675" y="415862"/>
                    <a:pt x="1251014" y="76200"/>
                    <a:pt x="833438" y="762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5" name="Google Shape;1125;p15"/>
            <p:cNvSpPr/>
            <p:nvPr/>
          </p:nvSpPr>
          <p:spPr>
            <a:xfrm>
              <a:off x="2246090" y="3884009"/>
              <a:ext cx="375284" cy="111857"/>
            </a:xfrm>
            <a:custGeom>
              <a:avLst/>
              <a:gdLst/>
              <a:ahLst/>
              <a:cxnLst/>
              <a:rect l="l" t="t" r="r" b="b"/>
              <a:pathLst>
                <a:path w="375284" h="111857" extrusionOk="0">
                  <a:moveTo>
                    <a:pt x="332899" y="0"/>
                  </a:moveTo>
                  <a:cubicBezTo>
                    <a:pt x="334804" y="4763"/>
                    <a:pt x="285464" y="22003"/>
                    <a:pt x="280321" y="23717"/>
                  </a:cubicBezTo>
                  <a:cubicBezTo>
                    <a:pt x="256508" y="31528"/>
                    <a:pt x="231648" y="35814"/>
                    <a:pt x="206788" y="38005"/>
                  </a:cubicBezTo>
                  <a:cubicBezTo>
                    <a:pt x="138303" y="43910"/>
                    <a:pt x="68580" y="37909"/>
                    <a:pt x="0" y="35909"/>
                  </a:cubicBezTo>
                  <a:cubicBezTo>
                    <a:pt x="5048" y="36100"/>
                    <a:pt x="14192" y="43434"/>
                    <a:pt x="18669" y="45625"/>
                  </a:cubicBezTo>
                  <a:cubicBezTo>
                    <a:pt x="34576" y="53721"/>
                    <a:pt x="50768" y="61341"/>
                    <a:pt x="67151" y="68580"/>
                  </a:cubicBezTo>
                  <a:cubicBezTo>
                    <a:pt x="100203" y="83153"/>
                    <a:pt x="135065" y="96393"/>
                    <a:pt x="170783" y="104299"/>
                  </a:cubicBezTo>
                  <a:cubicBezTo>
                    <a:pt x="208407" y="112681"/>
                    <a:pt x="245174" y="112585"/>
                    <a:pt x="283464" y="111061"/>
                  </a:cubicBezTo>
                  <a:cubicBezTo>
                    <a:pt x="314135" y="109823"/>
                    <a:pt x="344805" y="107537"/>
                    <a:pt x="375285" y="104108"/>
                  </a:cubicBezTo>
                  <a:cubicBezTo>
                    <a:pt x="375095" y="104108"/>
                    <a:pt x="332899" y="95"/>
                    <a:pt x="332899"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126" name="Google Shape;1126;p15"/>
            <p:cNvGrpSpPr/>
            <p:nvPr/>
          </p:nvGrpSpPr>
          <p:grpSpPr>
            <a:xfrm>
              <a:off x="3468909" y="2291619"/>
              <a:ext cx="809625" cy="809625"/>
              <a:chOff x="3468909" y="2291619"/>
              <a:chExt cx="809625" cy="809625"/>
            </a:xfrm>
          </p:grpSpPr>
          <p:sp>
            <p:nvSpPr>
              <p:cNvPr id="1127" name="Google Shape;1127;p15"/>
              <p:cNvSpPr/>
              <p:nvPr/>
            </p:nvSpPr>
            <p:spPr>
              <a:xfrm>
                <a:off x="348795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28" name="Google Shape;1128;p15"/>
              <p:cNvSpPr/>
              <p:nvPr/>
            </p:nvSpPr>
            <p:spPr>
              <a:xfrm>
                <a:off x="346890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29" name="Google Shape;1129;p15"/>
            <p:cNvSpPr/>
            <p:nvPr/>
          </p:nvSpPr>
          <p:spPr>
            <a:xfrm>
              <a:off x="3659409" y="2444114"/>
              <a:ext cx="352425" cy="352425"/>
            </a:xfrm>
            <a:custGeom>
              <a:avLst/>
              <a:gdLst/>
              <a:ahLst/>
              <a:cxnLst/>
              <a:rect l="l" t="t" r="r" b="b"/>
              <a:pathLst>
                <a:path w="352425" h="352425" extrusionOk="0">
                  <a:moveTo>
                    <a:pt x="176975" y="0"/>
                  </a:moveTo>
                  <a:cubicBezTo>
                    <a:pt x="179546" y="9049"/>
                    <a:pt x="180975" y="18669"/>
                    <a:pt x="180975" y="28575"/>
                  </a:cubicBezTo>
                  <a:cubicBezTo>
                    <a:pt x="180975" y="86487"/>
                    <a:pt x="134112" y="133350"/>
                    <a:pt x="76200" y="133350"/>
                  </a:cubicBezTo>
                  <a:cubicBezTo>
                    <a:pt x="52197" y="133350"/>
                    <a:pt x="30099" y="125158"/>
                    <a:pt x="12383" y="111538"/>
                  </a:cubicBezTo>
                  <a:cubicBezTo>
                    <a:pt x="4477" y="131540"/>
                    <a:pt x="0" y="153352"/>
                    <a:pt x="0" y="176213"/>
                  </a:cubicBezTo>
                  <a:cubicBezTo>
                    <a:pt x="0" y="273558"/>
                    <a:pt x="78867" y="352425"/>
                    <a:pt x="176213" y="352425"/>
                  </a:cubicBezTo>
                  <a:cubicBezTo>
                    <a:pt x="273558" y="352425"/>
                    <a:pt x="352425" y="273558"/>
                    <a:pt x="352425" y="176213"/>
                  </a:cubicBezTo>
                  <a:cubicBezTo>
                    <a:pt x="352425" y="79058"/>
                    <a:pt x="273939" y="381"/>
                    <a:pt x="176975" y="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0" name="Google Shape;1130;p15"/>
            <p:cNvSpPr/>
            <p:nvPr/>
          </p:nvSpPr>
          <p:spPr>
            <a:xfrm>
              <a:off x="4030921" y="3320356"/>
              <a:ext cx="657225" cy="219228"/>
            </a:xfrm>
            <a:custGeom>
              <a:avLst/>
              <a:gdLst/>
              <a:ahLst/>
              <a:cxnLst/>
              <a:rect l="l" t="t" r="r" b="b"/>
              <a:pathLst>
                <a:path w="657225" h="219228" extrusionOk="0">
                  <a:moveTo>
                    <a:pt x="332671" y="219229"/>
                  </a:moveTo>
                  <a:cubicBezTo>
                    <a:pt x="143886" y="219229"/>
                    <a:pt x="29681" y="88546"/>
                    <a:pt x="8345" y="61876"/>
                  </a:cubicBezTo>
                  <a:cubicBezTo>
                    <a:pt x="-4799" y="45397"/>
                    <a:pt x="-2132" y="21490"/>
                    <a:pt x="14346" y="8345"/>
                  </a:cubicBezTo>
                  <a:cubicBezTo>
                    <a:pt x="30824" y="-4799"/>
                    <a:pt x="54732" y="-2132"/>
                    <a:pt x="67876" y="14346"/>
                  </a:cubicBezTo>
                  <a:cubicBezTo>
                    <a:pt x="78735" y="27967"/>
                    <a:pt x="178747" y="147315"/>
                    <a:pt x="341911" y="142933"/>
                  </a:cubicBezTo>
                  <a:cubicBezTo>
                    <a:pt x="480785" y="139123"/>
                    <a:pt x="566986" y="50160"/>
                    <a:pt x="590132" y="23014"/>
                  </a:cubicBezTo>
                  <a:cubicBezTo>
                    <a:pt x="603753" y="7012"/>
                    <a:pt x="627851" y="5107"/>
                    <a:pt x="643853" y="18727"/>
                  </a:cubicBezTo>
                  <a:cubicBezTo>
                    <a:pt x="659855" y="32348"/>
                    <a:pt x="661760" y="56446"/>
                    <a:pt x="648139" y="72448"/>
                  </a:cubicBezTo>
                  <a:cubicBezTo>
                    <a:pt x="619850" y="105691"/>
                    <a:pt x="514313" y="214561"/>
                    <a:pt x="343911" y="219229"/>
                  </a:cubicBezTo>
                  <a:cubicBezTo>
                    <a:pt x="340101" y="219133"/>
                    <a:pt x="336386" y="219229"/>
                    <a:pt x="332671" y="21922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1" name="Google Shape;1131;p15"/>
            <p:cNvSpPr/>
            <p:nvPr/>
          </p:nvSpPr>
          <p:spPr>
            <a:xfrm>
              <a:off x="4427836" y="1752514"/>
              <a:ext cx="625535" cy="472502"/>
            </a:xfrm>
            <a:custGeom>
              <a:avLst/>
              <a:gdLst/>
              <a:ahLst/>
              <a:cxnLst/>
              <a:rect l="l" t="t" r="r" b="b"/>
              <a:pathLst>
                <a:path w="625535" h="472502" extrusionOk="0">
                  <a:moveTo>
                    <a:pt x="598411" y="29517"/>
                  </a:moveTo>
                  <a:cubicBezTo>
                    <a:pt x="580885" y="11039"/>
                    <a:pt x="556596" y="5610"/>
                    <a:pt x="532307" y="2181"/>
                  </a:cubicBezTo>
                  <a:cubicBezTo>
                    <a:pt x="518020" y="180"/>
                    <a:pt x="503828" y="-772"/>
                    <a:pt x="489445" y="752"/>
                  </a:cubicBezTo>
                  <a:cubicBezTo>
                    <a:pt x="474776" y="2276"/>
                    <a:pt x="460298" y="4562"/>
                    <a:pt x="445915" y="7610"/>
                  </a:cubicBezTo>
                  <a:cubicBezTo>
                    <a:pt x="438581" y="9229"/>
                    <a:pt x="430961" y="9896"/>
                    <a:pt x="423627" y="11706"/>
                  </a:cubicBezTo>
                  <a:cubicBezTo>
                    <a:pt x="362762" y="22659"/>
                    <a:pt x="252082" y="54663"/>
                    <a:pt x="155117" y="147818"/>
                  </a:cubicBezTo>
                  <a:cubicBezTo>
                    <a:pt x="41008" y="257355"/>
                    <a:pt x="9099" y="391086"/>
                    <a:pt x="146" y="456237"/>
                  </a:cubicBezTo>
                  <a:cubicBezTo>
                    <a:pt x="-997" y="464238"/>
                    <a:pt x="4718" y="471573"/>
                    <a:pt x="12814" y="472430"/>
                  </a:cubicBezTo>
                  <a:cubicBezTo>
                    <a:pt x="20434" y="473192"/>
                    <a:pt x="27387" y="467858"/>
                    <a:pt x="28435" y="460238"/>
                  </a:cubicBezTo>
                  <a:cubicBezTo>
                    <a:pt x="36817" y="398706"/>
                    <a:pt x="66916" y="272024"/>
                    <a:pt x="174929" y="168392"/>
                  </a:cubicBezTo>
                  <a:cubicBezTo>
                    <a:pt x="263798" y="83048"/>
                    <a:pt x="364191" y="34280"/>
                    <a:pt x="423341" y="40757"/>
                  </a:cubicBezTo>
                  <a:cubicBezTo>
                    <a:pt x="446963" y="43329"/>
                    <a:pt x="466966" y="64188"/>
                    <a:pt x="476491" y="84762"/>
                  </a:cubicBezTo>
                  <a:cubicBezTo>
                    <a:pt x="481920" y="96478"/>
                    <a:pt x="487159" y="108289"/>
                    <a:pt x="493160" y="119719"/>
                  </a:cubicBezTo>
                  <a:cubicBezTo>
                    <a:pt x="497255" y="127434"/>
                    <a:pt x="501732" y="135150"/>
                    <a:pt x="507638" y="141627"/>
                  </a:cubicBezTo>
                  <a:cubicBezTo>
                    <a:pt x="511829" y="146199"/>
                    <a:pt x="516782" y="150009"/>
                    <a:pt x="522115" y="153247"/>
                  </a:cubicBezTo>
                  <a:cubicBezTo>
                    <a:pt x="546214" y="167725"/>
                    <a:pt x="585266" y="166106"/>
                    <a:pt x="607841" y="143722"/>
                  </a:cubicBezTo>
                  <a:cubicBezTo>
                    <a:pt x="638892" y="113147"/>
                    <a:pt x="624795" y="57235"/>
                    <a:pt x="598411"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2" name="Google Shape;1132;p15"/>
            <p:cNvSpPr/>
            <p:nvPr/>
          </p:nvSpPr>
          <p:spPr>
            <a:xfrm>
              <a:off x="3704008" y="1752514"/>
              <a:ext cx="625535" cy="472502"/>
            </a:xfrm>
            <a:custGeom>
              <a:avLst/>
              <a:gdLst/>
              <a:ahLst/>
              <a:cxnLst/>
              <a:rect l="l" t="t" r="r" b="b"/>
              <a:pathLst>
                <a:path w="625535" h="472502" extrusionOk="0">
                  <a:moveTo>
                    <a:pt x="27124" y="29517"/>
                  </a:moveTo>
                  <a:cubicBezTo>
                    <a:pt x="44650" y="11039"/>
                    <a:pt x="68939" y="5610"/>
                    <a:pt x="93228" y="2181"/>
                  </a:cubicBezTo>
                  <a:cubicBezTo>
                    <a:pt x="107515" y="180"/>
                    <a:pt x="121707" y="-772"/>
                    <a:pt x="136090" y="752"/>
                  </a:cubicBezTo>
                  <a:cubicBezTo>
                    <a:pt x="150759" y="2276"/>
                    <a:pt x="165237" y="4562"/>
                    <a:pt x="179619" y="7610"/>
                  </a:cubicBezTo>
                  <a:cubicBezTo>
                    <a:pt x="186954" y="9229"/>
                    <a:pt x="194574" y="9896"/>
                    <a:pt x="201908" y="11706"/>
                  </a:cubicBezTo>
                  <a:cubicBezTo>
                    <a:pt x="262773" y="22659"/>
                    <a:pt x="373453" y="54663"/>
                    <a:pt x="470418" y="147818"/>
                  </a:cubicBezTo>
                  <a:cubicBezTo>
                    <a:pt x="584527" y="257355"/>
                    <a:pt x="616436" y="391086"/>
                    <a:pt x="625390" y="456237"/>
                  </a:cubicBezTo>
                  <a:cubicBezTo>
                    <a:pt x="626532" y="464238"/>
                    <a:pt x="620818" y="471573"/>
                    <a:pt x="612721" y="472430"/>
                  </a:cubicBezTo>
                  <a:cubicBezTo>
                    <a:pt x="605101" y="473192"/>
                    <a:pt x="598148" y="467858"/>
                    <a:pt x="597100" y="460238"/>
                  </a:cubicBezTo>
                  <a:cubicBezTo>
                    <a:pt x="588718" y="398706"/>
                    <a:pt x="558619" y="272024"/>
                    <a:pt x="450606" y="168392"/>
                  </a:cubicBezTo>
                  <a:cubicBezTo>
                    <a:pt x="361738" y="83048"/>
                    <a:pt x="261344" y="34280"/>
                    <a:pt x="202194" y="40757"/>
                  </a:cubicBezTo>
                  <a:cubicBezTo>
                    <a:pt x="178572" y="43329"/>
                    <a:pt x="158569" y="64188"/>
                    <a:pt x="149044" y="84762"/>
                  </a:cubicBezTo>
                  <a:cubicBezTo>
                    <a:pt x="143615" y="96478"/>
                    <a:pt x="138376" y="108289"/>
                    <a:pt x="132376" y="119719"/>
                  </a:cubicBezTo>
                  <a:cubicBezTo>
                    <a:pt x="128280" y="127434"/>
                    <a:pt x="123803" y="135150"/>
                    <a:pt x="117898" y="141627"/>
                  </a:cubicBezTo>
                  <a:cubicBezTo>
                    <a:pt x="113706" y="146199"/>
                    <a:pt x="108753" y="150009"/>
                    <a:pt x="103419" y="153247"/>
                  </a:cubicBezTo>
                  <a:cubicBezTo>
                    <a:pt x="79321" y="167725"/>
                    <a:pt x="40269" y="166106"/>
                    <a:pt x="17694" y="143722"/>
                  </a:cubicBezTo>
                  <a:cubicBezTo>
                    <a:pt x="-13357" y="113147"/>
                    <a:pt x="740" y="57235"/>
                    <a:pt x="27124" y="29517"/>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3" name="Google Shape;1133;p15"/>
            <p:cNvSpPr/>
            <p:nvPr/>
          </p:nvSpPr>
          <p:spPr>
            <a:xfrm>
              <a:off x="2602134" y="3034569"/>
              <a:ext cx="914400" cy="1238539"/>
            </a:xfrm>
            <a:custGeom>
              <a:avLst/>
              <a:gdLst/>
              <a:ahLst/>
              <a:cxnLst/>
              <a:rect l="l" t="t" r="r" b="b"/>
              <a:pathLst>
                <a:path w="914400" h="1238539" extrusionOk="0">
                  <a:moveTo>
                    <a:pt x="0" y="295275"/>
                  </a:moveTo>
                  <a:cubicBezTo>
                    <a:pt x="29147" y="236792"/>
                    <a:pt x="71628" y="166402"/>
                    <a:pt x="133350" y="95250"/>
                  </a:cubicBezTo>
                  <a:cubicBezTo>
                    <a:pt x="165735" y="57912"/>
                    <a:pt x="198120" y="26384"/>
                    <a:pt x="228600" y="0"/>
                  </a:cubicBezTo>
                  <a:cubicBezTo>
                    <a:pt x="225933" y="37243"/>
                    <a:pt x="231267" y="75152"/>
                    <a:pt x="237553" y="111728"/>
                  </a:cubicBezTo>
                  <a:cubicBezTo>
                    <a:pt x="245936" y="160687"/>
                    <a:pt x="257651" y="209074"/>
                    <a:pt x="270891" y="256889"/>
                  </a:cubicBezTo>
                  <a:cubicBezTo>
                    <a:pt x="299180" y="358712"/>
                    <a:pt x="333851" y="458724"/>
                    <a:pt x="378428" y="554546"/>
                  </a:cubicBezTo>
                  <a:cubicBezTo>
                    <a:pt x="422720" y="649605"/>
                    <a:pt x="475583" y="740664"/>
                    <a:pt x="536258" y="826294"/>
                  </a:cubicBezTo>
                  <a:cubicBezTo>
                    <a:pt x="584454" y="894398"/>
                    <a:pt x="637413" y="959168"/>
                    <a:pt x="695325" y="1019175"/>
                  </a:cubicBezTo>
                  <a:cubicBezTo>
                    <a:pt x="777145" y="1103948"/>
                    <a:pt x="854869" y="1166431"/>
                    <a:pt x="914400" y="1209675"/>
                  </a:cubicBezTo>
                  <a:cubicBezTo>
                    <a:pt x="849821" y="1225868"/>
                    <a:pt x="761714" y="1240822"/>
                    <a:pt x="657225" y="1238250"/>
                  </a:cubicBezTo>
                  <a:cubicBezTo>
                    <a:pt x="574453" y="1236155"/>
                    <a:pt x="503396" y="1223677"/>
                    <a:pt x="447675" y="1209675"/>
                  </a:cubicBezTo>
                  <a:cubicBezTo>
                    <a:pt x="366903" y="1126903"/>
                    <a:pt x="275272" y="1003078"/>
                    <a:pt x="180975" y="847725"/>
                  </a:cubicBezTo>
                  <a:cubicBezTo>
                    <a:pt x="19050" y="581025"/>
                    <a:pt x="18764" y="429768"/>
                    <a:pt x="0" y="295275"/>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4" name="Google Shape;1134;p15"/>
            <p:cNvSpPr/>
            <p:nvPr/>
          </p:nvSpPr>
          <p:spPr>
            <a:xfrm>
              <a:off x="3078384" y="2729769"/>
              <a:ext cx="981075" cy="1409700"/>
            </a:xfrm>
            <a:custGeom>
              <a:avLst/>
              <a:gdLst/>
              <a:ahLst/>
              <a:cxnLst/>
              <a:rect l="l" t="t" r="r" b="b"/>
              <a:pathLst>
                <a:path w="981075" h="1409700" extrusionOk="0">
                  <a:moveTo>
                    <a:pt x="0" y="133350"/>
                  </a:moveTo>
                  <a:cubicBezTo>
                    <a:pt x="95250" y="66675"/>
                    <a:pt x="200025" y="28575"/>
                    <a:pt x="295275" y="0"/>
                  </a:cubicBezTo>
                  <a:cubicBezTo>
                    <a:pt x="301371" y="141637"/>
                    <a:pt x="331089" y="397669"/>
                    <a:pt x="476250" y="676275"/>
                  </a:cubicBezTo>
                  <a:cubicBezTo>
                    <a:pt x="632555" y="976313"/>
                    <a:pt x="864394" y="1163384"/>
                    <a:pt x="981075" y="1247775"/>
                  </a:cubicBezTo>
                  <a:cubicBezTo>
                    <a:pt x="942975" y="1276350"/>
                    <a:pt x="891159" y="1307497"/>
                    <a:pt x="838200" y="1343025"/>
                  </a:cubicBezTo>
                  <a:cubicBezTo>
                    <a:pt x="793147" y="1373219"/>
                    <a:pt x="750475" y="1394555"/>
                    <a:pt x="714375" y="1409700"/>
                  </a:cubicBezTo>
                  <a:cubicBezTo>
                    <a:pt x="590741" y="1316546"/>
                    <a:pt x="389477" y="1140333"/>
                    <a:pt x="228600" y="857250"/>
                  </a:cubicBezTo>
                  <a:cubicBezTo>
                    <a:pt x="61341" y="563023"/>
                    <a:pt x="14859" y="289274"/>
                    <a:pt x="0" y="133350"/>
                  </a:cubicBezTo>
                  <a:close/>
                </a:path>
              </a:pathLst>
            </a:custGeom>
            <a:solidFill>
              <a:srgbClr val="FCCC19"/>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5" name="Google Shape;1135;p15"/>
            <p:cNvSpPr/>
            <p:nvPr/>
          </p:nvSpPr>
          <p:spPr>
            <a:xfrm>
              <a:off x="2958179" y="4137945"/>
              <a:ext cx="558355" cy="135163"/>
            </a:xfrm>
            <a:custGeom>
              <a:avLst/>
              <a:gdLst/>
              <a:ahLst/>
              <a:cxnLst/>
              <a:rect l="l" t="t" r="r" b="b"/>
              <a:pathLst>
                <a:path w="558355" h="135163" extrusionOk="0">
                  <a:moveTo>
                    <a:pt x="558356" y="106299"/>
                  </a:moveTo>
                  <a:cubicBezTo>
                    <a:pt x="493776" y="122492"/>
                    <a:pt x="405670" y="137446"/>
                    <a:pt x="301181" y="134874"/>
                  </a:cubicBezTo>
                  <a:cubicBezTo>
                    <a:pt x="218408" y="132779"/>
                    <a:pt x="147352" y="120301"/>
                    <a:pt x="91631" y="106299"/>
                  </a:cubicBezTo>
                  <a:cubicBezTo>
                    <a:pt x="62389" y="76391"/>
                    <a:pt x="31718" y="40958"/>
                    <a:pt x="0" y="667"/>
                  </a:cubicBezTo>
                  <a:cubicBezTo>
                    <a:pt x="129826" y="14097"/>
                    <a:pt x="278987" y="16954"/>
                    <a:pt x="426625" y="0"/>
                  </a:cubicBezTo>
                  <a:cubicBezTo>
                    <a:pt x="475488" y="43625"/>
                    <a:pt x="520541" y="78867"/>
                    <a:pt x="558356" y="1062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6" name="Google Shape;1136;p15"/>
            <p:cNvSpPr/>
            <p:nvPr/>
          </p:nvSpPr>
          <p:spPr>
            <a:xfrm>
              <a:off x="3699986" y="3907345"/>
              <a:ext cx="359473" cy="232124"/>
            </a:xfrm>
            <a:custGeom>
              <a:avLst/>
              <a:gdLst/>
              <a:ahLst/>
              <a:cxnLst/>
              <a:rect l="l" t="t" r="r" b="b"/>
              <a:pathLst>
                <a:path w="359473" h="232124" extrusionOk="0">
                  <a:moveTo>
                    <a:pt x="359474" y="70199"/>
                  </a:moveTo>
                  <a:cubicBezTo>
                    <a:pt x="321374" y="98774"/>
                    <a:pt x="269558" y="129921"/>
                    <a:pt x="216599" y="165449"/>
                  </a:cubicBezTo>
                  <a:cubicBezTo>
                    <a:pt x="171545" y="195644"/>
                    <a:pt x="128873" y="216979"/>
                    <a:pt x="92774" y="232124"/>
                  </a:cubicBezTo>
                  <a:cubicBezTo>
                    <a:pt x="65246" y="211360"/>
                    <a:pt x="33909" y="186595"/>
                    <a:pt x="0" y="157258"/>
                  </a:cubicBezTo>
                  <a:cubicBezTo>
                    <a:pt x="114776" y="113633"/>
                    <a:pt x="199739" y="57626"/>
                    <a:pt x="268415" y="0"/>
                  </a:cubicBezTo>
                  <a:cubicBezTo>
                    <a:pt x="302990" y="28384"/>
                    <a:pt x="333946" y="51721"/>
                    <a:pt x="359474" y="70199"/>
                  </a:cubicBezTo>
                  <a:close/>
                </a:path>
              </a:pathLst>
            </a:custGeom>
            <a:solidFill>
              <a:srgbClr val="FF943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nvGrpSpPr>
            <p:cNvPr id="1137" name="Google Shape;1137;p15"/>
            <p:cNvGrpSpPr/>
            <p:nvPr/>
          </p:nvGrpSpPr>
          <p:grpSpPr>
            <a:xfrm>
              <a:off x="4516659" y="2291619"/>
              <a:ext cx="809625" cy="809625"/>
              <a:chOff x="4516659" y="2291619"/>
              <a:chExt cx="809625" cy="809625"/>
            </a:xfrm>
          </p:grpSpPr>
          <p:sp>
            <p:nvSpPr>
              <p:cNvPr id="1138" name="Google Shape;1138;p15"/>
              <p:cNvSpPr/>
              <p:nvPr/>
            </p:nvSpPr>
            <p:spPr>
              <a:xfrm>
                <a:off x="4535709" y="2310669"/>
                <a:ext cx="771525" cy="771525"/>
              </a:xfrm>
              <a:custGeom>
                <a:avLst/>
                <a:gdLst/>
                <a:ahLst/>
                <a:cxnLst/>
                <a:rect l="l" t="t" r="r" b="b"/>
                <a:pathLst>
                  <a:path w="771525" h="771525" extrusionOk="0">
                    <a:moveTo>
                      <a:pt x="771525" y="385762"/>
                    </a:moveTo>
                    <a:cubicBezTo>
                      <a:pt x="771525" y="598813"/>
                      <a:pt x="598813" y="771525"/>
                      <a:pt x="385763" y="771525"/>
                    </a:cubicBezTo>
                    <a:cubicBezTo>
                      <a:pt x="172712" y="771525"/>
                      <a:pt x="0" y="598813"/>
                      <a:pt x="0" y="385762"/>
                    </a:cubicBezTo>
                    <a:cubicBezTo>
                      <a:pt x="0" y="172712"/>
                      <a:pt x="172712" y="0"/>
                      <a:pt x="385763" y="0"/>
                    </a:cubicBezTo>
                    <a:cubicBezTo>
                      <a:pt x="598813" y="0"/>
                      <a:pt x="771525" y="172712"/>
                      <a:pt x="771525" y="385762"/>
                    </a:cubicBezTo>
                    <a:close/>
                  </a:path>
                </a:pathLst>
              </a:custGeom>
              <a:solidFill>
                <a:srgbClr val="FFFFFF"/>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39" name="Google Shape;1139;p15"/>
              <p:cNvSpPr/>
              <p:nvPr/>
            </p:nvSpPr>
            <p:spPr>
              <a:xfrm>
                <a:off x="4516659" y="2291619"/>
                <a:ext cx="809625" cy="809625"/>
              </a:xfrm>
              <a:custGeom>
                <a:avLst/>
                <a:gdLst/>
                <a:ahLst/>
                <a:cxnLst/>
                <a:rect l="l" t="t" r="r" b="b"/>
                <a:pathLst>
                  <a:path w="809625" h="809625" extrusionOk="0">
                    <a:moveTo>
                      <a:pt x="404813" y="809625"/>
                    </a:moveTo>
                    <a:cubicBezTo>
                      <a:pt x="181642" y="809625"/>
                      <a:pt x="0" y="627983"/>
                      <a:pt x="0" y="404813"/>
                    </a:cubicBezTo>
                    <a:cubicBezTo>
                      <a:pt x="0" y="181642"/>
                      <a:pt x="181642" y="0"/>
                      <a:pt x="404813" y="0"/>
                    </a:cubicBezTo>
                    <a:cubicBezTo>
                      <a:pt x="627983" y="0"/>
                      <a:pt x="809625" y="181642"/>
                      <a:pt x="809625" y="404813"/>
                    </a:cubicBezTo>
                    <a:cubicBezTo>
                      <a:pt x="809625" y="627983"/>
                      <a:pt x="628079" y="809625"/>
                      <a:pt x="404813" y="809625"/>
                    </a:cubicBezTo>
                    <a:close/>
                    <a:moveTo>
                      <a:pt x="404813" y="38100"/>
                    </a:moveTo>
                    <a:cubicBezTo>
                      <a:pt x="202597" y="38100"/>
                      <a:pt x="38100" y="202597"/>
                      <a:pt x="38100" y="404813"/>
                    </a:cubicBezTo>
                    <a:cubicBezTo>
                      <a:pt x="38100" y="607028"/>
                      <a:pt x="202597" y="771525"/>
                      <a:pt x="404813" y="771525"/>
                    </a:cubicBezTo>
                    <a:cubicBezTo>
                      <a:pt x="607028" y="771525"/>
                      <a:pt x="771525" y="607028"/>
                      <a:pt x="771525" y="404813"/>
                    </a:cubicBezTo>
                    <a:cubicBezTo>
                      <a:pt x="771525" y="202597"/>
                      <a:pt x="607028" y="38100"/>
                      <a:pt x="404813" y="38100"/>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40" name="Google Shape;1140;p15"/>
            <p:cNvSpPr/>
            <p:nvPr/>
          </p:nvSpPr>
          <p:spPr>
            <a:xfrm>
              <a:off x="4791729" y="2446241"/>
              <a:ext cx="352490" cy="352395"/>
            </a:xfrm>
            <a:custGeom>
              <a:avLst/>
              <a:gdLst/>
              <a:ahLst/>
              <a:cxnLst/>
              <a:rect l="l" t="t" r="r" b="b"/>
              <a:pathLst>
                <a:path w="352490" h="352395" extrusionOk="0">
                  <a:moveTo>
                    <a:pt x="341960" y="116269"/>
                  </a:moveTo>
                  <a:cubicBezTo>
                    <a:pt x="334340" y="121793"/>
                    <a:pt x="325863" y="126461"/>
                    <a:pt x="316528" y="129890"/>
                  </a:cubicBezTo>
                  <a:cubicBezTo>
                    <a:pt x="262140" y="149797"/>
                    <a:pt x="202038" y="121793"/>
                    <a:pt x="182130" y="67501"/>
                  </a:cubicBezTo>
                  <a:cubicBezTo>
                    <a:pt x="173844" y="44927"/>
                    <a:pt x="173939" y="21400"/>
                    <a:pt x="180702" y="64"/>
                  </a:cubicBezTo>
                  <a:cubicBezTo>
                    <a:pt x="159175" y="-508"/>
                    <a:pt x="137172" y="2731"/>
                    <a:pt x="115741" y="10637"/>
                  </a:cubicBezTo>
                  <a:cubicBezTo>
                    <a:pt x="24301" y="44069"/>
                    <a:pt x="-22657" y="145320"/>
                    <a:pt x="10776" y="236665"/>
                  </a:cubicBezTo>
                  <a:cubicBezTo>
                    <a:pt x="44208" y="328010"/>
                    <a:pt x="145459" y="375063"/>
                    <a:pt x="236804" y="341630"/>
                  </a:cubicBezTo>
                  <a:cubicBezTo>
                    <a:pt x="327958" y="308293"/>
                    <a:pt x="374916" y="207518"/>
                    <a:pt x="341960" y="116269"/>
                  </a:cubicBezTo>
                  <a:close/>
                </a:path>
              </a:pathLst>
            </a:custGeom>
            <a:solidFill>
              <a:srgbClr val="000000"/>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sp>
          <p:nvSpPr>
            <p:cNvPr id="1141" name="Google Shape;1141;p15"/>
            <p:cNvSpPr/>
            <p:nvPr/>
          </p:nvSpPr>
          <p:spPr>
            <a:xfrm>
              <a:off x="2180343" y="2701194"/>
              <a:ext cx="412266" cy="352425"/>
            </a:xfrm>
            <a:custGeom>
              <a:avLst/>
              <a:gdLst/>
              <a:ahLst/>
              <a:cxnLst/>
              <a:rect l="l" t="t" r="r" b="b"/>
              <a:pathLst>
                <a:path w="412266" h="352425" extrusionOk="0">
                  <a:moveTo>
                    <a:pt x="21741" y="0"/>
                  </a:moveTo>
                  <a:cubicBezTo>
                    <a:pt x="11835" y="31147"/>
                    <a:pt x="-21788" y="131540"/>
                    <a:pt x="21741" y="219075"/>
                  </a:cubicBezTo>
                  <a:cubicBezTo>
                    <a:pt x="80130" y="336423"/>
                    <a:pt x="240816" y="352425"/>
                    <a:pt x="412266" y="352425"/>
                  </a:cubicBezTo>
                  <a:cubicBezTo>
                    <a:pt x="352926" y="334804"/>
                    <a:pt x="210432" y="308038"/>
                    <a:pt x="107466" y="190500"/>
                  </a:cubicBezTo>
                  <a:cubicBezTo>
                    <a:pt x="53079" y="128397"/>
                    <a:pt x="40791" y="66675"/>
                    <a:pt x="21741" y="0"/>
                  </a:cubicBezTo>
                  <a:close/>
                </a:path>
              </a:pathLst>
            </a:custGeom>
            <a:solidFill>
              <a:srgbClr val="E6E6E6"/>
            </a:solidFill>
            <a:ln>
              <a:noFill/>
            </a:ln>
          </p:spPr>
          <p:txBody>
            <a:bodyPr spcFirstLastPara="1" wrap="square" lIns="91425" tIns="45700" rIns="91425" bIns="45700" anchor="ctr" anchorCtr="0">
              <a:noAutofit/>
            </a:bodyPr>
            <a:lstStyle/>
            <a:p>
              <a:pPr>
                <a:buClr>
                  <a:srgbClr val="000000"/>
                </a:buClr>
                <a:buSzPts val="1800"/>
                <a:buFont typeface="Arial"/>
                <a:buNone/>
              </a:pPr>
              <a:endParaRPr sz="2700" kern="0">
                <a:solidFill>
                  <a:srgbClr val="000000"/>
                </a:solidFill>
                <a:latin typeface="Calibri"/>
                <a:ea typeface="Calibri"/>
                <a:cs typeface="Calibri"/>
                <a:sym typeface="Calibri"/>
              </a:endParaRPr>
            </a:p>
          </p:txBody>
        </p:sp>
      </p:grpSp>
      <p:sp>
        <p:nvSpPr>
          <p:cNvPr id="1142" name="Google Shape;1142;p15">
            <a:hlinkClick r:id="rId2" action="ppaction://hlinksldjump"/>
          </p:cNvPr>
          <p:cNvSpPr/>
          <p:nvPr/>
        </p:nvSpPr>
        <p:spPr>
          <a:xfrm>
            <a:off x="987197"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3" name="Google Shape;1143;p15">
            <a:hlinkClick r:id="rId3" action="ppaction://hlinksldjump"/>
          </p:cNvPr>
          <p:cNvSpPr/>
          <p:nvPr/>
        </p:nvSpPr>
        <p:spPr>
          <a:xfrm>
            <a:off x="4304555"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4" name="Google Shape;1144;p15">
            <a:hlinkClick r:id="rId4" action="ppaction://hlinksldjump"/>
          </p:cNvPr>
          <p:cNvSpPr/>
          <p:nvPr/>
        </p:nvSpPr>
        <p:spPr>
          <a:xfrm>
            <a:off x="7621914"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5" name="Google Shape;1145;p15">
            <a:hlinkClick r:id="rId5" action="ppaction://hlinksldjump"/>
          </p:cNvPr>
          <p:cNvSpPr/>
          <p:nvPr/>
        </p:nvSpPr>
        <p:spPr>
          <a:xfrm>
            <a:off x="10939274"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6" name="Google Shape;1146;p15">
            <a:hlinkClick r:id="rId6" action="ppaction://hlinksldjump"/>
          </p:cNvPr>
          <p:cNvSpPr/>
          <p:nvPr/>
        </p:nvSpPr>
        <p:spPr>
          <a:xfrm>
            <a:off x="2645876"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7" name="Google Shape;1147;p15">
            <a:hlinkClick r:id="rId7" action="ppaction://hlinksldjump"/>
          </p:cNvPr>
          <p:cNvSpPr/>
          <p:nvPr/>
        </p:nvSpPr>
        <p:spPr>
          <a:xfrm>
            <a:off x="5963235"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8" name="Google Shape;1148;p15">
            <a:hlinkClick r:id="rId8" action="ppaction://hlinksldjump"/>
          </p:cNvPr>
          <p:cNvSpPr/>
          <p:nvPr/>
        </p:nvSpPr>
        <p:spPr>
          <a:xfrm>
            <a:off x="9280593"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49" name="Google Shape;1149;p15">
            <a:hlinkClick r:id="rId9" action="ppaction://hlinksldjump"/>
          </p:cNvPr>
          <p:cNvSpPr/>
          <p:nvPr/>
        </p:nvSpPr>
        <p:spPr>
          <a:xfrm>
            <a:off x="12597953"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50" name="Google Shape;1150;p15">
            <a:hlinkClick r:id="rId10" action="ppaction://hlinksldjump"/>
          </p:cNvPr>
          <p:cNvSpPr/>
          <p:nvPr/>
        </p:nvSpPr>
        <p:spPr>
          <a:xfrm>
            <a:off x="4304555" y="6211374"/>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51" name="Google Shape;1151;p15">
            <a:hlinkClick r:id="rId11" action="ppaction://hlinksldjump"/>
          </p:cNvPr>
          <p:cNvSpPr/>
          <p:nvPr/>
        </p:nvSpPr>
        <p:spPr>
          <a:xfrm>
            <a:off x="7621914" y="6211374"/>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52" name="Google Shape;1152;p15">
            <a:hlinkClick r:id="rId12" action="ppaction://hlinksldjump"/>
          </p:cNvPr>
          <p:cNvSpPr/>
          <p:nvPr/>
        </p:nvSpPr>
        <p:spPr>
          <a:xfrm>
            <a:off x="10939274" y="6211374"/>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
        <p:nvSpPr>
          <p:cNvPr id="1153" name="Google Shape;1153;p15">
            <a:hlinkClick r:id="rId13" action="ppaction://hlinksldjump"/>
          </p:cNvPr>
          <p:cNvSpPr/>
          <p:nvPr/>
        </p:nvSpPr>
        <p:spPr>
          <a:xfrm>
            <a:off x="14256632" y="6211374"/>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noFill/>
          <a:ln>
            <a:noFill/>
          </a:ln>
        </p:spPr>
        <p:txBody>
          <a:bodyPr spcFirstLastPara="1" wrap="square" lIns="137138" tIns="68550" rIns="137138" bIns="68550" anchor="ctr" anchorCtr="0">
            <a:noAutofit/>
          </a:bodyPr>
          <a:lstStyle/>
          <a:p>
            <a:pPr algn="ctr">
              <a:buClr>
                <a:srgbClr val="000000"/>
              </a:buClr>
              <a:buSzPts val="1800"/>
              <a:buFont typeface="Arial"/>
              <a:buNone/>
            </a:pPr>
            <a:endParaRPr sz="2700" kern="0">
              <a:solidFill>
                <a:srgbClr val="000000"/>
              </a:solidFill>
              <a:latin typeface="Chelsea Market"/>
              <a:ea typeface="Chelsea Market"/>
              <a:cs typeface="Chelsea Market"/>
              <a:sym typeface="Chelsea Market"/>
            </a:endParaRPr>
          </a:p>
        </p:txBody>
      </p:sp>
    </p:spTree>
    <p:extLst>
      <p:ext uri="{BB962C8B-B14F-4D97-AF65-F5344CB8AC3E}">
        <p14:creationId xmlns:p14="http://schemas.microsoft.com/office/powerpoint/2010/main" val="4173717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3400" y="890051"/>
            <a:ext cx="17041050" cy="114525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1pPr>
            <a:lvl2pPr lvl="1">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2pPr>
            <a:lvl3pPr lvl="2">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3pPr>
            <a:lvl4pPr lvl="3">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4pPr>
            <a:lvl5pPr lvl="4">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5pPr>
            <a:lvl6pPr lvl="5">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6pPr>
            <a:lvl7pPr lvl="6">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7pPr>
            <a:lvl8pPr lvl="7">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8pPr>
            <a:lvl9pPr lvl="8">
              <a:spcBef>
                <a:spcPts val="0"/>
              </a:spcBef>
              <a:spcAft>
                <a:spcPts val="0"/>
              </a:spcAft>
              <a:buClr>
                <a:schemeClr val="dk1"/>
              </a:buClr>
              <a:buSzPts val="4000"/>
              <a:buFont typeface="Chelsea Market"/>
              <a:buNone/>
              <a:defRPr sz="4000" b="1">
                <a:solidFill>
                  <a:schemeClr val="dk1"/>
                </a:solidFill>
                <a:latin typeface="Chelsea Market"/>
                <a:ea typeface="Chelsea Market"/>
                <a:cs typeface="Chelsea Market"/>
                <a:sym typeface="Chelsea Market"/>
              </a:defRPr>
            </a:lvl9pPr>
          </a:lstStyle>
          <a:p>
            <a:endParaRPr/>
          </a:p>
        </p:txBody>
      </p:sp>
      <p:sp>
        <p:nvSpPr>
          <p:cNvPr id="7" name="Google Shape;7;p1"/>
          <p:cNvSpPr txBox="1">
            <a:spLocks noGrp="1"/>
          </p:cNvSpPr>
          <p:nvPr>
            <p:ph type="body" idx="1"/>
          </p:nvPr>
        </p:nvSpPr>
        <p:spPr>
          <a:xfrm>
            <a:off x="623400" y="2304950"/>
            <a:ext cx="17041050" cy="6832800"/>
          </a:xfrm>
          <a:prstGeom prst="rect">
            <a:avLst/>
          </a:prstGeom>
          <a:noFill/>
          <a:ln>
            <a:noFill/>
          </a:ln>
        </p:spPr>
        <p:txBody>
          <a:bodyPr spcFirstLastPara="1" wrap="square" lIns="121900" tIns="121900" rIns="121900" bIns="121900" anchor="t" anchorCtr="0">
            <a:noAutofit/>
          </a:bodyPr>
          <a:lstStyle>
            <a:lvl1pPr marL="457200" lvl="0" indent="-349250">
              <a:lnSpc>
                <a:spcPct val="115000"/>
              </a:lnSpc>
              <a:spcBef>
                <a:spcPts val="0"/>
              </a:spcBef>
              <a:spcAft>
                <a:spcPts val="0"/>
              </a:spcAft>
              <a:buClr>
                <a:schemeClr val="dk2"/>
              </a:buClr>
              <a:buSzPts val="1900"/>
              <a:buFont typeface="Baloo 2"/>
              <a:buChar char="●"/>
              <a:defRPr sz="1900">
                <a:solidFill>
                  <a:schemeClr val="dk2"/>
                </a:solidFill>
                <a:latin typeface="Baloo 2"/>
                <a:ea typeface="Baloo 2"/>
                <a:cs typeface="Baloo 2"/>
                <a:sym typeface="Baloo 2"/>
              </a:defRPr>
            </a:lvl1pPr>
            <a:lvl2pPr marL="914400" lvl="1"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2pPr>
            <a:lvl3pPr marL="1371600" lvl="2"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3pPr>
            <a:lvl4pPr marL="1828800" lvl="3"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4pPr>
            <a:lvl5pPr marL="2286000" lvl="4"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5pPr>
            <a:lvl6pPr marL="2743200" lvl="5"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6pPr>
            <a:lvl7pPr marL="3200400" lvl="6"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7pPr>
            <a:lvl8pPr marL="3657600" lvl="7" indent="-349250">
              <a:lnSpc>
                <a:spcPct val="115000"/>
              </a:lnSpc>
              <a:spcBef>
                <a:spcPts val="2100"/>
              </a:spcBef>
              <a:spcAft>
                <a:spcPts val="0"/>
              </a:spcAft>
              <a:buClr>
                <a:schemeClr val="dk2"/>
              </a:buClr>
              <a:buSzPts val="1900"/>
              <a:buFont typeface="Baloo 2"/>
              <a:buChar char="○"/>
              <a:defRPr sz="1900">
                <a:solidFill>
                  <a:schemeClr val="dk2"/>
                </a:solidFill>
                <a:latin typeface="Baloo 2"/>
                <a:ea typeface="Baloo 2"/>
                <a:cs typeface="Baloo 2"/>
                <a:sym typeface="Baloo 2"/>
              </a:defRPr>
            </a:lvl8pPr>
            <a:lvl9pPr marL="4114800" lvl="8" indent="-349250">
              <a:lnSpc>
                <a:spcPct val="115000"/>
              </a:lnSpc>
              <a:spcBef>
                <a:spcPts val="2100"/>
              </a:spcBef>
              <a:spcAft>
                <a:spcPts val="2100"/>
              </a:spcAft>
              <a:buClr>
                <a:schemeClr val="dk2"/>
              </a:buClr>
              <a:buSzPts val="1900"/>
              <a:buFont typeface="Baloo 2"/>
              <a:buChar char="■"/>
              <a:defRPr sz="1900">
                <a:solidFill>
                  <a:schemeClr val="dk2"/>
                </a:solidFill>
                <a:latin typeface="Baloo 2"/>
                <a:ea typeface="Baloo 2"/>
                <a:cs typeface="Baloo 2"/>
                <a:sym typeface="Baloo 2"/>
              </a:defRPr>
            </a:lvl9pPr>
          </a:lstStyle>
          <a:p>
            <a:endParaRPr/>
          </a:p>
        </p:txBody>
      </p:sp>
      <p:sp>
        <p:nvSpPr>
          <p:cNvPr id="8" name="Google Shape;8;p1"/>
          <p:cNvSpPr txBox="1">
            <a:spLocks noGrp="1"/>
          </p:cNvSpPr>
          <p:nvPr>
            <p:ph type="sldNum" idx="12"/>
          </p:nvPr>
        </p:nvSpPr>
        <p:spPr>
          <a:xfrm>
            <a:off x="16944915" y="9326433"/>
            <a:ext cx="1097550" cy="787050"/>
          </a:xfrm>
          <a:prstGeom prst="rect">
            <a:avLst/>
          </a:prstGeom>
          <a:noFill/>
          <a:ln>
            <a:noFill/>
          </a:ln>
        </p:spPr>
        <p:txBody>
          <a:bodyPr spcFirstLastPara="1" wrap="square" lIns="121900" tIns="121900" rIns="121900" bIns="121900" anchor="ctr" anchorCtr="0">
            <a:noAutofit/>
          </a:bodyPr>
          <a:lstStyle>
            <a:lvl1pPr lvl="0" algn="r">
              <a:buNone/>
              <a:defRPr sz="1950">
                <a:solidFill>
                  <a:schemeClr val="dk2"/>
                </a:solidFill>
              </a:defRPr>
            </a:lvl1pPr>
            <a:lvl2pPr lvl="1" algn="r">
              <a:buNone/>
              <a:defRPr sz="1950">
                <a:solidFill>
                  <a:schemeClr val="dk2"/>
                </a:solidFill>
              </a:defRPr>
            </a:lvl2pPr>
            <a:lvl3pPr lvl="2" algn="r">
              <a:buNone/>
              <a:defRPr sz="1950">
                <a:solidFill>
                  <a:schemeClr val="dk2"/>
                </a:solidFill>
              </a:defRPr>
            </a:lvl3pPr>
            <a:lvl4pPr lvl="3" algn="r">
              <a:buNone/>
              <a:defRPr sz="1950">
                <a:solidFill>
                  <a:schemeClr val="dk2"/>
                </a:solidFill>
              </a:defRPr>
            </a:lvl4pPr>
            <a:lvl5pPr lvl="4" algn="r">
              <a:buNone/>
              <a:defRPr sz="1950">
                <a:solidFill>
                  <a:schemeClr val="dk2"/>
                </a:solidFill>
              </a:defRPr>
            </a:lvl5pPr>
            <a:lvl6pPr lvl="5" algn="r">
              <a:buNone/>
              <a:defRPr sz="1950">
                <a:solidFill>
                  <a:schemeClr val="dk2"/>
                </a:solidFill>
              </a:defRPr>
            </a:lvl6pPr>
            <a:lvl7pPr lvl="6" algn="r">
              <a:buNone/>
              <a:defRPr sz="1950">
                <a:solidFill>
                  <a:schemeClr val="dk2"/>
                </a:solidFill>
              </a:defRPr>
            </a:lvl7pPr>
            <a:lvl8pPr lvl="7" algn="r">
              <a:buNone/>
              <a:defRPr sz="1950">
                <a:solidFill>
                  <a:schemeClr val="dk2"/>
                </a:solidFill>
              </a:defRPr>
            </a:lvl8pPr>
            <a:lvl9pPr lvl="8" algn="r">
              <a:buNone/>
              <a:defRPr sz="1950">
                <a:solidFill>
                  <a:schemeClr val="dk2"/>
                </a:solidFill>
              </a:defRPr>
            </a:lvl9pPr>
          </a:lstStyle>
          <a:p>
            <a:pPr>
              <a:buClr>
                <a:srgbClr val="000000"/>
              </a:buClr>
              <a:buFont typeface="Arial"/>
              <a:buNone/>
            </a:pPr>
            <a:fld id="{00000000-1234-1234-1234-123412341234}" type="slidenum">
              <a:rPr lang="en" kern="0">
                <a:solidFill>
                  <a:srgbClr val="000000"/>
                </a:solidFill>
                <a:cs typeface="Arial"/>
                <a:sym typeface="Arial"/>
              </a:rPr>
              <a:pPr>
                <a:buClr>
                  <a:srgbClr val="000000"/>
                </a:buClr>
                <a:buFont typeface="Arial"/>
                <a:buNone/>
              </a:pPr>
              <a:t>‹#›</a:t>
            </a:fld>
            <a:endParaRPr kern="0">
              <a:solidFill>
                <a:srgbClr val="000000"/>
              </a:solidFill>
              <a:cs typeface="Arial"/>
              <a:sym typeface="Arial"/>
            </a:endParaRPr>
          </a:p>
        </p:txBody>
      </p:sp>
      <p:sp>
        <p:nvSpPr>
          <p:cNvPr id="9" name="Google Shape;9;p1"/>
          <p:cNvSpPr/>
          <p:nvPr/>
        </p:nvSpPr>
        <p:spPr>
          <a:xfrm rot="5400000">
            <a:off x="-693987" y="9179033"/>
            <a:ext cx="1697018" cy="171884"/>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137138" tIns="68550" rIns="137138" bIns="68550" anchor="ctr" anchorCtr="0">
            <a:noAutofit/>
          </a:bodyPr>
          <a:lstStyle/>
          <a:p>
            <a:pPr>
              <a:buClr>
                <a:srgbClr val="000000"/>
              </a:buClr>
              <a:buFont typeface="Arial"/>
              <a:buNone/>
            </a:pPr>
            <a:endParaRPr sz="2700" kern="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09927243"/>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2.png"/><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30.png"/><Relationship Id="rId7" Type="http://schemas.openxmlformats.org/officeDocument/2006/relationships/image" Target="../media/image20.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0.jp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NUL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3" Type="http://schemas.openxmlformats.org/officeDocument/2006/relationships/image" Target="../media/image13.jpeg"/><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34.xml"/><Relationship Id="rId7" Type="http://schemas.openxmlformats.org/officeDocument/2006/relationships/slide" Target="slide38.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slide" Target="slide37.xml"/><Relationship Id="rId11" Type="http://schemas.openxmlformats.org/officeDocument/2006/relationships/slide" Target="slide42.xml"/><Relationship Id="rId5" Type="http://schemas.openxmlformats.org/officeDocument/2006/relationships/slide" Target="slide36.xml"/><Relationship Id="rId10" Type="http://schemas.openxmlformats.org/officeDocument/2006/relationships/slide" Target="slide41.xml"/><Relationship Id="rId4" Type="http://schemas.openxmlformats.org/officeDocument/2006/relationships/slide" Target="slide35.xml"/><Relationship Id="rId9" Type="http://schemas.openxmlformats.org/officeDocument/2006/relationships/slide" Target="slide40.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3" Type="http://schemas.openxmlformats.org/officeDocument/2006/relationships/image" Target="../media/image14.jpeg"/><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4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3" Type="http://schemas.openxmlformats.org/officeDocument/2006/relationships/image" Target="../media/image15.jpeg"/><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13" Type="http://schemas.openxmlformats.org/officeDocument/2006/relationships/image" Target="../media/image16.jpeg"/><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7.xml.rels><?xml version="1.0" encoding="UTF-8" standalone="yes"?>
<Relationships xmlns="http://schemas.openxmlformats.org/package/2006/relationships"><Relationship Id="rId13" Type="http://schemas.openxmlformats.org/officeDocument/2006/relationships/image" Target="../media/image17.jpeg"/><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12"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2.png"/><Relationship Id="rId5" Type="http://schemas.openxmlformats.org/officeDocument/2006/relationships/image" Target="../media/image4.sv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8.sv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rot="725974" flipH="1">
            <a:off x="1941965" y="-7173613"/>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3"/>
            <a:stretch>
              <a:fillRect/>
            </a:stretch>
          </a:blipFill>
        </p:spPr>
      </p:sp>
      <p:sp>
        <p:nvSpPr>
          <p:cNvPr id="4" name="Freeform 4"/>
          <p:cNvSpPr/>
          <p:nvPr/>
        </p:nvSpPr>
        <p:spPr>
          <a:xfrm rot="180998" flipH="1">
            <a:off x="-5370317" y="8958292"/>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3"/>
            <a:stretch>
              <a:fillRect/>
            </a:stretch>
          </a:blipFill>
        </p:spPr>
      </p:sp>
      <p:sp>
        <p:nvSpPr>
          <p:cNvPr id="5" name="Freeform 5"/>
          <p:cNvSpPr/>
          <p:nvPr/>
        </p:nvSpPr>
        <p:spPr>
          <a:xfrm rot="-1514053">
            <a:off x="16526458" y="-2930840"/>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4"/>
            <a:stretch>
              <a:fillRect/>
            </a:stretch>
          </a:blipFill>
        </p:spPr>
      </p:sp>
      <p:sp>
        <p:nvSpPr>
          <p:cNvPr id="6" name="Freeform 6"/>
          <p:cNvSpPr/>
          <p:nvPr/>
        </p:nvSpPr>
        <p:spPr>
          <a:xfrm rot="-3961849">
            <a:off x="234867" y="10803198"/>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4"/>
            <a:stretch>
              <a:fillRect/>
            </a:stretch>
          </a:blipFill>
        </p:spPr>
      </p:sp>
      <p:sp>
        <p:nvSpPr>
          <p:cNvPr id="7" name="Freeform 7"/>
          <p:cNvSpPr/>
          <p:nvPr/>
        </p:nvSpPr>
        <p:spPr>
          <a:xfrm flipH="1">
            <a:off x="-3571838" y="3229622"/>
            <a:ext cx="9201076" cy="15239878"/>
          </a:xfrm>
          <a:custGeom>
            <a:avLst/>
            <a:gdLst/>
            <a:ahLst/>
            <a:cxnLst/>
            <a:rect l="l" t="t" r="r" b="b"/>
            <a:pathLst>
              <a:path w="9201076" h="15239878">
                <a:moveTo>
                  <a:pt x="9201076" y="0"/>
                </a:moveTo>
                <a:lnTo>
                  <a:pt x="0" y="0"/>
                </a:lnTo>
                <a:lnTo>
                  <a:pt x="0" y="15239878"/>
                </a:lnTo>
                <a:lnTo>
                  <a:pt x="9201076" y="15239878"/>
                </a:lnTo>
                <a:lnTo>
                  <a:pt x="9201076" y="0"/>
                </a:lnTo>
                <a:close/>
              </a:path>
            </a:pathLst>
          </a:custGeom>
          <a:blipFill>
            <a:blip r:embed="rId5"/>
            <a:stretch>
              <a:fillRect/>
            </a:stretch>
          </a:blipFill>
        </p:spPr>
      </p:sp>
      <p:sp>
        <p:nvSpPr>
          <p:cNvPr id="11" name="Freeform 11"/>
          <p:cNvSpPr/>
          <p:nvPr/>
        </p:nvSpPr>
        <p:spPr>
          <a:xfrm rot="-1514053">
            <a:off x="-5115426" y="-4598097"/>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4"/>
            <a:stretch>
              <a:fillRect/>
            </a:stretch>
          </a:blipFill>
        </p:spPr>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4800" y="419100"/>
            <a:ext cx="14193255" cy="9441598"/>
          </a:xfrm>
          <a:prstGeom prst="rect">
            <a:avLst/>
          </a:prstGeom>
        </p:spPr>
      </p:pic>
      <p:sp>
        <p:nvSpPr>
          <p:cNvPr id="14" name="Freeform 8"/>
          <p:cNvSpPr/>
          <p:nvPr/>
        </p:nvSpPr>
        <p:spPr>
          <a:xfrm>
            <a:off x="2391485" y="952500"/>
            <a:ext cx="11046443" cy="8229600"/>
          </a:xfrm>
          <a:custGeom>
            <a:avLst/>
            <a:gdLst/>
            <a:ahLst/>
            <a:cxnLst/>
            <a:rect l="l" t="t" r="r" b="b"/>
            <a:pathLst>
              <a:path w="11046443" h="8229600">
                <a:moveTo>
                  <a:pt x="0" y="0"/>
                </a:moveTo>
                <a:lnTo>
                  <a:pt x="11046442" y="0"/>
                </a:lnTo>
                <a:lnTo>
                  <a:pt x="11046442" y="8229600"/>
                </a:lnTo>
                <a:lnTo>
                  <a:pt x="0" y="8229600"/>
                </a:lnTo>
                <a:lnTo>
                  <a:pt x="0" y="0"/>
                </a:lnTo>
                <a:close/>
              </a:path>
            </a:pathLst>
          </a:custGeom>
          <a:blipFill>
            <a:blip r:embed="rId7"/>
            <a:stretch>
              <a:fillRect/>
            </a:stretch>
          </a:blipFill>
        </p:spPr>
      </p:sp>
      <p:sp>
        <p:nvSpPr>
          <p:cNvPr id="15" name="TextBox 9"/>
          <p:cNvSpPr txBox="1"/>
          <p:nvPr/>
        </p:nvSpPr>
        <p:spPr>
          <a:xfrm>
            <a:off x="-849590" y="886339"/>
            <a:ext cx="17736650" cy="5924699"/>
          </a:xfrm>
          <a:prstGeom prst="rect">
            <a:avLst/>
          </a:prstGeom>
        </p:spPr>
        <p:txBody>
          <a:bodyPr wrap="square" lIns="0" tIns="0" rIns="0" bIns="0" rtlCol="0" anchor="t">
            <a:spAutoFit/>
          </a:bodyPr>
          <a:lstStyle/>
          <a:p>
            <a:pPr algn="ctr">
              <a:lnSpc>
                <a:spcPts val="15352"/>
              </a:lnSpc>
            </a:pPr>
            <a:r>
              <a:rPr lang="en-US" sz="12687" spc="469" dirty="0">
                <a:solidFill>
                  <a:srgbClr val="4F3A2E"/>
                </a:solidFill>
                <a:latin typeface="Romman"/>
              </a:rPr>
              <a:t> </a:t>
            </a:r>
            <a:r>
              <a:rPr lang="vi-VN" sz="12687" spc="469" dirty="0" smtClean="0">
                <a:solidFill>
                  <a:srgbClr val="4F3A2E"/>
                </a:solidFill>
                <a:latin typeface="Romman"/>
              </a:rPr>
              <a:t>Tiết 61, 62</a:t>
            </a:r>
          </a:p>
          <a:p>
            <a:pPr algn="ctr">
              <a:lnSpc>
                <a:spcPts val="15352"/>
              </a:lnSpc>
            </a:pPr>
            <a:r>
              <a:rPr lang="vi-VN" sz="9000" spc="469" dirty="0" smtClean="0">
                <a:solidFill>
                  <a:srgbClr val="4F3A2E"/>
                </a:solidFill>
                <a:latin typeface="Romman"/>
              </a:rPr>
              <a:t>THỰC HÀNH ĐỌC, HIỂU</a:t>
            </a:r>
          </a:p>
          <a:p>
            <a:pPr algn="ctr">
              <a:lnSpc>
                <a:spcPts val="15352"/>
              </a:lnSpc>
            </a:pPr>
            <a:r>
              <a:rPr lang="vi-VN" sz="12687" spc="469" dirty="0" smtClean="0">
                <a:solidFill>
                  <a:srgbClr val="4F3A2E"/>
                </a:solidFill>
                <a:latin typeface="+mj-lt"/>
              </a:rPr>
              <a:t>CHIẾU </a:t>
            </a:r>
            <a:r>
              <a:rPr lang="vi-VN" sz="12687" spc="469" dirty="0" smtClean="0">
                <a:solidFill>
                  <a:srgbClr val="4F3A2E"/>
                </a:solidFill>
                <a:latin typeface="+mj-lt"/>
              </a:rPr>
              <a:t>DỜI ĐÔ</a:t>
            </a:r>
            <a:endParaRPr lang="en-US" sz="12687" spc="469" dirty="0">
              <a:solidFill>
                <a:srgbClr val="4F3A2E"/>
              </a:solidFill>
              <a:latin typeface="+mj-lt"/>
            </a:endParaRPr>
          </a:p>
        </p:txBody>
      </p:sp>
      <p:sp>
        <p:nvSpPr>
          <p:cNvPr id="16" name="TextBox 10"/>
          <p:cNvSpPr txBox="1"/>
          <p:nvPr/>
        </p:nvSpPr>
        <p:spPr>
          <a:xfrm>
            <a:off x="5421180" y="6941221"/>
            <a:ext cx="4987052" cy="491609"/>
          </a:xfrm>
          <a:prstGeom prst="rect">
            <a:avLst/>
          </a:prstGeom>
        </p:spPr>
        <p:txBody>
          <a:bodyPr lIns="0" tIns="0" rIns="0" bIns="0" rtlCol="0" anchor="t">
            <a:spAutoFit/>
          </a:bodyPr>
          <a:lstStyle/>
          <a:p>
            <a:pPr algn="ctr">
              <a:lnSpc>
                <a:spcPts val="3645"/>
              </a:lnSpc>
              <a:spcBef>
                <a:spcPct val="0"/>
              </a:spcBef>
            </a:pPr>
            <a:r>
              <a:rPr lang="vi-VN" sz="4400" spc="-52" smtClean="0">
                <a:solidFill>
                  <a:srgbClr val="4F3A2E"/>
                </a:solidFill>
                <a:latin typeface="+mj-lt"/>
              </a:rPr>
              <a:t>LÝ CÔNG UẨN</a:t>
            </a:r>
            <a:endParaRPr lang="en-US" sz="4400" spc="-52">
              <a:solidFill>
                <a:srgbClr val="4F3A2E"/>
              </a:solidFill>
              <a:latin typeface="+mj-lt"/>
            </a:endParaRPr>
          </a:p>
        </p:txBody>
      </p:sp>
    </p:spTree>
    <p:extLst>
      <p:ext uri="{BB962C8B-B14F-4D97-AF65-F5344CB8AC3E}">
        <p14:creationId xmlns:p14="http://schemas.microsoft.com/office/powerpoint/2010/main" val="15482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78" t="-12611" r="-4244" b="-19104"/>
            </a:stretch>
          </a:blipFill>
        </p:spPr>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800" y="3489394"/>
            <a:ext cx="11811000" cy="7946571"/>
          </a:xfrm>
          <a:prstGeom prst="rect">
            <a:avLst/>
          </a:prstGeom>
        </p:spPr>
      </p:pic>
      <p:sp>
        <p:nvSpPr>
          <p:cNvPr id="7" name="Rectangle 6"/>
          <p:cNvSpPr/>
          <p:nvPr/>
        </p:nvSpPr>
        <p:spPr>
          <a:xfrm>
            <a:off x="9542684" y="721404"/>
            <a:ext cx="7211654" cy="808619"/>
          </a:xfrm>
          <a:prstGeom prst="rect">
            <a:avLst/>
          </a:prstGeom>
          <a:noFill/>
        </p:spPr>
        <p:txBody>
          <a:bodyPr wrap="none">
            <a:spAutoFit/>
          </a:bodyPr>
          <a:lstStyle/>
          <a:p>
            <a:pPr>
              <a:lnSpc>
                <a:spcPct val="115000"/>
              </a:lnSpc>
              <a:spcAft>
                <a:spcPts val="0"/>
              </a:spcAft>
              <a:tabLst>
                <a:tab pos="1386840" algn="l"/>
              </a:tabLst>
            </a:pPr>
            <a:r>
              <a:rPr lang="en-GB" sz="4400" b="1">
                <a:solidFill>
                  <a:srgbClr val="FF0000"/>
                </a:solidFill>
                <a:latin typeface="Times New Roman" panose="02020603050405020304" pitchFamily="18" charset="0"/>
                <a:ea typeface="MS Mincho"/>
                <a:cs typeface="Times New Roman" panose="02020603050405020304" pitchFamily="18" charset="0"/>
              </a:rPr>
              <a:t>I. ĐỌC- TÌM HIỂU CHUNG</a:t>
            </a:r>
            <a:endParaRPr lang="en-GB" sz="44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9528943" y="1949124"/>
            <a:ext cx="5679760" cy="808619"/>
          </a:xfrm>
          <a:prstGeom prst="rect">
            <a:avLst/>
          </a:prstGeom>
          <a:noFill/>
        </p:spPr>
        <p:txBody>
          <a:bodyPr wrap="none">
            <a:spAutoFit/>
          </a:bodyPr>
          <a:lstStyle/>
          <a:p>
            <a:pPr>
              <a:lnSpc>
                <a:spcPct val="115000"/>
              </a:lnSpc>
              <a:spcAft>
                <a:spcPts val="0"/>
              </a:spcAft>
              <a:tabLst>
                <a:tab pos="1386840" algn="l"/>
              </a:tabLst>
            </a:pPr>
            <a:r>
              <a:rPr lang="en-GB" sz="4400" b="1">
                <a:solidFill>
                  <a:srgbClr val="0070C0"/>
                </a:solidFill>
                <a:latin typeface="Times New Roman" panose="02020603050405020304" pitchFamily="18" charset="0"/>
                <a:ea typeface="MS Mincho"/>
                <a:cs typeface="Times New Roman" panose="02020603050405020304" pitchFamily="18" charset="0"/>
              </a:rPr>
              <a:t>1. Đọc, tìm hiểu từ khó</a:t>
            </a:r>
            <a:endParaRPr lang="en-GB" sz="44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1066800" y="1125713"/>
            <a:ext cx="5248553" cy="830997"/>
          </a:xfrm>
          <a:prstGeom prst="rect">
            <a:avLst/>
          </a:prstGeom>
        </p:spPr>
        <p:txBody>
          <a:bodyPr wrap="none">
            <a:spAutoFit/>
          </a:bodyPr>
          <a:lstStyle/>
          <a:p>
            <a:r>
              <a:rPr lang="vi-VN" sz="4800" b="1">
                <a:solidFill>
                  <a:srgbClr val="FF0000"/>
                </a:solidFill>
                <a:latin typeface="Times New Roman" panose="02020603050405020304" pitchFamily="18" charset="0"/>
                <a:ea typeface="MS Mincho"/>
              </a:rPr>
              <a:t>P</a:t>
            </a:r>
            <a:r>
              <a:rPr lang="vi-VN" sz="4800" b="1" smtClean="0">
                <a:solidFill>
                  <a:srgbClr val="FF0000"/>
                </a:solidFill>
                <a:latin typeface="Times New Roman" panose="02020603050405020304" pitchFamily="18" charset="0"/>
                <a:ea typeface="MS Mincho"/>
              </a:rPr>
              <a:t>hiếu </a:t>
            </a:r>
            <a:r>
              <a:rPr lang="vi-VN" sz="4800" b="1">
                <a:solidFill>
                  <a:srgbClr val="FF0000"/>
                </a:solidFill>
                <a:latin typeface="Times New Roman" panose="02020603050405020304" pitchFamily="18" charset="0"/>
                <a:ea typeface="MS Mincho"/>
              </a:rPr>
              <a:t>học tập số 01</a:t>
            </a:r>
            <a:endParaRPr lang="en-GB" sz="6600"/>
          </a:p>
        </p:txBody>
      </p:sp>
      <p:graphicFrame>
        <p:nvGraphicFramePr>
          <p:cNvPr id="10" name="Table 9"/>
          <p:cNvGraphicFramePr>
            <a:graphicFrameLocks noGrp="1"/>
          </p:cNvGraphicFramePr>
          <p:nvPr>
            <p:extLst>
              <p:ext uri="{D42A27DB-BD31-4B8C-83A1-F6EECF244321}">
                <p14:modId xmlns:p14="http://schemas.microsoft.com/office/powerpoint/2010/main" val="797116136"/>
              </p:ext>
            </p:extLst>
          </p:nvPr>
        </p:nvGraphicFramePr>
        <p:xfrm>
          <a:off x="681176" y="2269046"/>
          <a:ext cx="6019800" cy="6823428"/>
        </p:xfrm>
        <a:graphic>
          <a:graphicData uri="http://schemas.openxmlformats.org/drawingml/2006/table">
            <a:tbl>
              <a:tblPr firstRow="1" firstCol="1" bandRow="1" bandCol="1"/>
              <a:tblGrid>
                <a:gridCol w="3967024">
                  <a:extLst>
                    <a:ext uri="{9D8B030D-6E8A-4147-A177-3AD203B41FA5}">
                      <a16:colId xmlns:a16="http://schemas.microsoft.com/office/drawing/2014/main" val="20000"/>
                    </a:ext>
                  </a:extLst>
                </a:gridCol>
                <a:gridCol w="2052776">
                  <a:extLst>
                    <a:ext uri="{9D8B030D-6E8A-4147-A177-3AD203B41FA5}">
                      <a16:colId xmlns:a16="http://schemas.microsoft.com/office/drawing/2014/main" val="20001"/>
                    </a:ext>
                  </a:extLst>
                </a:gridCol>
              </a:tblGrid>
              <a:tr h="851326">
                <a:tc>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Yêu cầu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tc>
                  <a:txBody>
                    <a:bodyPr/>
                    <a:lstStyle/>
                    <a:p>
                      <a:pPr algn="ctr">
                        <a:lnSpc>
                          <a:spcPct val="115000"/>
                        </a:lnSpc>
                        <a:spcAft>
                          <a:spcPts val="0"/>
                        </a:spcAft>
                      </a:pPr>
                      <a:r>
                        <a:rPr lang="en-US" sz="3600" b="1">
                          <a:effectLst/>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extLst>
                  <a:ext uri="{0D108BD9-81ED-4DB2-BD59-A6C34878D82A}">
                    <a16:rowId xmlns:a16="http://schemas.microsoft.com/office/drawing/2014/main" val="10000"/>
                  </a:ext>
                </a:extLst>
              </a:tr>
              <a:tr h="1489728">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bản phản ánh sự </a:t>
                      </a:r>
                      <a:r>
                        <a:rPr lang="en-US"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94783">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(2) Đặc điểm của thể chiếu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7869">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(3) Luận đề</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51326">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(4) Bố cục- Luận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294783">
                <a:tc>
                  <a:txBody>
                    <a:bodyPr/>
                    <a:lstStyle/>
                    <a:p>
                      <a:pPr algn="just">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(5) Đối tượng thuyết phục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52425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71524"/>
          </a:xfrm>
          <a:prstGeom prst="rect">
            <a:avLst/>
          </a:prstGeom>
        </p:spPr>
      </p:pic>
      <p:sp>
        <p:nvSpPr>
          <p:cNvPr id="3" name="Rounded Rectangle 2"/>
          <p:cNvSpPr/>
          <p:nvPr/>
        </p:nvSpPr>
        <p:spPr>
          <a:xfrm>
            <a:off x="304800" y="266700"/>
            <a:ext cx="11049000" cy="48006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886740" y="486518"/>
            <a:ext cx="6101029" cy="678327"/>
          </a:xfrm>
          <a:prstGeom prst="rect">
            <a:avLst/>
          </a:prstGeom>
        </p:spPr>
        <p:txBody>
          <a:bodyPr wrap="none">
            <a:spAutoFit/>
          </a:bodyPr>
          <a:lstStyle/>
          <a:p>
            <a:pPr algn="just">
              <a:lnSpc>
                <a:spcPct val="115000"/>
              </a:lnSpc>
              <a:spcAft>
                <a:spcPts val="0"/>
              </a:spcAft>
            </a:pPr>
            <a:r>
              <a:rPr lang="en-GB" sz="3600" b="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Tìm hiểu chung về văn bản </a:t>
            </a:r>
            <a:endParaRPr lang="en-GB" sz="32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955039" y="1242763"/>
            <a:ext cx="2202526" cy="678327"/>
          </a:xfrm>
          <a:prstGeom prst="rect">
            <a:avLst/>
          </a:prstGeom>
        </p:spPr>
        <p:txBody>
          <a:bodyPr wrap="none">
            <a:spAutoFit/>
          </a:bodyPr>
          <a:lstStyle/>
          <a:p>
            <a:pPr algn="just">
              <a:lnSpc>
                <a:spcPct val="115000"/>
              </a:lnSpc>
              <a:spcAft>
                <a:spcPts val="0"/>
              </a:spcAft>
            </a:pPr>
            <a:r>
              <a:rPr lang="en-GB" sz="36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Tác giả </a:t>
            </a:r>
            <a:endParaRPr lang="en-GB" sz="32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886740" y="2032256"/>
            <a:ext cx="10024374" cy="2923877"/>
          </a:xfrm>
          <a:prstGeom prst="rect">
            <a:avLst/>
          </a:prstGeom>
        </p:spPr>
        <p:txBody>
          <a:bodyPr wrap="square">
            <a:spAutoFit/>
          </a:bodyPr>
          <a:lstStyle/>
          <a:p>
            <a:pPr algn="just">
              <a:lnSpc>
                <a:spcPct val="115000"/>
              </a:lnSpc>
              <a:spcAft>
                <a:spcPts val="0"/>
              </a:spcAft>
            </a:pPr>
            <a:r>
              <a:rPr lang="en-GB" sz="3200">
                <a:latin typeface="Times New Roman" panose="02020603050405020304" pitchFamily="18" charset="0"/>
                <a:ea typeface="Times New Roman" panose="02020603050405020304" pitchFamily="18" charset="0"/>
                <a:cs typeface="Times New Roman" panose="02020603050405020304" pitchFamily="18" charset="0"/>
              </a:rPr>
              <a:t>Lý Công Uẩn (974-1028), quê ở Bắc Ninh. Ông nổi tiếng là một nhà vua thông minh nhân ái có trí lớn và lập được nhiều chiến công hiển hách. Khi vua Lê Ngọa Triều băng hà, ông được triều thần tôn lên làm vua, xưng là Lý Thái Tổ, lấy niên hiệu là Thuận Thiên. </a:t>
            </a:r>
            <a:endParaRPr lang="en-GB" sz="2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77183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8288000" cy="10286999"/>
          </a:xfrm>
          <a:prstGeom prst="rect">
            <a:avLst/>
          </a:prstGeom>
        </p:spPr>
      </p:pic>
    </p:spTree>
    <p:extLst>
      <p:ext uri="{BB962C8B-B14F-4D97-AF65-F5344CB8AC3E}">
        <p14:creationId xmlns:p14="http://schemas.microsoft.com/office/powerpoint/2010/main" val="36827708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0"/>
            <a:ext cx="18313400" cy="10301288"/>
          </a:xfrm>
          <a:prstGeom prst="rect">
            <a:avLst/>
          </a:prstGeom>
        </p:spPr>
      </p:pic>
      <p:sp>
        <p:nvSpPr>
          <p:cNvPr id="3" name="Vertical Scroll 2"/>
          <p:cNvSpPr/>
          <p:nvPr/>
        </p:nvSpPr>
        <p:spPr>
          <a:xfrm>
            <a:off x="-533400" y="178594"/>
            <a:ext cx="7162800" cy="9944100"/>
          </a:xfrm>
          <a:prstGeom prst="vertic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631371" y="1381661"/>
            <a:ext cx="5004356" cy="1569660"/>
          </a:xfrm>
          <a:prstGeom prst="rect">
            <a:avLst/>
          </a:prstGeom>
        </p:spPr>
        <p:txBody>
          <a:bodyPr wrap="square">
            <a:spAutoFit/>
          </a:bodyPr>
          <a:lstStyle/>
          <a:p>
            <a:pPr algn="ctr">
              <a:spcAft>
                <a:spcPts val="0"/>
              </a:spcAft>
            </a:pPr>
            <a:r>
              <a:rPr lang="en-US" sz="4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 Tìm hiểu chung về văn bản</a:t>
            </a:r>
            <a:endParaRPr lang="en-GB" sz="4800">
              <a:solidFill>
                <a:srgbClr val="FF000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609600" y="3467100"/>
            <a:ext cx="4876800" cy="5016758"/>
          </a:xfrm>
          <a:prstGeom prst="rect">
            <a:avLst/>
          </a:prstGeom>
        </p:spPr>
        <p:txBody>
          <a:bodyPr wrap="square">
            <a:spAutoFit/>
          </a:bodyPr>
          <a:lstStyle/>
          <a:p>
            <a:pPr algn="just"/>
            <a:r>
              <a:rPr lang="en-US" sz="4000" b="1" smtClean="0">
                <a:solidFill>
                  <a:srgbClr val="000000"/>
                </a:solidFill>
                <a:latin typeface="Times New Roman" panose="02020603050405020304" pitchFamily="18" charset="0"/>
                <a:ea typeface="Times New Roman" panose="02020603050405020304" pitchFamily="18" charset="0"/>
              </a:rPr>
              <a:t>- Bối </a:t>
            </a:r>
            <a:r>
              <a:rPr lang="en-US" sz="4000" b="1">
                <a:solidFill>
                  <a:srgbClr val="000000"/>
                </a:solidFill>
                <a:latin typeface="Times New Roman" panose="02020603050405020304" pitchFamily="18" charset="0"/>
                <a:ea typeface="Times New Roman" panose="02020603050405020304" pitchFamily="18" charset="0"/>
              </a:rPr>
              <a:t>cảnh lịch sử:</a:t>
            </a:r>
            <a:r>
              <a:rPr lang="en-US" sz="4000">
                <a:solidFill>
                  <a:srgbClr val="000000"/>
                </a:solidFill>
                <a:latin typeface="Times New Roman" panose="02020603050405020304" pitchFamily="18" charset="0"/>
                <a:ea typeface="Times New Roman" panose="02020603050405020304" pitchFamily="18" charset="0"/>
              </a:rPr>
              <a:t> “</a:t>
            </a:r>
            <a:r>
              <a:rPr lang="en-US" sz="4000" i="1">
                <a:solidFill>
                  <a:srgbClr val="000000"/>
                </a:solidFill>
                <a:latin typeface="Times New Roman" panose="02020603050405020304" pitchFamily="18" charset="0"/>
                <a:ea typeface="Times New Roman" panose="02020603050405020304" pitchFamily="18" charset="0"/>
              </a:rPr>
              <a:t>Chiếu dời đô”</a:t>
            </a:r>
            <a:r>
              <a:rPr lang="en-US" sz="4000">
                <a:solidFill>
                  <a:srgbClr val="000000"/>
                </a:solidFill>
                <a:latin typeface="Times New Roman" panose="02020603050405020304" pitchFamily="18" charset="0"/>
                <a:ea typeface="Times New Roman" panose="02020603050405020304" pitchFamily="18" charset="0"/>
              </a:rPr>
              <a:t> viết về sự kiện vua Lý Công Uẩn quyết định dời đô từ Hoa Lư về thành Đại La năm Canh Tuất, niên hiệu Thuận Thiên thứ nhất (1010).</a:t>
            </a:r>
            <a:endParaRPr lang="en-GB" sz="5400"/>
          </a:p>
        </p:txBody>
      </p:sp>
    </p:spTree>
    <p:extLst>
      <p:ext uri="{BB962C8B-B14F-4D97-AF65-F5344CB8AC3E}">
        <p14:creationId xmlns:p14="http://schemas.microsoft.com/office/powerpoint/2010/main" val="296976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E3D0"/>
        </a:solidFill>
        <a:effectLst/>
      </p:bgPr>
    </p:bg>
    <p:spTree>
      <p:nvGrpSpPr>
        <p:cNvPr id="1" name=""/>
        <p:cNvGrpSpPr/>
        <p:nvPr/>
      </p:nvGrpSpPr>
      <p:grpSpPr>
        <a:xfrm>
          <a:off x="0" y="0"/>
          <a:ext cx="0" cy="0"/>
          <a:chOff x="0" y="0"/>
          <a:chExt cx="0" cy="0"/>
        </a:xfrm>
      </p:grpSpPr>
      <p:sp>
        <p:nvSpPr>
          <p:cNvPr id="2" name="AutoShape 2"/>
          <p:cNvSpPr/>
          <p:nvPr/>
        </p:nvSpPr>
        <p:spPr>
          <a:xfrm>
            <a:off x="770877" y="616184"/>
            <a:ext cx="16720463" cy="9080414"/>
          </a:xfrm>
          <a:prstGeom prst="rect">
            <a:avLst/>
          </a:prstGeom>
          <a:solidFill>
            <a:srgbClr val="AD9472"/>
          </a:solidFill>
        </p:spPr>
      </p:sp>
      <p:grpSp>
        <p:nvGrpSpPr>
          <p:cNvPr id="3" name="Group 3"/>
          <p:cNvGrpSpPr/>
          <p:nvPr/>
        </p:nvGrpSpPr>
        <p:grpSpPr>
          <a:xfrm>
            <a:off x="595722" y="535530"/>
            <a:ext cx="17096555" cy="9422315"/>
            <a:chOff x="0" y="0"/>
            <a:chExt cx="6295575" cy="3469640"/>
          </a:xfrm>
        </p:grpSpPr>
        <p:sp>
          <p:nvSpPr>
            <p:cNvPr id="4" name="Freeform 4"/>
            <p:cNvSpPr/>
            <p:nvPr/>
          </p:nvSpPr>
          <p:spPr>
            <a:xfrm>
              <a:off x="0" y="-2540"/>
              <a:ext cx="6295575" cy="3472180"/>
            </a:xfrm>
            <a:custGeom>
              <a:avLst/>
              <a:gdLst/>
              <a:ahLst/>
              <a:cxnLst/>
              <a:rect l="l" t="t" r="r" b="b"/>
              <a:pathLst>
                <a:path w="6295575" h="3472180">
                  <a:moveTo>
                    <a:pt x="6293035" y="1087120"/>
                  </a:moveTo>
                  <a:lnTo>
                    <a:pt x="6295575" y="1071880"/>
                  </a:lnTo>
                  <a:lnTo>
                    <a:pt x="6289225" y="1075690"/>
                  </a:lnTo>
                  <a:lnTo>
                    <a:pt x="6289225" y="1051560"/>
                  </a:lnTo>
                  <a:cubicBezTo>
                    <a:pt x="6289225" y="1050290"/>
                    <a:pt x="6287955" y="1046480"/>
                    <a:pt x="6286685" y="1041400"/>
                  </a:cubicBezTo>
                  <a:lnTo>
                    <a:pt x="6286685" y="1038860"/>
                  </a:lnTo>
                  <a:lnTo>
                    <a:pt x="6285415" y="1038860"/>
                  </a:lnTo>
                  <a:cubicBezTo>
                    <a:pt x="6284145" y="1033780"/>
                    <a:pt x="6280335" y="1033780"/>
                    <a:pt x="6279065" y="1033780"/>
                  </a:cubicBezTo>
                  <a:cubicBezTo>
                    <a:pt x="6279065" y="993140"/>
                    <a:pt x="6280335" y="951230"/>
                    <a:pt x="6281605" y="910590"/>
                  </a:cubicBezTo>
                  <a:cubicBezTo>
                    <a:pt x="6281605" y="899160"/>
                    <a:pt x="6282875" y="889000"/>
                    <a:pt x="6282875" y="877570"/>
                  </a:cubicBezTo>
                  <a:lnTo>
                    <a:pt x="6286685" y="877570"/>
                  </a:lnTo>
                  <a:lnTo>
                    <a:pt x="6286685" y="847090"/>
                  </a:lnTo>
                  <a:lnTo>
                    <a:pt x="6290495" y="847090"/>
                  </a:lnTo>
                  <a:lnTo>
                    <a:pt x="6290495" y="816610"/>
                  </a:lnTo>
                  <a:cubicBezTo>
                    <a:pt x="6293035" y="781050"/>
                    <a:pt x="6295575" y="726440"/>
                    <a:pt x="6293035" y="692150"/>
                  </a:cubicBezTo>
                  <a:cubicBezTo>
                    <a:pt x="6294305" y="674370"/>
                    <a:pt x="6291765" y="652780"/>
                    <a:pt x="6290495" y="641350"/>
                  </a:cubicBezTo>
                  <a:lnTo>
                    <a:pt x="6291765" y="641350"/>
                  </a:lnTo>
                  <a:lnTo>
                    <a:pt x="6287955" y="542290"/>
                  </a:lnTo>
                  <a:lnTo>
                    <a:pt x="6289225" y="541020"/>
                  </a:lnTo>
                  <a:lnTo>
                    <a:pt x="6289225" y="537210"/>
                  </a:lnTo>
                  <a:cubicBezTo>
                    <a:pt x="6289225" y="502920"/>
                    <a:pt x="6287955" y="468630"/>
                    <a:pt x="6287955" y="431800"/>
                  </a:cubicBezTo>
                  <a:cubicBezTo>
                    <a:pt x="6285415" y="361950"/>
                    <a:pt x="6284145" y="290830"/>
                    <a:pt x="6290495" y="213360"/>
                  </a:cubicBezTo>
                  <a:lnTo>
                    <a:pt x="6290495" y="207010"/>
                  </a:lnTo>
                  <a:cubicBezTo>
                    <a:pt x="6289225" y="191770"/>
                    <a:pt x="6289225" y="176530"/>
                    <a:pt x="6289225" y="158750"/>
                  </a:cubicBezTo>
                  <a:lnTo>
                    <a:pt x="6289225" y="80010"/>
                  </a:lnTo>
                  <a:lnTo>
                    <a:pt x="6294305" y="59690"/>
                  </a:lnTo>
                  <a:lnTo>
                    <a:pt x="6294305" y="8890"/>
                  </a:lnTo>
                  <a:lnTo>
                    <a:pt x="6287955" y="8890"/>
                  </a:lnTo>
                  <a:cubicBezTo>
                    <a:pt x="6249855" y="8890"/>
                    <a:pt x="6193975" y="7620"/>
                    <a:pt x="6178735" y="7620"/>
                  </a:cubicBezTo>
                  <a:cubicBezTo>
                    <a:pt x="6150795" y="7620"/>
                    <a:pt x="6135555" y="7620"/>
                    <a:pt x="6127935" y="8890"/>
                  </a:cubicBezTo>
                  <a:cubicBezTo>
                    <a:pt x="6094915" y="0"/>
                    <a:pt x="6016175" y="1270"/>
                    <a:pt x="5939975" y="3810"/>
                  </a:cubicBezTo>
                  <a:cubicBezTo>
                    <a:pt x="5901875" y="5080"/>
                    <a:pt x="5865045" y="5080"/>
                    <a:pt x="5839645" y="3810"/>
                  </a:cubicBezTo>
                  <a:lnTo>
                    <a:pt x="5835835" y="3810"/>
                  </a:lnTo>
                  <a:lnTo>
                    <a:pt x="5833295" y="10160"/>
                  </a:lnTo>
                  <a:cubicBezTo>
                    <a:pt x="5782495" y="10160"/>
                    <a:pt x="5732965" y="11430"/>
                    <a:pt x="5668195" y="13970"/>
                  </a:cubicBezTo>
                  <a:lnTo>
                    <a:pt x="5656765" y="13970"/>
                  </a:lnTo>
                  <a:lnTo>
                    <a:pt x="5658035" y="16510"/>
                  </a:lnTo>
                  <a:lnTo>
                    <a:pt x="5625015" y="16510"/>
                  </a:lnTo>
                  <a:lnTo>
                    <a:pt x="5625015" y="21590"/>
                  </a:lnTo>
                  <a:cubicBezTo>
                    <a:pt x="5602155" y="21590"/>
                    <a:pt x="5578025" y="20320"/>
                    <a:pt x="5551355" y="19050"/>
                  </a:cubicBezTo>
                  <a:cubicBezTo>
                    <a:pt x="5528495" y="17780"/>
                    <a:pt x="5505635" y="17780"/>
                    <a:pt x="5482775" y="16510"/>
                  </a:cubicBezTo>
                  <a:lnTo>
                    <a:pt x="5482775" y="15240"/>
                  </a:lnTo>
                  <a:cubicBezTo>
                    <a:pt x="5475155" y="13970"/>
                    <a:pt x="5466265" y="13970"/>
                    <a:pt x="5458645" y="12700"/>
                  </a:cubicBezTo>
                  <a:lnTo>
                    <a:pt x="5457375" y="44450"/>
                  </a:lnTo>
                  <a:lnTo>
                    <a:pt x="5453565" y="44450"/>
                  </a:lnTo>
                  <a:lnTo>
                    <a:pt x="5453565" y="13970"/>
                  </a:lnTo>
                  <a:cubicBezTo>
                    <a:pt x="5345548" y="10160"/>
                    <a:pt x="5209368" y="12700"/>
                    <a:pt x="5076510" y="15240"/>
                  </a:cubicBezTo>
                  <a:cubicBezTo>
                    <a:pt x="4940329" y="17780"/>
                    <a:pt x="4810793" y="20320"/>
                    <a:pt x="4691220" y="16510"/>
                  </a:cubicBezTo>
                  <a:cubicBezTo>
                    <a:pt x="4634755" y="17780"/>
                    <a:pt x="4591576" y="17780"/>
                    <a:pt x="4555041" y="16510"/>
                  </a:cubicBezTo>
                  <a:lnTo>
                    <a:pt x="4555041" y="15240"/>
                  </a:lnTo>
                  <a:lnTo>
                    <a:pt x="4442111" y="12700"/>
                  </a:lnTo>
                  <a:lnTo>
                    <a:pt x="4442111" y="16510"/>
                  </a:lnTo>
                  <a:cubicBezTo>
                    <a:pt x="4405575" y="16510"/>
                    <a:pt x="4365717" y="17780"/>
                    <a:pt x="4322538" y="17780"/>
                  </a:cubicBezTo>
                  <a:lnTo>
                    <a:pt x="4295966" y="12700"/>
                  </a:lnTo>
                  <a:lnTo>
                    <a:pt x="4279359" y="12700"/>
                  </a:lnTo>
                  <a:cubicBezTo>
                    <a:pt x="4236180" y="11430"/>
                    <a:pt x="4216252" y="11430"/>
                    <a:pt x="4209608" y="19050"/>
                  </a:cubicBezTo>
                  <a:lnTo>
                    <a:pt x="4209608" y="21590"/>
                  </a:lnTo>
                  <a:cubicBezTo>
                    <a:pt x="4193001" y="22860"/>
                    <a:pt x="4176394" y="22860"/>
                    <a:pt x="4163108" y="24130"/>
                  </a:cubicBezTo>
                  <a:cubicBezTo>
                    <a:pt x="4129894" y="19050"/>
                    <a:pt x="4086715" y="20320"/>
                    <a:pt x="4036892" y="20320"/>
                  </a:cubicBezTo>
                  <a:cubicBezTo>
                    <a:pt x="3987071" y="21590"/>
                    <a:pt x="3933928" y="21590"/>
                    <a:pt x="3897391" y="16510"/>
                  </a:cubicBezTo>
                  <a:lnTo>
                    <a:pt x="3894070" y="15240"/>
                  </a:lnTo>
                  <a:lnTo>
                    <a:pt x="3887427" y="15240"/>
                  </a:lnTo>
                  <a:cubicBezTo>
                    <a:pt x="3870820" y="16510"/>
                    <a:pt x="3804390" y="17780"/>
                    <a:pt x="3741283" y="19050"/>
                  </a:cubicBezTo>
                  <a:cubicBezTo>
                    <a:pt x="3681496" y="20320"/>
                    <a:pt x="3615067" y="21590"/>
                    <a:pt x="3561924" y="22860"/>
                  </a:cubicBezTo>
                  <a:cubicBezTo>
                    <a:pt x="3551960" y="20320"/>
                    <a:pt x="3532031" y="19050"/>
                    <a:pt x="3508780" y="19050"/>
                  </a:cubicBezTo>
                  <a:cubicBezTo>
                    <a:pt x="3432387" y="20320"/>
                    <a:pt x="3346029" y="21590"/>
                    <a:pt x="3239742" y="21590"/>
                  </a:cubicBezTo>
                  <a:lnTo>
                    <a:pt x="3236421" y="20320"/>
                  </a:lnTo>
                  <a:lnTo>
                    <a:pt x="3219814" y="21590"/>
                  </a:lnTo>
                  <a:cubicBezTo>
                    <a:pt x="3150063" y="21590"/>
                    <a:pt x="3080312" y="20320"/>
                    <a:pt x="3010562" y="20320"/>
                  </a:cubicBezTo>
                  <a:lnTo>
                    <a:pt x="3010562" y="17780"/>
                  </a:lnTo>
                  <a:cubicBezTo>
                    <a:pt x="2990633" y="19050"/>
                    <a:pt x="2970704" y="19050"/>
                    <a:pt x="2954097" y="20320"/>
                  </a:cubicBezTo>
                  <a:lnTo>
                    <a:pt x="2927525" y="20320"/>
                  </a:lnTo>
                  <a:cubicBezTo>
                    <a:pt x="2764773" y="19050"/>
                    <a:pt x="2595379" y="17780"/>
                    <a:pt x="2422663" y="17780"/>
                  </a:cubicBezTo>
                  <a:lnTo>
                    <a:pt x="2416020" y="17780"/>
                  </a:lnTo>
                  <a:lnTo>
                    <a:pt x="2406056" y="22860"/>
                  </a:lnTo>
                  <a:lnTo>
                    <a:pt x="2406056" y="27940"/>
                  </a:lnTo>
                  <a:lnTo>
                    <a:pt x="2399413" y="27940"/>
                  </a:lnTo>
                  <a:lnTo>
                    <a:pt x="2193482" y="16510"/>
                  </a:lnTo>
                  <a:cubicBezTo>
                    <a:pt x="2163589" y="16510"/>
                    <a:pt x="2146982" y="19050"/>
                    <a:pt x="2127053" y="20320"/>
                  </a:cubicBezTo>
                  <a:cubicBezTo>
                    <a:pt x="2097160" y="22860"/>
                    <a:pt x="2070588" y="26670"/>
                    <a:pt x="1984230" y="21590"/>
                  </a:cubicBezTo>
                  <a:lnTo>
                    <a:pt x="1984230" y="24130"/>
                  </a:lnTo>
                  <a:lnTo>
                    <a:pt x="1774978" y="24130"/>
                  </a:lnTo>
                  <a:cubicBezTo>
                    <a:pt x="1532511" y="24130"/>
                    <a:pt x="1253509" y="24130"/>
                    <a:pt x="1037614" y="19050"/>
                  </a:cubicBezTo>
                  <a:lnTo>
                    <a:pt x="947935" y="17780"/>
                  </a:lnTo>
                  <a:lnTo>
                    <a:pt x="984471" y="24130"/>
                  </a:lnTo>
                  <a:lnTo>
                    <a:pt x="964542" y="24130"/>
                  </a:lnTo>
                  <a:cubicBezTo>
                    <a:pt x="878184"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060"/>
                    <a:pt x="6350" y="873760"/>
                    <a:pt x="6350" y="929640"/>
                  </a:cubicBezTo>
                  <a:lnTo>
                    <a:pt x="10160" y="929640"/>
                  </a:lnTo>
                  <a:lnTo>
                    <a:pt x="10160" y="935990"/>
                  </a:lnTo>
                  <a:lnTo>
                    <a:pt x="19050" y="937260"/>
                  </a:lnTo>
                  <a:lnTo>
                    <a:pt x="19050" y="955040"/>
                  </a:lnTo>
                  <a:lnTo>
                    <a:pt x="12700" y="955040"/>
                  </a:lnTo>
                  <a:lnTo>
                    <a:pt x="16510" y="1005840"/>
                  </a:lnTo>
                  <a:lnTo>
                    <a:pt x="16510" y="1013460"/>
                  </a:lnTo>
                  <a:cubicBezTo>
                    <a:pt x="13970" y="1060450"/>
                    <a:pt x="10160" y="1108710"/>
                    <a:pt x="16510" y="1141730"/>
                  </a:cubicBezTo>
                  <a:cubicBezTo>
                    <a:pt x="16510" y="1144270"/>
                    <a:pt x="16510" y="1145540"/>
                    <a:pt x="15240" y="1146810"/>
                  </a:cubicBezTo>
                  <a:lnTo>
                    <a:pt x="12700" y="1148080"/>
                  </a:lnTo>
                  <a:lnTo>
                    <a:pt x="12700" y="1153160"/>
                  </a:lnTo>
                  <a:cubicBezTo>
                    <a:pt x="13970" y="1165860"/>
                    <a:pt x="13970" y="1184910"/>
                    <a:pt x="15240" y="1205230"/>
                  </a:cubicBezTo>
                  <a:cubicBezTo>
                    <a:pt x="16510" y="1245870"/>
                    <a:pt x="19050" y="1291590"/>
                    <a:pt x="21590" y="1313180"/>
                  </a:cubicBezTo>
                  <a:cubicBezTo>
                    <a:pt x="21590" y="1315720"/>
                    <a:pt x="20320" y="1318260"/>
                    <a:pt x="20320" y="1319530"/>
                  </a:cubicBezTo>
                  <a:cubicBezTo>
                    <a:pt x="20320" y="1320800"/>
                    <a:pt x="19050" y="1322070"/>
                    <a:pt x="19050" y="1323340"/>
                  </a:cubicBezTo>
                  <a:lnTo>
                    <a:pt x="21590" y="1323340"/>
                  </a:lnTo>
                  <a:lnTo>
                    <a:pt x="21590" y="1324610"/>
                  </a:lnTo>
                  <a:cubicBezTo>
                    <a:pt x="15240" y="1353820"/>
                    <a:pt x="17780" y="1414780"/>
                    <a:pt x="20320" y="1469390"/>
                  </a:cubicBezTo>
                  <a:cubicBezTo>
                    <a:pt x="21590" y="1510030"/>
                    <a:pt x="24130" y="1560830"/>
                    <a:pt x="20320" y="1570990"/>
                  </a:cubicBezTo>
                  <a:lnTo>
                    <a:pt x="16510" y="1570990"/>
                  </a:lnTo>
                  <a:lnTo>
                    <a:pt x="17780" y="1668780"/>
                  </a:lnTo>
                  <a:lnTo>
                    <a:pt x="11430" y="1668780"/>
                  </a:lnTo>
                  <a:cubicBezTo>
                    <a:pt x="11430" y="1680210"/>
                    <a:pt x="10160" y="1690370"/>
                    <a:pt x="10160" y="1700530"/>
                  </a:cubicBezTo>
                  <a:lnTo>
                    <a:pt x="8890" y="1699260"/>
                  </a:lnTo>
                  <a:lnTo>
                    <a:pt x="10160" y="1714500"/>
                  </a:lnTo>
                  <a:lnTo>
                    <a:pt x="10160" y="1718310"/>
                  </a:lnTo>
                  <a:lnTo>
                    <a:pt x="13970" y="1813560"/>
                  </a:lnTo>
                  <a:lnTo>
                    <a:pt x="21590" y="1813560"/>
                  </a:lnTo>
                  <a:cubicBezTo>
                    <a:pt x="22860" y="1819910"/>
                    <a:pt x="22860" y="1826260"/>
                    <a:pt x="24130" y="1831340"/>
                  </a:cubicBezTo>
                  <a:lnTo>
                    <a:pt x="22860" y="1830070"/>
                  </a:lnTo>
                  <a:lnTo>
                    <a:pt x="21590" y="1850390"/>
                  </a:lnTo>
                  <a:cubicBezTo>
                    <a:pt x="20320" y="1870710"/>
                    <a:pt x="20320" y="1887220"/>
                    <a:pt x="20320" y="1902460"/>
                  </a:cubicBezTo>
                  <a:cubicBezTo>
                    <a:pt x="17780" y="1910080"/>
                    <a:pt x="15240" y="1917700"/>
                    <a:pt x="13970" y="1926590"/>
                  </a:cubicBezTo>
                  <a:lnTo>
                    <a:pt x="12700" y="1930400"/>
                  </a:lnTo>
                  <a:lnTo>
                    <a:pt x="12700" y="1932940"/>
                  </a:lnTo>
                  <a:cubicBezTo>
                    <a:pt x="13970" y="1934210"/>
                    <a:pt x="15240" y="1939290"/>
                    <a:pt x="16510" y="1962150"/>
                  </a:cubicBezTo>
                  <a:cubicBezTo>
                    <a:pt x="16510" y="1992630"/>
                    <a:pt x="19050" y="2018030"/>
                    <a:pt x="22860" y="2057400"/>
                  </a:cubicBezTo>
                  <a:lnTo>
                    <a:pt x="12700" y="2094230"/>
                  </a:lnTo>
                  <a:cubicBezTo>
                    <a:pt x="8890" y="2108200"/>
                    <a:pt x="8890" y="2112010"/>
                    <a:pt x="8890" y="2118360"/>
                  </a:cubicBezTo>
                  <a:cubicBezTo>
                    <a:pt x="8890" y="2123440"/>
                    <a:pt x="8890" y="2131060"/>
                    <a:pt x="5080" y="2152650"/>
                  </a:cubicBezTo>
                  <a:lnTo>
                    <a:pt x="8890" y="2153920"/>
                  </a:lnTo>
                  <a:cubicBezTo>
                    <a:pt x="10160" y="2161540"/>
                    <a:pt x="10160" y="2190750"/>
                    <a:pt x="10160" y="2209800"/>
                  </a:cubicBezTo>
                  <a:cubicBezTo>
                    <a:pt x="10160" y="2247900"/>
                    <a:pt x="10160" y="2261870"/>
                    <a:pt x="12700" y="2265680"/>
                  </a:cubicBezTo>
                  <a:cubicBezTo>
                    <a:pt x="10160" y="2283460"/>
                    <a:pt x="8890" y="2299970"/>
                    <a:pt x="8890" y="2317750"/>
                  </a:cubicBezTo>
                  <a:cubicBezTo>
                    <a:pt x="7620" y="2338070"/>
                    <a:pt x="7620" y="2359660"/>
                    <a:pt x="2540" y="2386330"/>
                  </a:cubicBezTo>
                  <a:lnTo>
                    <a:pt x="0" y="2401570"/>
                  </a:lnTo>
                  <a:lnTo>
                    <a:pt x="6350" y="2397760"/>
                  </a:lnTo>
                  <a:lnTo>
                    <a:pt x="6350" y="2421890"/>
                  </a:lnTo>
                  <a:cubicBezTo>
                    <a:pt x="6350" y="2423160"/>
                    <a:pt x="7620" y="2426970"/>
                    <a:pt x="8890" y="2432050"/>
                  </a:cubicBezTo>
                  <a:lnTo>
                    <a:pt x="8890" y="2434590"/>
                  </a:lnTo>
                  <a:lnTo>
                    <a:pt x="10160" y="2434590"/>
                  </a:lnTo>
                  <a:cubicBezTo>
                    <a:pt x="11430" y="2439670"/>
                    <a:pt x="15240" y="2439670"/>
                    <a:pt x="16510" y="2439670"/>
                  </a:cubicBezTo>
                  <a:cubicBezTo>
                    <a:pt x="16510" y="2480310"/>
                    <a:pt x="15240" y="2522220"/>
                    <a:pt x="13970" y="2562860"/>
                  </a:cubicBezTo>
                  <a:cubicBezTo>
                    <a:pt x="13970" y="2574290"/>
                    <a:pt x="12700" y="2584450"/>
                    <a:pt x="12700" y="2595880"/>
                  </a:cubicBezTo>
                  <a:lnTo>
                    <a:pt x="8890" y="2595880"/>
                  </a:lnTo>
                  <a:lnTo>
                    <a:pt x="8890" y="2625090"/>
                  </a:lnTo>
                  <a:lnTo>
                    <a:pt x="6350" y="2625090"/>
                  </a:lnTo>
                  <a:lnTo>
                    <a:pt x="6350" y="2655570"/>
                  </a:lnTo>
                  <a:cubicBezTo>
                    <a:pt x="3810" y="2691130"/>
                    <a:pt x="1270" y="2745740"/>
                    <a:pt x="3810" y="2780030"/>
                  </a:cubicBezTo>
                  <a:cubicBezTo>
                    <a:pt x="2540" y="2797810"/>
                    <a:pt x="5080" y="2819400"/>
                    <a:pt x="6350" y="2830830"/>
                  </a:cubicBezTo>
                  <a:lnTo>
                    <a:pt x="5080" y="2830830"/>
                  </a:lnTo>
                  <a:lnTo>
                    <a:pt x="8890" y="2929890"/>
                  </a:lnTo>
                  <a:lnTo>
                    <a:pt x="7620" y="2931160"/>
                  </a:lnTo>
                  <a:lnTo>
                    <a:pt x="7620" y="2934970"/>
                  </a:lnTo>
                  <a:cubicBezTo>
                    <a:pt x="7620" y="2969260"/>
                    <a:pt x="8890" y="3003550"/>
                    <a:pt x="8890" y="3040380"/>
                  </a:cubicBezTo>
                  <a:cubicBezTo>
                    <a:pt x="11430" y="3110230"/>
                    <a:pt x="12700" y="3181350"/>
                    <a:pt x="6350" y="3258820"/>
                  </a:cubicBezTo>
                  <a:lnTo>
                    <a:pt x="6350" y="3265170"/>
                  </a:lnTo>
                  <a:cubicBezTo>
                    <a:pt x="7620" y="3280410"/>
                    <a:pt x="7620" y="3295650"/>
                    <a:pt x="7620" y="3313430"/>
                  </a:cubicBezTo>
                  <a:lnTo>
                    <a:pt x="7620" y="3392170"/>
                  </a:lnTo>
                  <a:lnTo>
                    <a:pt x="2540" y="3412490"/>
                  </a:lnTo>
                  <a:lnTo>
                    <a:pt x="2540" y="3463290"/>
                  </a:lnTo>
                  <a:lnTo>
                    <a:pt x="8890" y="3463290"/>
                  </a:lnTo>
                  <a:cubicBezTo>
                    <a:pt x="46990" y="3463290"/>
                    <a:pt x="102870" y="3464560"/>
                    <a:pt x="118110" y="3464560"/>
                  </a:cubicBezTo>
                  <a:cubicBezTo>
                    <a:pt x="146050" y="3464560"/>
                    <a:pt x="161290" y="3464560"/>
                    <a:pt x="168910" y="3463290"/>
                  </a:cubicBezTo>
                  <a:cubicBezTo>
                    <a:pt x="189230" y="3468370"/>
                    <a:pt x="227330" y="3469640"/>
                    <a:pt x="271780" y="3469640"/>
                  </a:cubicBezTo>
                  <a:cubicBezTo>
                    <a:pt x="298450" y="3469640"/>
                    <a:pt x="327660" y="3469640"/>
                    <a:pt x="356870" y="3468370"/>
                  </a:cubicBezTo>
                  <a:cubicBezTo>
                    <a:pt x="394970" y="3467100"/>
                    <a:pt x="431800" y="3467100"/>
                    <a:pt x="457200" y="3468370"/>
                  </a:cubicBezTo>
                  <a:lnTo>
                    <a:pt x="461010" y="3468370"/>
                  </a:lnTo>
                  <a:lnTo>
                    <a:pt x="463550" y="3462020"/>
                  </a:lnTo>
                  <a:cubicBezTo>
                    <a:pt x="514350" y="3462020"/>
                    <a:pt x="563880" y="3460750"/>
                    <a:pt x="628650" y="3458210"/>
                  </a:cubicBezTo>
                  <a:lnTo>
                    <a:pt x="640080" y="3458210"/>
                  </a:lnTo>
                  <a:lnTo>
                    <a:pt x="638810" y="3455670"/>
                  </a:lnTo>
                  <a:lnTo>
                    <a:pt x="671830" y="3455670"/>
                  </a:lnTo>
                  <a:lnTo>
                    <a:pt x="671830" y="3450590"/>
                  </a:lnTo>
                  <a:cubicBezTo>
                    <a:pt x="694690" y="3450590"/>
                    <a:pt x="718820" y="3451860"/>
                    <a:pt x="745490" y="3453130"/>
                  </a:cubicBezTo>
                  <a:cubicBezTo>
                    <a:pt x="763270" y="3454400"/>
                    <a:pt x="781050" y="3454400"/>
                    <a:pt x="798830" y="3455670"/>
                  </a:cubicBezTo>
                  <a:lnTo>
                    <a:pt x="798830" y="3467100"/>
                  </a:lnTo>
                  <a:lnTo>
                    <a:pt x="1030971" y="3467100"/>
                  </a:lnTo>
                  <a:cubicBezTo>
                    <a:pt x="1094079" y="3467100"/>
                    <a:pt x="1153865" y="3465830"/>
                    <a:pt x="1216973" y="3464560"/>
                  </a:cubicBezTo>
                  <a:cubicBezTo>
                    <a:pt x="1353153" y="3462020"/>
                    <a:pt x="1482690" y="3459480"/>
                    <a:pt x="1602262" y="3463290"/>
                  </a:cubicBezTo>
                  <a:cubicBezTo>
                    <a:pt x="1658727" y="3462020"/>
                    <a:pt x="1701906" y="3462020"/>
                    <a:pt x="1738442" y="3463290"/>
                  </a:cubicBezTo>
                  <a:lnTo>
                    <a:pt x="1738442" y="3464560"/>
                  </a:lnTo>
                  <a:lnTo>
                    <a:pt x="1761692" y="3464560"/>
                  </a:lnTo>
                  <a:lnTo>
                    <a:pt x="1848050" y="3467100"/>
                  </a:lnTo>
                  <a:lnTo>
                    <a:pt x="1848050" y="3463290"/>
                  </a:lnTo>
                  <a:cubicBezTo>
                    <a:pt x="1884586" y="3463290"/>
                    <a:pt x="1924444" y="3462020"/>
                    <a:pt x="1967623" y="3462020"/>
                  </a:cubicBezTo>
                  <a:lnTo>
                    <a:pt x="1997516" y="3468370"/>
                  </a:lnTo>
                  <a:lnTo>
                    <a:pt x="2017445" y="3468370"/>
                  </a:lnTo>
                  <a:cubicBezTo>
                    <a:pt x="2060624" y="3469640"/>
                    <a:pt x="2080552" y="3469640"/>
                    <a:pt x="2087195" y="3462020"/>
                  </a:cubicBezTo>
                  <a:lnTo>
                    <a:pt x="2087195" y="3459480"/>
                  </a:lnTo>
                  <a:cubicBezTo>
                    <a:pt x="2103803" y="3458210"/>
                    <a:pt x="2120410" y="3458210"/>
                    <a:pt x="2133696" y="3456940"/>
                  </a:cubicBezTo>
                  <a:cubicBezTo>
                    <a:pt x="2166910" y="3462020"/>
                    <a:pt x="2210089" y="3460750"/>
                    <a:pt x="2259911" y="3460750"/>
                  </a:cubicBezTo>
                  <a:cubicBezTo>
                    <a:pt x="2309733" y="3459480"/>
                    <a:pt x="2362877" y="3459480"/>
                    <a:pt x="2399412" y="3464560"/>
                  </a:cubicBezTo>
                  <a:lnTo>
                    <a:pt x="2402734" y="3465830"/>
                  </a:lnTo>
                  <a:lnTo>
                    <a:pt x="2409377" y="3465830"/>
                  </a:lnTo>
                  <a:cubicBezTo>
                    <a:pt x="2425984" y="3464560"/>
                    <a:pt x="2492414" y="3463290"/>
                    <a:pt x="2555521" y="3462020"/>
                  </a:cubicBezTo>
                  <a:cubicBezTo>
                    <a:pt x="2615307" y="3460750"/>
                    <a:pt x="2681737" y="3459480"/>
                    <a:pt x="2734880" y="3458210"/>
                  </a:cubicBezTo>
                  <a:cubicBezTo>
                    <a:pt x="2744844" y="3460750"/>
                    <a:pt x="2768095" y="3462020"/>
                    <a:pt x="2788023" y="3462020"/>
                  </a:cubicBezTo>
                  <a:cubicBezTo>
                    <a:pt x="2864417" y="3460750"/>
                    <a:pt x="2950775" y="3459480"/>
                    <a:pt x="3057062" y="3459480"/>
                  </a:cubicBezTo>
                  <a:lnTo>
                    <a:pt x="3060383" y="3460750"/>
                  </a:lnTo>
                  <a:lnTo>
                    <a:pt x="3076991" y="3459480"/>
                  </a:lnTo>
                  <a:cubicBezTo>
                    <a:pt x="3146741" y="3459480"/>
                    <a:pt x="3216492" y="3460750"/>
                    <a:pt x="3286242" y="3460750"/>
                  </a:cubicBezTo>
                  <a:lnTo>
                    <a:pt x="3286242" y="3463290"/>
                  </a:lnTo>
                  <a:lnTo>
                    <a:pt x="3342708" y="3460750"/>
                  </a:lnTo>
                  <a:lnTo>
                    <a:pt x="3369279" y="3460750"/>
                  </a:lnTo>
                  <a:cubicBezTo>
                    <a:pt x="3532031" y="3462020"/>
                    <a:pt x="3701425" y="3463290"/>
                    <a:pt x="3874141" y="3463290"/>
                  </a:cubicBezTo>
                  <a:lnTo>
                    <a:pt x="3880784" y="3463290"/>
                  </a:lnTo>
                  <a:lnTo>
                    <a:pt x="3890749" y="3458210"/>
                  </a:lnTo>
                  <a:lnTo>
                    <a:pt x="3890749" y="3453130"/>
                  </a:lnTo>
                  <a:lnTo>
                    <a:pt x="3897391" y="3453130"/>
                  </a:lnTo>
                  <a:lnTo>
                    <a:pt x="4103322" y="3464560"/>
                  </a:lnTo>
                  <a:cubicBezTo>
                    <a:pt x="4133215" y="3464560"/>
                    <a:pt x="4149822" y="3462020"/>
                    <a:pt x="4169751" y="3460750"/>
                  </a:cubicBezTo>
                  <a:cubicBezTo>
                    <a:pt x="4199644" y="3458210"/>
                    <a:pt x="4226216" y="3454400"/>
                    <a:pt x="4312574" y="3459480"/>
                  </a:cubicBezTo>
                  <a:lnTo>
                    <a:pt x="4312574" y="3456940"/>
                  </a:lnTo>
                  <a:lnTo>
                    <a:pt x="4518504" y="3456940"/>
                  </a:lnTo>
                  <a:cubicBezTo>
                    <a:pt x="4760971" y="3456940"/>
                    <a:pt x="5039973" y="3456940"/>
                    <a:pt x="5255868" y="3462020"/>
                  </a:cubicBezTo>
                  <a:lnTo>
                    <a:pt x="5345548" y="3463290"/>
                  </a:lnTo>
                  <a:lnTo>
                    <a:pt x="5309012" y="3456940"/>
                  </a:lnTo>
                  <a:lnTo>
                    <a:pt x="5328940" y="3456940"/>
                  </a:lnTo>
                  <a:cubicBezTo>
                    <a:pt x="5411977" y="3459480"/>
                    <a:pt x="5445945" y="3460750"/>
                    <a:pt x="5453565" y="3456940"/>
                  </a:cubicBezTo>
                  <a:lnTo>
                    <a:pt x="5453565" y="3458210"/>
                  </a:lnTo>
                  <a:cubicBezTo>
                    <a:pt x="5454835" y="3458210"/>
                    <a:pt x="5454835" y="3458210"/>
                    <a:pt x="5456105" y="3456940"/>
                  </a:cubicBezTo>
                  <a:cubicBezTo>
                    <a:pt x="5457375" y="3456940"/>
                    <a:pt x="5458645" y="3458210"/>
                    <a:pt x="5461185" y="3458210"/>
                  </a:cubicBezTo>
                  <a:lnTo>
                    <a:pt x="5461185" y="3464560"/>
                  </a:lnTo>
                  <a:cubicBezTo>
                    <a:pt x="5496745" y="3463290"/>
                    <a:pt x="5525955" y="3463290"/>
                    <a:pt x="5551355" y="3464560"/>
                  </a:cubicBezTo>
                  <a:cubicBezTo>
                    <a:pt x="5580565" y="3465830"/>
                    <a:pt x="5607235" y="3465830"/>
                    <a:pt x="5635175" y="3463290"/>
                  </a:cubicBezTo>
                  <a:cubicBezTo>
                    <a:pt x="5636445" y="3464560"/>
                    <a:pt x="5637715" y="3467100"/>
                    <a:pt x="5641525" y="3468370"/>
                  </a:cubicBezTo>
                  <a:lnTo>
                    <a:pt x="5644065" y="3468370"/>
                  </a:lnTo>
                  <a:cubicBezTo>
                    <a:pt x="5647875" y="3468370"/>
                    <a:pt x="5650415" y="3467100"/>
                    <a:pt x="5652955" y="3467100"/>
                  </a:cubicBezTo>
                  <a:lnTo>
                    <a:pt x="5652955" y="3472180"/>
                  </a:lnTo>
                  <a:cubicBezTo>
                    <a:pt x="5721535" y="3472180"/>
                    <a:pt x="5743125" y="3464560"/>
                    <a:pt x="5753285" y="3458210"/>
                  </a:cubicBezTo>
                  <a:cubicBezTo>
                    <a:pt x="5807895" y="3459480"/>
                    <a:pt x="5856155" y="3462020"/>
                    <a:pt x="5903145" y="3465830"/>
                  </a:cubicBezTo>
                  <a:lnTo>
                    <a:pt x="5903145" y="3460750"/>
                  </a:lnTo>
                  <a:lnTo>
                    <a:pt x="5920925" y="3460750"/>
                  </a:lnTo>
                  <a:lnTo>
                    <a:pt x="5920925" y="3456940"/>
                  </a:lnTo>
                  <a:lnTo>
                    <a:pt x="5995855" y="3456940"/>
                  </a:lnTo>
                  <a:lnTo>
                    <a:pt x="6042845" y="3459480"/>
                  </a:lnTo>
                  <a:lnTo>
                    <a:pt x="6044115" y="3459480"/>
                  </a:lnTo>
                  <a:cubicBezTo>
                    <a:pt x="6054275" y="3455670"/>
                    <a:pt x="6088565" y="3455670"/>
                    <a:pt x="6120315" y="3455670"/>
                  </a:cubicBezTo>
                  <a:cubicBezTo>
                    <a:pt x="6148255" y="3455670"/>
                    <a:pt x="6173655" y="3455670"/>
                    <a:pt x="6185085" y="3453130"/>
                  </a:cubicBezTo>
                  <a:lnTo>
                    <a:pt x="6248585" y="3453130"/>
                  </a:lnTo>
                  <a:lnTo>
                    <a:pt x="6248585" y="3446780"/>
                  </a:lnTo>
                  <a:lnTo>
                    <a:pt x="6265095" y="3446780"/>
                  </a:lnTo>
                  <a:lnTo>
                    <a:pt x="6265095" y="3440430"/>
                  </a:lnTo>
                  <a:cubicBezTo>
                    <a:pt x="6265095" y="3430270"/>
                    <a:pt x="6265095" y="3418840"/>
                    <a:pt x="6266365" y="3406140"/>
                  </a:cubicBezTo>
                  <a:lnTo>
                    <a:pt x="6266365" y="3393440"/>
                  </a:lnTo>
                  <a:cubicBezTo>
                    <a:pt x="6266365" y="3383280"/>
                    <a:pt x="6266365" y="3375660"/>
                    <a:pt x="6267635" y="3366770"/>
                  </a:cubicBezTo>
                  <a:lnTo>
                    <a:pt x="6268905" y="3350260"/>
                  </a:lnTo>
                  <a:cubicBezTo>
                    <a:pt x="6272715" y="3286760"/>
                    <a:pt x="6271445" y="3272790"/>
                    <a:pt x="6271445" y="3258820"/>
                  </a:cubicBezTo>
                  <a:cubicBezTo>
                    <a:pt x="6270175" y="3244850"/>
                    <a:pt x="6270175" y="3232150"/>
                    <a:pt x="6273985" y="3169920"/>
                  </a:cubicBezTo>
                  <a:lnTo>
                    <a:pt x="6275255" y="3152140"/>
                  </a:lnTo>
                  <a:lnTo>
                    <a:pt x="6263825" y="3164840"/>
                  </a:lnTo>
                  <a:cubicBezTo>
                    <a:pt x="6262555" y="3152140"/>
                    <a:pt x="6265095" y="3124200"/>
                    <a:pt x="6266365" y="3102610"/>
                  </a:cubicBezTo>
                  <a:cubicBezTo>
                    <a:pt x="6268905" y="3069590"/>
                    <a:pt x="6272715" y="3031490"/>
                    <a:pt x="6270175" y="2997200"/>
                  </a:cubicBezTo>
                  <a:lnTo>
                    <a:pt x="6279065" y="3025140"/>
                  </a:lnTo>
                  <a:lnTo>
                    <a:pt x="6277795" y="2978150"/>
                  </a:lnTo>
                  <a:cubicBezTo>
                    <a:pt x="6277795" y="2962910"/>
                    <a:pt x="6276525" y="2946400"/>
                    <a:pt x="6276525" y="2929890"/>
                  </a:cubicBezTo>
                  <a:cubicBezTo>
                    <a:pt x="6279065" y="2917190"/>
                    <a:pt x="6281605" y="2904490"/>
                    <a:pt x="6282875" y="2894330"/>
                  </a:cubicBezTo>
                  <a:lnTo>
                    <a:pt x="6287955" y="2894330"/>
                  </a:lnTo>
                  <a:cubicBezTo>
                    <a:pt x="6291765" y="2842260"/>
                    <a:pt x="6290495" y="2838450"/>
                    <a:pt x="6286685" y="2834640"/>
                  </a:cubicBezTo>
                  <a:cubicBezTo>
                    <a:pt x="6285415" y="2833370"/>
                    <a:pt x="6282875" y="2832100"/>
                    <a:pt x="6281605" y="2832100"/>
                  </a:cubicBezTo>
                  <a:cubicBezTo>
                    <a:pt x="6280335" y="2829560"/>
                    <a:pt x="6279065" y="2823210"/>
                    <a:pt x="6279065" y="2806700"/>
                  </a:cubicBezTo>
                  <a:cubicBezTo>
                    <a:pt x="6280335" y="2806700"/>
                    <a:pt x="6281605" y="2806700"/>
                    <a:pt x="6284145" y="2805430"/>
                  </a:cubicBezTo>
                  <a:cubicBezTo>
                    <a:pt x="6289225" y="2802890"/>
                    <a:pt x="6290495" y="2796540"/>
                    <a:pt x="6290495" y="2769870"/>
                  </a:cubicBezTo>
                  <a:cubicBezTo>
                    <a:pt x="6291765" y="2759710"/>
                    <a:pt x="6290495" y="2734310"/>
                    <a:pt x="6287955" y="2702560"/>
                  </a:cubicBezTo>
                  <a:cubicBezTo>
                    <a:pt x="6286685" y="2682240"/>
                    <a:pt x="6285415" y="2659380"/>
                    <a:pt x="6284145" y="2636520"/>
                  </a:cubicBezTo>
                  <a:lnTo>
                    <a:pt x="6284145" y="2613660"/>
                  </a:lnTo>
                  <a:cubicBezTo>
                    <a:pt x="6289225" y="2608580"/>
                    <a:pt x="6290495" y="2592070"/>
                    <a:pt x="6289225" y="2543810"/>
                  </a:cubicBezTo>
                  <a:lnTo>
                    <a:pt x="6285415" y="2543810"/>
                  </a:lnTo>
                  <a:lnTo>
                    <a:pt x="6285415" y="2537460"/>
                  </a:lnTo>
                  <a:lnTo>
                    <a:pt x="6276525" y="2536190"/>
                  </a:lnTo>
                  <a:lnTo>
                    <a:pt x="6276525" y="2518410"/>
                  </a:lnTo>
                  <a:lnTo>
                    <a:pt x="6282875" y="2518410"/>
                  </a:lnTo>
                  <a:lnTo>
                    <a:pt x="6279065" y="2467610"/>
                  </a:lnTo>
                  <a:lnTo>
                    <a:pt x="6279065" y="2459990"/>
                  </a:lnTo>
                  <a:cubicBezTo>
                    <a:pt x="6281605" y="2413000"/>
                    <a:pt x="6285415" y="2364740"/>
                    <a:pt x="6279065" y="2331720"/>
                  </a:cubicBezTo>
                  <a:cubicBezTo>
                    <a:pt x="6279065" y="2329180"/>
                    <a:pt x="6279065" y="2327910"/>
                    <a:pt x="6280335" y="2326640"/>
                  </a:cubicBezTo>
                  <a:lnTo>
                    <a:pt x="6282875" y="2325370"/>
                  </a:lnTo>
                  <a:lnTo>
                    <a:pt x="6282875" y="2320290"/>
                  </a:lnTo>
                  <a:cubicBezTo>
                    <a:pt x="6281605" y="2307590"/>
                    <a:pt x="6281605" y="2288540"/>
                    <a:pt x="6280335" y="2268220"/>
                  </a:cubicBezTo>
                  <a:cubicBezTo>
                    <a:pt x="6279065" y="2227580"/>
                    <a:pt x="6276525" y="2181860"/>
                    <a:pt x="6273985" y="2160270"/>
                  </a:cubicBezTo>
                  <a:cubicBezTo>
                    <a:pt x="6273985" y="2157730"/>
                    <a:pt x="6275255" y="2155190"/>
                    <a:pt x="6275255" y="2153920"/>
                  </a:cubicBezTo>
                  <a:cubicBezTo>
                    <a:pt x="6275255" y="2152650"/>
                    <a:pt x="6275255" y="2151380"/>
                    <a:pt x="6276525" y="2151380"/>
                  </a:cubicBezTo>
                  <a:lnTo>
                    <a:pt x="6271445" y="2148840"/>
                  </a:lnTo>
                  <a:lnTo>
                    <a:pt x="6277795" y="2150110"/>
                  </a:lnTo>
                  <a:lnTo>
                    <a:pt x="6279065" y="2148840"/>
                  </a:lnTo>
                  <a:lnTo>
                    <a:pt x="6279065" y="2147570"/>
                  </a:lnTo>
                  <a:cubicBezTo>
                    <a:pt x="6285415" y="2118360"/>
                    <a:pt x="6282875" y="2057400"/>
                    <a:pt x="6280335" y="2002790"/>
                  </a:cubicBezTo>
                  <a:cubicBezTo>
                    <a:pt x="6279065" y="1962150"/>
                    <a:pt x="6276525" y="1911350"/>
                    <a:pt x="6280335" y="1901190"/>
                  </a:cubicBezTo>
                  <a:lnTo>
                    <a:pt x="6284145" y="1901190"/>
                  </a:lnTo>
                  <a:lnTo>
                    <a:pt x="6282875" y="1803400"/>
                  </a:lnTo>
                  <a:lnTo>
                    <a:pt x="6289225" y="1803400"/>
                  </a:lnTo>
                  <a:cubicBezTo>
                    <a:pt x="6289225" y="1793240"/>
                    <a:pt x="6290495" y="1781810"/>
                    <a:pt x="6290495" y="1771650"/>
                  </a:cubicBezTo>
                  <a:lnTo>
                    <a:pt x="6291765" y="1774190"/>
                  </a:lnTo>
                  <a:lnTo>
                    <a:pt x="6290495" y="1757680"/>
                  </a:lnTo>
                  <a:lnTo>
                    <a:pt x="6290495" y="1755140"/>
                  </a:lnTo>
                  <a:lnTo>
                    <a:pt x="6286685" y="1659890"/>
                  </a:lnTo>
                  <a:lnTo>
                    <a:pt x="6279065" y="1659890"/>
                  </a:lnTo>
                  <a:cubicBezTo>
                    <a:pt x="6277795" y="1653540"/>
                    <a:pt x="6277795" y="1647190"/>
                    <a:pt x="6276525" y="1642110"/>
                  </a:cubicBezTo>
                  <a:lnTo>
                    <a:pt x="6277795" y="1643380"/>
                  </a:lnTo>
                  <a:lnTo>
                    <a:pt x="6279065" y="1623060"/>
                  </a:lnTo>
                  <a:cubicBezTo>
                    <a:pt x="6280335" y="1602740"/>
                    <a:pt x="6280335" y="1586230"/>
                    <a:pt x="6280335" y="1570990"/>
                  </a:cubicBezTo>
                  <a:cubicBezTo>
                    <a:pt x="6282875" y="1563370"/>
                    <a:pt x="6285415" y="1555750"/>
                    <a:pt x="6286685" y="1546860"/>
                  </a:cubicBezTo>
                  <a:lnTo>
                    <a:pt x="6287955" y="1543050"/>
                  </a:lnTo>
                  <a:lnTo>
                    <a:pt x="6284145" y="1540510"/>
                  </a:lnTo>
                  <a:cubicBezTo>
                    <a:pt x="6284145" y="1539240"/>
                    <a:pt x="6281605" y="1534160"/>
                    <a:pt x="6280335" y="1511300"/>
                  </a:cubicBezTo>
                  <a:cubicBezTo>
                    <a:pt x="6280335" y="1480820"/>
                    <a:pt x="6277795" y="1456690"/>
                    <a:pt x="6273985" y="1416050"/>
                  </a:cubicBezTo>
                  <a:lnTo>
                    <a:pt x="6284145" y="1379220"/>
                  </a:lnTo>
                  <a:cubicBezTo>
                    <a:pt x="6287955" y="1365250"/>
                    <a:pt x="6287955" y="1361440"/>
                    <a:pt x="6287955" y="1355090"/>
                  </a:cubicBezTo>
                  <a:cubicBezTo>
                    <a:pt x="6287955" y="1350010"/>
                    <a:pt x="6287955" y="1342390"/>
                    <a:pt x="6291765" y="1320800"/>
                  </a:cubicBezTo>
                  <a:lnTo>
                    <a:pt x="6287955" y="1319530"/>
                  </a:lnTo>
                  <a:cubicBezTo>
                    <a:pt x="6286685" y="1311910"/>
                    <a:pt x="6286685" y="1282700"/>
                    <a:pt x="6286685" y="1263650"/>
                  </a:cubicBezTo>
                  <a:cubicBezTo>
                    <a:pt x="6286685" y="1225550"/>
                    <a:pt x="6286685" y="1211580"/>
                    <a:pt x="6284145" y="1207770"/>
                  </a:cubicBezTo>
                  <a:cubicBezTo>
                    <a:pt x="6286685" y="1189990"/>
                    <a:pt x="6287955" y="1173480"/>
                    <a:pt x="6287955" y="1155700"/>
                  </a:cubicBezTo>
                  <a:cubicBezTo>
                    <a:pt x="6287955" y="1135380"/>
                    <a:pt x="6287955" y="1113790"/>
                    <a:pt x="6293035" y="1087120"/>
                  </a:cubicBezTo>
                  <a:moveTo>
                    <a:pt x="27940" y="495300"/>
                  </a:moveTo>
                  <a:lnTo>
                    <a:pt x="27940" y="488950"/>
                  </a:lnTo>
                  <a:lnTo>
                    <a:pt x="29210" y="488950"/>
                  </a:lnTo>
                  <a:cubicBezTo>
                    <a:pt x="27940" y="491490"/>
                    <a:pt x="27940" y="492760"/>
                    <a:pt x="27940" y="495300"/>
                  </a:cubicBezTo>
                  <a:moveTo>
                    <a:pt x="38100" y="2854960"/>
                  </a:moveTo>
                  <a:cubicBezTo>
                    <a:pt x="38100" y="2851150"/>
                    <a:pt x="36830" y="2848610"/>
                    <a:pt x="36830" y="2846070"/>
                  </a:cubicBezTo>
                  <a:lnTo>
                    <a:pt x="38100" y="2846070"/>
                  </a:lnTo>
                  <a:lnTo>
                    <a:pt x="38100" y="2854960"/>
                  </a:lnTo>
                  <a:moveTo>
                    <a:pt x="6218105" y="546100"/>
                  </a:moveTo>
                  <a:lnTo>
                    <a:pt x="6219375" y="577850"/>
                  </a:lnTo>
                  <a:lnTo>
                    <a:pt x="6210485" y="563880"/>
                  </a:lnTo>
                  <a:lnTo>
                    <a:pt x="6213025" y="591820"/>
                  </a:lnTo>
                  <a:cubicBezTo>
                    <a:pt x="6218105" y="647700"/>
                    <a:pt x="6216835" y="669290"/>
                    <a:pt x="6215565" y="718820"/>
                  </a:cubicBezTo>
                  <a:lnTo>
                    <a:pt x="6214295" y="741680"/>
                  </a:lnTo>
                  <a:lnTo>
                    <a:pt x="6211755" y="762000"/>
                  </a:lnTo>
                  <a:cubicBezTo>
                    <a:pt x="6209215" y="786130"/>
                    <a:pt x="6209215" y="817880"/>
                    <a:pt x="6210485" y="843280"/>
                  </a:cubicBezTo>
                  <a:lnTo>
                    <a:pt x="6206675" y="843280"/>
                  </a:lnTo>
                  <a:lnTo>
                    <a:pt x="6206675" y="885190"/>
                  </a:lnTo>
                  <a:lnTo>
                    <a:pt x="6210485" y="885190"/>
                  </a:lnTo>
                  <a:lnTo>
                    <a:pt x="6215565" y="956310"/>
                  </a:lnTo>
                  <a:lnTo>
                    <a:pt x="6210485" y="956310"/>
                  </a:lnTo>
                  <a:cubicBezTo>
                    <a:pt x="6210485" y="962660"/>
                    <a:pt x="6210485" y="967740"/>
                    <a:pt x="6211755" y="974090"/>
                  </a:cubicBezTo>
                  <a:lnTo>
                    <a:pt x="6202865" y="974090"/>
                  </a:lnTo>
                  <a:lnTo>
                    <a:pt x="6202865" y="976630"/>
                  </a:lnTo>
                  <a:lnTo>
                    <a:pt x="6207945" y="1078230"/>
                  </a:lnTo>
                  <a:cubicBezTo>
                    <a:pt x="6206675" y="1082040"/>
                    <a:pt x="6206675" y="1088390"/>
                    <a:pt x="6205405" y="1097280"/>
                  </a:cubicBezTo>
                  <a:cubicBezTo>
                    <a:pt x="6204135" y="1104900"/>
                    <a:pt x="6202865" y="1116330"/>
                    <a:pt x="6201595" y="1118870"/>
                  </a:cubicBezTo>
                  <a:lnTo>
                    <a:pt x="6200325" y="1118870"/>
                  </a:lnTo>
                  <a:cubicBezTo>
                    <a:pt x="6199055" y="1146810"/>
                    <a:pt x="6200325" y="1179830"/>
                    <a:pt x="6202865" y="1215390"/>
                  </a:cubicBezTo>
                  <a:cubicBezTo>
                    <a:pt x="6205405" y="1256030"/>
                    <a:pt x="6207945" y="1299210"/>
                    <a:pt x="6205405" y="1339850"/>
                  </a:cubicBezTo>
                  <a:lnTo>
                    <a:pt x="6205405" y="1342390"/>
                  </a:lnTo>
                  <a:cubicBezTo>
                    <a:pt x="6206675" y="1346200"/>
                    <a:pt x="6206675" y="1356360"/>
                    <a:pt x="6207945" y="1369060"/>
                  </a:cubicBezTo>
                  <a:cubicBezTo>
                    <a:pt x="6207945" y="1389380"/>
                    <a:pt x="6206675" y="1408430"/>
                    <a:pt x="6206675" y="1428750"/>
                  </a:cubicBezTo>
                  <a:cubicBezTo>
                    <a:pt x="6205405" y="1478280"/>
                    <a:pt x="6202865" y="1530350"/>
                    <a:pt x="6207945" y="1592580"/>
                  </a:cubicBezTo>
                  <a:lnTo>
                    <a:pt x="6199055" y="1642110"/>
                  </a:lnTo>
                  <a:lnTo>
                    <a:pt x="6199055" y="1643380"/>
                  </a:lnTo>
                  <a:cubicBezTo>
                    <a:pt x="6199055" y="1662430"/>
                    <a:pt x="6200325" y="1668780"/>
                    <a:pt x="6206675" y="1670050"/>
                  </a:cubicBezTo>
                  <a:cubicBezTo>
                    <a:pt x="6209215" y="1670050"/>
                    <a:pt x="6210485" y="1670050"/>
                    <a:pt x="6213025" y="1667510"/>
                  </a:cubicBezTo>
                  <a:cubicBezTo>
                    <a:pt x="6213025" y="1673860"/>
                    <a:pt x="6213025" y="1680210"/>
                    <a:pt x="6214295" y="1690370"/>
                  </a:cubicBezTo>
                  <a:cubicBezTo>
                    <a:pt x="6215565" y="1717040"/>
                    <a:pt x="6214295" y="1727200"/>
                    <a:pt x="6214295" y="1732280"/>
                  </a:cubicBezTo>
                  <a:cubicBezTo>
                    <a:pt x="6213025" y="1732280"/>
                    <a:pt x="6211755" y="1732280"/>
                    <a:pt x="6209215" y="1733550"/>
                  </a:cubicBezTo>
                  <a:cubicBezTo>
                    <a:pt x="6205405" y="1736090"/>
                    <a:pt x="6204135" y="1741170"/>
                    <a:pt x="6204135" y="1747520"/>
                  </a:cubicBezTo>
                  <a:lnTo>
                    <a:pt x="6205405" y="1756410"/>
                  </a:lnTo>
                  <a:cubicBezTo>
                    <a:pt x="6209215" y="1784350"/>
                    <a:pt x="6213025" y="1821180"/>
                    <a:pt x="6213025" y="1863090"/>
                  </a:cubicBezTo>
                  <a:lnTo>
                    <a:pt x="6211755" y="1863090"/>
                  </a:lnTo>
                  <a:lnTo>
                    <a:pt x="6211755" y="1856740"/>
                  </a:lnTo>
                  <a:cubicBezTo>
                    <a:pt x="6210485" y="1830070"/>
                    <a:pt x="6209215" y="1827530"/>
                    <a:pt x="6202865" y="1827530"/>
                  </a:cubicBezTo>
                  <a:cubicBezTo>
                    <a:pt x="6195245" y="1827530"/>
                    <a:pt x="6195245" y="1832610"/>
                    <a:pt x="6192705" y="1855470"/>
                  </a:cubicBezTo>
                  <a:lnTo>
                    <a:pt x="6191435" y="1859280"/>
                  </a:lnTo>
                  <a:lnTo>
                    <a:pt x="6195245" y="1861820"/>
                  </a:lnTo>
                  <a:cubicBezTo>
                    <a:pt x="6201595" y="1869440"/>
                    <a:pt x="6201595" y="1926590"/>
                    <a:pt x="6201595" y="1969770"/>
                  </a:cubicBezTo>
                  <a:cubicBezTo>
                    <a:pt x="6201595" y="2044700"/>
                    <a:pt x="6204135" y="2075180"/>
                    <a:pt x="6210485" y="2084070"/>
                  </a:cubicBezTo>
                  <a:lnTo>
                    <a:pt x="6209215" y="2095500"/>
                  </a:lnTo>
                  <a:lnTo>
                    <a:pt x="6206675" y="2095500"/>
                  </a:lnTo>
                  <a:cubicBezTo>
                    <a:pt x="6202865" y="2132330"/>
                    <a:pt x="6205405" y="2146300"/>
                    <a:pt x="6209215" y="2162810"/>
                  </a:cubicBezTo>
                  <a:cubicBezTo>
                    <a:pt x="6213025" y="2178050"/>
                    <a:pt x="6216835" y="2195830"/>
                    <a:pt x="6215565" y="2241550"/>
                  </a:cubicBezTo>
                  <a:cubicBezTo>
                    <a:pt x="6214295" y="2258060"/>
                    <a:pt x="6214295" y="2269490"/>
                    <a:pt x="6213025" y="2274570"/>
                  </a:cubicBezTo>
                  <a:lnTo>
                    <a:pt x="6209215" y="2274570"/>
                  </a:lnTo>
                  <a:lnTo>
                    <a:pt x="6213025" y="2345690"/>
                  </a:lnTo>
                  <a:lnTo>
                    <a:pt x="6213025" y="2349500"/>
                  </a:lnTo>
                  <a:lnTo>
                    <a:pt x="6210485" y="2349500"/>
                  </a:lnTo>
                  <a:lnTo>
                    <a:pt x="6211755" y="2426970"/>
                  </a:lnTo>
                  <a:lnTo>
                    <a:pt x="6206675" y="2418080"/>
                  </a:lnTo>
                  <a:lnTo>
                    <a:pt x="6211755" y="2449830"/>
                  </a:lnTo>
                  <a:cubicBezTo>
                    <a:pt x="6213025" y="2458720"/>
                    <a:pt x="6215565" y="2473960"/>
                    <a:pt x="6216835" y="2487930"/>
                  </a:cubicBezTo>
                  <a:lnTo>
                    <a:pt x="6213025" y="2501900"/>
                  </a:lnTo>
                  <a:cubicBezTo>
                    <a:pt x="6204135" y="2531110"/>
                    <a:pt x="6205405" y="2545080"/>
                    <a:pt x="6206675" y="2566670"/>
                  </a:cubicBezTo>
                  <a:cubicBezTo>
                    <a:pt x="6207945" y="2575560"/>
                    <a:pt x="6207945" y="2585720"/>
                    <a:pt x="6209215" y="2599690"/>
                  </a:cubicBezTo>
                  <a:lnTo>
                    <a:pt x="6204135" y="2616200"/>
                  </a:lnTo>
                  <a:cubicBezTo>
                    <a:pt x="6202865" y="2620010"/>
                    <a:pt x="6202865" y="2622550"/>
                    <a:pt x="6201595" y="2626360"/>
                  </a:cubicBezTo>
                  <a:lnTo>
                    <a:pt x="6209215" y="2626360"/>
                  </a:lnTo>
                  <a:lnTo>
                    <a:pt x="6209215" y="2636520"/>
                  </a:lnTo>
                  <a:lnTo>
                    <a:pt x="6204135" y="2636520"/>
                  </a:lnTo>
                  <a:cubicBezTo>
                    <a:pt x="6201595" y="2649220"/>
                    <a:pt x="6200325" y="2670810"/>
                    <a:pt x="6199055" y="2698750"/>
                  </a:cubicBezTo>
                  <a:cubicBezTo>
                    <a:pt x="6197785" y="2719070"/>
                    <a:pt x="6197785" y="2740660"/>
                    <a:pt x="6195245" y="2766060"/>
                  </a:cubicBezTo>
                  <a:lnTo>
                    <a:pt x="6207945" y="2767330"/>
                  </a:lnTo>
                  <a:cubicBezTo>
                    <a:pt x="6209215" y="2764790"/>
                    <a:pt x="6209215" y="2758440"/>
                    <a:pt x="6210485" y="2752090"/>
                  </a:cubicBezTo>
                  <a:lnTo>
                    <a:pt x="6214295" y="2752090"/>
                  </a:lnTo>
                  <a:cubicBezTo>
                    <a:pt x="6214295" y="2759710"/>
                    <a:pt x="6215565" y="2768600"/>
                    <a:pt x="6216835" y="2777490"/>
                  </a:cubicBezTo>
                  <a:cubicBezTo>
                    <a:pt x="6211755" y="2783840"/>
                    <a:pt x="6211755" y="2801620"/>
                    <a:pt x="6213025" y="2839720"/>
                  </a:cubicBezTo>
                  <a:lnTo>
                    <a:pt x="6213025" y="2849880"/>
                  </a:lnTo>
                  <a:lnTo>
                    <a:pt x="6204135" y="2847340"/>
                  </a:lnTo>
                  <a:lnTo>
                    <a:pt x="6204135" y="2857500"/>
                  </a:lnTo>
                  <a:cubicBezTo>
                    <a:pt x="6205405" y="2887980"/>
                    <a:pt x="6207945" y="2896870"/>
                    <a:pt x="6210485" y="2908300"/>
                  </a:cubicBezTo>
                  <a:cubicBezTo>
                    <a:pt x="6211755" y="2913380"/>
                    <a:pt x="6213025" y="2919730"/>
                    <a:pt x="6214295" y="2928620"/>
                  </a:cubicBezTo>
                  <a:cubicBezTo>
                    <a:pt x="6213025" y="2975610"/>
                    <a:pt x="6207945" y="2988310"/>
                    <a:pt x="6202865" y="2998470"/>
                  </a:cubicBezTo>
                  <a:lnTo>
                    <a:pt x="6201595" y="3001010"/>
                  </a:lnTo>
                  <a:lnTo>
                    <a:pt x="6201595" y="3003550"/>
                  </a:lnTo>
                  <a:cubicBezTo>
                    <a:pt x="6201595" y="3032760"/>
                    <a:pt x="6201595" y="3036570"/>
                    <a:pt x="6207945" y="3037840"/>
                  </a:cubicBezTo>
                  <a:cubicBezTo>
                    <a:pt x="6210485" y="3037840"/>
                    <a:pt x="6211755" y="3037840"/>
                    <a:pt x="6213025" y="3036570"/>
                  </a:cubicBezTo>
                  <a:lnTo>
                    <a:pt x="6213025" y="3044190"/>
                  </a:lnTo>
                  <a:cubicBezTo>
                    <a:pt x="6210485" y="3110230"/>
                    <a:pt x="6213025" y="3158490"/>
                    <a:pt x="6216835" y="3232150"/>
                  </a:cubicBezTo>
                  <a:lnTo>
                    <a:pt x="6218105" y="3244850"/>
                  </a:lnTo>
                  <a:cubicBezTo>
                    <a:pt x="6211755" y="3244850"/>
                    <a:pt x="6211755" y="3251200"/>
                    <a:pt x="6210485" y="3253740"/>
                  </a:cubicBezTo>
                  <a:lnTo>
                    <a:pt x="6210485" y="3255010"/>
                  </a:lnTo>
                  <a:lnTo>
                    <a:pt x="6214295" y="3280410"/>
                  </a:lnTo>
                  <a:lnTo>
                    <a:pt x="6211755" y="3276600"/>
                  </a:lnTo>
                  <a:lnTo>
                    <a:pt x="6213025" y="3304540"/>
                  </a:lnTo>
                  <a:cubicBezTo>
                    <a:pt x="6214295" y="3321050"/>
                    <a:pt x="6215565" y="3324860"/>
                    <a:pt x="6218105" y="3328670"/>
                  </a:cubicBezTo>
                  <a:cubicBezTo>
                    <a:pt x="6219375" y="3331210"/>
                    <a:pt x="6221915" y="3333750"/>
                    <a:pt x="6223185" y="3364230"/>
                  </a:cubicBezTo>
                  <a:lnTo>
                    <a:pt x="6223185" y="3366770"/>
                  </a:lnTo>
                  <a:cubicBezTo>
                    <a:pt x="6225725" y="3373120"/>
                    <a:pt x="6224455" y="3388360"/>
                    <a:pt x="6223185" y="3398520"/>
                  </a:cubicBezTo>
                  <a:lnTo>
                    <a:pt x="6209215" y="3397250"/>
                  </a:lnTo>
                  <a:lnTo>
                    <a:pt x="6183815" y="3394710"/>
                  </a:lnTo>
                  <a:cubicBezTo>
                    <a:pt x="6163495" y="3393440"/>
                    <a:pt x="6144445" y="3394710"/>
                    <a:pt x="6129205" y="3395980"/>
                  </a:cubicBezTo>
                  <a:lnTo>
                    <a:pt x="6129205" y="3392170"/>
                  </a:lnTo>
                  <a:lnTo>
                    <a:pt x="6124125" y="3389630"/>
                  </a:lnTo>
                  <a:lnTo>
                    <a:pt x="6077135" y="3393440"/>
                  </a:lnTo>
                  <a:cubicBezTo>
                    <a:pt x="6032685" y="3395980"/>
                    <a:pt x="6025065" y="3397250"/>
                    <a:pt x="5979345" y="3402330"/>
                  </a:cubicBezTo>
                  <a:cubicBezTo>
                    <a:pt x="5952675" y="3399790"/>
                    <a:pt x="5926005" y="3398520"/>
                    <a:pt x="5899335" y="3398520"/>
                  </a:cubicBezTo>
                  <a:lnTo>
                    <a:pt x="5885365" y="3398520"/>
                  </a:lnTo>
                  <a:cubicBezTo>
                    <a:pt x="5875205" y="3397250"/>
                    <a:pt x="5862505" y="3395980"/>
                    <a:pt x="5845995" y="3395980"/>
                  </a:cubicBezTo>
                  <a:lnTo>
                    <a:pt x="5845995" y="3398520"/>
                  </a:lnTo>
                  <a:lnTo>
                    <a:pt x="5843455" y="3398520"/>
                  </a:lnTo>
                  <a:cubicBezTo>
                    <a:pt x="5842185" y="3397250"/>
                    <a:pt x="5840915" y="3397250"/>
                    <a:pt x="5839645" y="3395980"/>
                  </a:cubicBezTo>
                  <a:lnTo>
                    <a:pt x="5837105" y="3395980"/>
                  </a:lnTo>
                  <a:cubicBezTo>
                    <a:pt x="5825675" y="3398520"/>
                    <a:pt x="5812975" y="3399790"/>
                    <a:pt x="5797735" y="3401060"/>
                  </a:cubicBezTo>
                  <a:lnTo>
                    <a:pt x="5779955" y="3393440"/>
                  </a:lnTo>
                  <a:lnTo>
                    <a:pt x="5773605" y="3398520"/>
                  </a:lnTo>
                  <a:lnTo>
                    <a:pt x="5658035" y="3393440"/>
                  </a:lnTo>
                  <a:cubicBezTo>
                    <a:pt x="5640255" y="3395980"/>
                    <a:pt x="5622475" y="3397250"/>
                    <a:pt x="5605965" y="3399790"/>
                  </a:cubicBezTo>
                  <a:cubicBezTo>
                    <a:pt x="5580565" y="3399790"/>
                    <a:pt x="5556435" y="3398520"/>
                    <a:pt x="5531035" y="3398520"/>
                  </a:cubicBezTo>
                  <a:lnTo>
                    <a:pt x="5531035" y="3393440"/>
                  </a:lnTo>
                  <a:lnTo>
                    <a:pt x="5480235" y="3397250"/>
                  </a:lnTo>
                  <a:cubicBezTo>
                    <a:pt x="5471345" y="3397250"/>
                    <a:pt x="5463725" y="3397250"/>
                    <a:pt x="5453565" y="3395980"/>
                  </a:cubicBezTo>
                  <a:lnTo>
                    <a:pt x="5453565" y="3394710"/>
                  </a:lnTo>
                  <a:cubicBezTo>
                    <a:pt x="5395370" y="3390900"/>
                    <a:pt x="5302369" y="3389630"/>
                    <a:pt x="5192761" y="3389630"/>
                  </a:cubicBezTo>
                  <a:lnTo>
                    <a:pt x="5116368" y="3389630"/>
                  </a:lnTo>
                  <a:lnTo>
                    <a:pt x="5146260" y="3394710"/>
                  </a:lnTo>
                  <a:cubicBezTo>
                    <a:pt x="5126332" y="3394710"/>
                    <a:pt x="5113046" y="3393440"/>
                    <a:pt x="5096439" y="3393440"/>
                  </a:cubicBezTo>
                  <a:cubicBezTo>
                    <a:pt x="5086475" y="3393440"/>
                    <a:pt x="5076510" y="3392170"/>
                    <a:pt x="5066546" y="3392170"/>
                  </a:cubicBezTo>
                  <a:lnTo>
                    <a:pt x="5059903" y="3392170"/>
                  </a:lnTo>
                  <a:cubicBezTo>
                    <a:pt x="5049938" y="3393440"/>
                    <a:pt x="5036653" y="3394710"/>
                    <a:pt x="5030009" y="3397250"/>
                  </a:cubicBezTo>
                  <a:lnTo>
                    <a:pt x="5030009" y="3395980"/>
                  </a:lnTo>
                  <a:cubicBezTo>
                    <a:pt x="4953616" y="3392170"/>
                    <a:pt x="4900473" y="3393440"/>
                    <a:pt x="4857293" y="3397250"/>
                  </a:cubicBezTo>
                  <a:lnTo>
                    <a:pt x="4850651" y="3397250"/>
                  </a:lnTo>
                  <a:cubicBezTo>
                    <a:pt x="4691221" y="3397250"/>
                    <a:pt x="4511862" y="3397250"/>
                    <a:pt x="4472005" y="3389630"/>
                  </a:cubicBezTo>
                  <a:lnTo>
                    <a:pt x="4465361" y="3389630"/>
                  </a:lnTo>
                  <a:cubicBezTo>
                    <a:pt x="4408896" y="3389630"/>
                    <a:pt x="4392289" y="3389630"/>
                    <a:pt x="4388968" y="3395980"/>
                  </a:cubicBezTo>
                  <a:lnTo>
                    <a:pt x="4362396" y="3395980"/>
                  </a:lnTo>
                  <a:lnTo>
                    <a:pt x="4319217" y="3392170"/>
                  </a:lnTo>
                  <a:lnTo>
                    <a:pt x="4279360" y="3397250"/>
                  </a:lnTo>
                  <a:cubicBezTo>
                    <a:pt x="4259431" y="3397250"/>
                    <a:pt x="4239502" y="3397250"/>
                    <a:pt x="4226216" y="3395980"/>
                  </a:cubicBezTo>
                  <a:lnTo>
                    <a:pt x="4226216" y="3387090"/>
                  </a:lnTo>
                  <a:cubicBezTo>
                    <a:pt x="4143180" y="3384550"/>
                    <a:pt x="4020286" y="3385820"/>
                    <a:pt x="3930606" y="3387090"/>
                  </a:cubicBezTo>
                  <a:cubicBezTo>
                    <a:pt x="3890749" y="3387090"/>
                    <a:pt x="3854213" y="3388360"/>
                    <a:pt x="3834284" y="3388360"/>
                  </a:cubicBezTo>
                  <a:lnTo>
                    <a:pt x="3834284" y="3390900"/>
                  </a:lnTo>
                  <a:lnTo>
                    <a:pt x="3561924" y="3390900"/>
                  </a:lnTo>
                  <a:lnTo>
                    <a:pt x="3561924" y="3388360"/>
                  </a:lnTo>
                  <a:cubicBezTo>
                    <a:pt x="3551960" y="3389630"/>
                    <a:pt x="3541996" y="3389630"/>
                    <a:pt x="3535353" y="3390900"/>
                  </a:cubicBezTo>
                  <a:lnTo>
                    <a:pt x="3445673" y="3390900"/>
                  </a:lnTo>
                  <a:cubicBezTo>
                    <a:pt x="3209850" y="3390900"/>
                    <a:pt x="2964061" y="3390900"/>
                    <a:pt x="2748167" y="3394710"/>
                  </a:cubicBezTo>
                  <a:lnTo>
                    <a:pt x="2734881" y="3394710"/>
                  </a:lnTo>
                  <a:cubicBezTo>
                    <a:pt x="2711630" y="3394710"/>
                    <a:pt x="2691702" y="3395980"/>
                    <a:pt x="2668451" y="3395980"/>
                  </a:cubicBezTo>
                  <a:lnTo>
                    <a:pt x="2555522" y="3398520"/>
                  </a:lnTo>
                  <a:lnTo>
                    <a:pt x="2578772" y="3401060"/>
                  </a:lnTo>
                  <a:lnTo>
                    <a:pt x="2528950" y="3401060"/>
                  </a:lnTo>
                  <a:cubicBezTo>
                    <a:pt x="2512343" y="3397250"/>
                    <a:pt x="2482450" y="3394710"/>
                    <a:pt x="2462521" y="3392170"/>
                  </a:cubicBezTo>
                  <a:lnTo>
                    <a:pt x="2459200" y="3398520"/>
                  </a:lnTo>
                  <a:lnTo>
                    <a:pt x="2455878" y="3393440"/>
                  </a:lnTo>
                  <a:cubicBezTo>
                    <a:pt x="2445913" y="3394710"/>
                    <a:pt x="2382806" y="3393440"/>
                    <a:pt x="2329662" y="3393440"/>
                  </a:cubicBezTo>
                  <a:lnTo>
                    <a:pt x="2176875" y="3393440"/>
                  </a:lnTo>
                  <a:lnTo>
                    <a:pt x="2176875" y="3397250"/>
                  </a:lnTo>
                  <a:cubicBezTo>
                    <a:pt x="2163589" y="3397250"/>
                    <a:pt x="2153625" y="3397250"/>
                    <a:pt x="2140339" y="3398520"/>
                  </a:cubicBezTo>
                  <a:lnTo>
                    <a:pt x="2137018" y="3398520"/>
                  </a:lnTo>
                  <a:cubicBezTo>
                    <a:pt x="2100482" y="3399790"/>
                    <a:pt x="2060624" y="3401060"/>
                    <a:pt x="2014124" y="3402330"/>
                  </a:cubicBezTo>
                  <a:cubicBezTo>
                    <a:pt x="2017445" y="3401060"/>
                    <a:pt x="2017445" y="3399790"/>
                    <a:pt x="2020767" y="3398520"/>
                  </a:cubicBezTo>
                  <a:cubicBezTo>
                    <a:pt x="2024088" y="3392170"/>
                    <a:pt x="2004159" y="3388360"/>
                    <a:pt x="1994195" y="3387090"/>
                  </a:cubicBezTo>
                  <a:lnTo>
                    <a:pt x="1987552" y="3387090"/>
                  </a:lnTo>
                  <a:cubicBezTo>
                    <a:pt x="1897873" y="3385820"/>
                    <a:pt x="1881265" y="3387090"/>
                    <a:pt x="1867980" y="3390900"/>
                  </a:cubicBezTo>
                  <a:cubicBezTo>
                    <a:pt x="1864658" y="3392170"/>
                    <a:pt x="1854694" y="3393440"/>
                    <a:pt x="1781621" y="3392170"/>
                  </a:cubicBezTo>
                  <a:lnTo>
                    <a:pt x="1774979" y="3392170"/>
                  </a:lnTo>
                  <a:cubicBezTo>
                    <a:pt x="1765014" y="3393440"/>
                    <a:pt x="1758371" y="3394710"/>
                    <a:pt x="1755050" y="3395980"/>
                  </a:cubicBezTo>
                  <a:cubicBezTo>
                    <a:pt x="1668692" y="3397250"/>
                    <a:pt x="1638799" y="3398520"/>
                    <a:pt x="1615548" y="3399790"/>
                  </a:cubicBezTo>
                  <a:lnTo>
                    <a:pt x="1532512" y="3397250"/>
                  </a:lnTo>
                  <a:cubicBezTo>
                    <a:pt x="1502619" y="3395980"/>
                    <a:pt x="1486012" y="3395980"/>
                    <a:pt x="1476047" y="3394710"/>
                  </a:cubicBezTo>
                  <a:lnTo>
                    <a:pt x="1476047" y="3385820"/>
                  </a:lnTo>
                  <a:lnTo>
                    <a:pt x="1080793" y="3383280"/>
                  </a:lnTo>
                  <a:lnTo>
                    <a:pt x="1090758" y="3388360"/>
                  </a:lnTo>
                  <a:cubicBezTo>
                    <a:pt x="1064186" y="3389630"/>
                    <a:pt x="1011043" y="3392170"/>
                    <a:pt x="974507" y="3392170"/>
                  </a:cubicBezTo>
                  <a:cubicBezTo>
                    <a:pt x="957900" y="3392170"/>
                    <a:pt x="941292" y="3393440"/>
                    <a:pt x="928006" y="3393440"/>
                  </a:cubicBezTo>
                  <a:lnTo>
                    <a:pt x="840740" y="3393440"/>
                  </a:lnTo>
                  <a:lnTo>
                    <a:pt x="840740" y="3389630"/>
                  </a:lnTo>
                  <a:lnTo>
                    <a:pt x="836930" y="3390900"/>
                  </a:lnTo>
                  <a:cubicBezTo>
                    <a:pt x="830580" y="3392170"/>
                    <a:pt x="805180" y="3393440"/>
                    <a:pt x="778510" y="3394710"/>
                  </a:cubicBezTo>
                  <a:lnTo>
                    <a:pt x="778510" y="3389630"/>
                  </a:lnTo>
                  <a:cubicBezTo>
                    <a:pt x="754380" y="3388360"/>
                    <a:pt x="734060" y="3389630"/>
                    <a:pt x="713740" y="3392170"/>
                  </a:cubicBezTo>
                  <a:cubicBezTo>
                    <a:pt x="687070" y="3394710"/>
                    <a:pt x="660400" y="3397250"/>
                    <a:pt x="623570" y="3392170"/>
                  </a:cubicBezTo>
                  <a:cubicBezTo>
                    <a:pt x="614680" y="3392170"/>
                    <a:pt x="601980" y="3389630"/>
                    <a:pt x="589280" y="3388360"/>
                  </a:cubicBezTo>
                  <a:cubicBezTo>
                    <a:pt x="561340" y="3384550"/>
                    <a:pt x="551180" y="3383280"/>
                    <a:pt x="546100" y="3388360"/>
                  </a:cubicBezTo>
                  <a:lnTo>
                    <a:pt x="544830" y="3389630"/>
                  </a:lnTo>
                  <a:cubicBezTo>
                    <a:pt x="537210" y="3389630"/>
                    <a:pt x="529590" y="3389630"/>
                    <a:pt x="520700" y="3390900"/>
                  </a:cubicBezTo>
                  <a:cubicBezTo>
                    <a:pt x="497840" y="3392170"/>
                    <a:pt x="474980" y="3393440"/>
                    <a:pt x="448310" y="3389630"/>
                  </a:cubicBezTo>
                  <a:lnTo>
                    <a:pt x="445770" y="3389630"/>
                  </a:lnTo>
                  <a:cubicBezTo>
                    <a:pt x="444500" y="3389630"/>
                    <a:pt x="443230" y="3389630"/>
                    <a:pt x="443230" y="3390900"/>
                  </a:cubicBezTo>
                  <a:lnTo>
                    <a:pt x="429260" y="3388360"/>
                  </a:lnTo>
                  <a:cubicBezTo>
                    <a:pt x="416560" y="3385820"/>
                    <a:pt x="393700" y="3387090"/>
                    <a:pt x="373380" y="3388360"/>
                  </a:cubicBezTo>
                  <a:cubicBezTo>
                    <a:pt x="363220" y="3388360"/>
                    <a:pt x="351790" y="3389630"/>
                    <a:pt x="346710" y="3389630"/>
                  </a:cubicBezTo>
                  <a:lnTo>
                    <a:pt x="345440" y="3384550"/>
                  </a:lnTo>
                  <a:cubicBezTo>
                    <a:pt x="323850" y="3390900"/>
                    <a:pt x="297180" y="3390900"/>
                    <a:pt x="266700" y="3389630"/>
                  </a:cubicBezTo>
                  <a:cubicBezTo>
                    <a:pt x="242570" y="3388360"/>
                    <a:pt x="214630" y="3388360"/>
                    <a:pt x="185420" y="3390900"/>
                  </a:cubicBezTo>
                  <a:lnTo>
                    <a:pt x="189230" y="3385820"/>
                  </a:lnTo>
                  <a:lnTo>
                    <a:pt x="166370" y="3388360"/>
                  </a:lnTo>
                  <a:cubicBezTo>
                    <a:pt x="163830" y="3388360"/>
                    <a:pt x="161290" y="3388360"/>
                    <a:pt x="157480" y="3389630"/>
                  </a:cubicBezTo>
                  <a:lnTo>
                    <a:pt x="156210" y="3383280"/>
                  </a:lnTo>
                  <a:cubicBezTo>
                    <a:pt x="139700" y="3384550"/>
                    <a:pt x="123190" y="3385820"/>
                    <a:pt x="101600" y="3384550"/>
                  </a:cubicBezTo>
                  <a:lnTo>
                    <a:pt x="97790" y="3384550"/>
                  </a:lnTo>
                  <a:lnTo>
                    <a:pt x="87630" y="3383280"/>
                  </a:lnTo>
                  <a:lnTo>
                    <a:pt x="87630" y="3362960"/>
                  </a:lnTo>
                  <a:lnTo>
                    <a:pt x="74930" y="3362960"/>
                  </a:lnTo>
                  <a:lnTo>
                    <a:pt x="74930" y="3356610"/>
                  </a:lnTo>
                  <a:cubicBezTo>
                    <a:pt x="76200" y="3342640"/>
                    <a:pt x="77470" y="3333750"/>
                    <a:pt x="80010" y="3323590"/>
                  </a:cubicBezTo>
                  <a:lnTo>
                    <a:pt x="80010" y="3321050"/>
                  </a:lnTo>
                  <a:cubicBezTo>
                    <a:pt x="85090" y="3296920"/>
                    <a:pt x="88900" y="3270250"/>
                    <a:pt x="87630" y="3200400"/>
                  </a:cubicBezTo>
                  <a:lnTo>
                    <a:pt x="83820" y="3200400"/>
                  </a:lnTo>
                  <a:cubicBezTo>
                    <a:pt x="85090" y="3178810"/>
                    <a:pt x="86360" y="3161030"/>
                    <a:pt x="88900" y="3150870"/>
                  </a:cubicBezTo>
                  <a:cubicBezTo>
                    <a:pt x="88900" y="3102610"/>
                    <a:pt x="87630" y="3100070"/>
                    <a:pt x="81280" y="3100070"/>
                  </a:cubicBezTo>
                  <a:cubicBezTo>
                    <a:pt x="81280" y="3087370"/>
                    <a:pt x="80010" y="3077210"/>
                    <a:pt x="77470" y="3064510"/>
                  </a:cubicBezTo>
                  <a:cubicBezTo>
                    <a:pt x="76200" y="3054350"/>
                    <a:pt x="73660" y="3042920"/>
                    <a:pt x="73660" y="3028950"/>
                  </a:cubicBezTo>
                  <a:lnTo>
                    <a:pt x="78740" y="3028950"/>
                  </a:lnTo>
                  <a:lnTo>
                    <a:pt x="78740" y="3022600"/>
                  </a:lnTo>
                  <a:cubicBezTo>
                    <a:pt x="81280" y="2959100"/>
                    <a:pt x="77470" y="2951480"/>
                    <a:pt x="73660" y="2943860"/>
                  </a:cubicBezTo>
                  <a:cubicBezTo>
                    <a:pt x="72390" y="2941320"/>
                    <a:pt x="71120" y="2937510"/>
                    <a:pt x="69850" y="2927350"/>
                  </a:cubicBezTo>
                  <a:lnTo>
                    <a:pt x="78740" y="2926080"/>
                  </a:lnTo>
                  <a:lnTo>
                    <a:pt x="77470" y="2894330"/>
                  </a:lnTo>
                  <a:lnTo>
                    <a:pt x="86360" y="2908300"/>
                  </a:lnTo>
                  <a:lnTo>
                    <a:pt x="83820" y="2880360"/>
                  </a:lnTo>
                  <a:cubicBezTo>
                    <a:pt x="78740" y="2824480"/>
                    <a:pt x="80010" y="2802890"/>
                    <a:pt x="81280" y="2753360"/>
                  </a:cubicBezTo>
                  <a:lnTo>
                    <a:pt x="82550" y="2730500"/>
                  </a:lnTo>
                  <a:lnTo>
                    <a:pt x="85090" y="2710180"/>
                  </a:lnTo>
                  <a:cubicBezTo>
                    <a:pt x="87630" y="2686050"/>
                    <a:pt x="87630" y="2655570"/>
                    <a:pt x="86360" y="2630170"/>
                  </a:cubicBezTo>
                  <a:lnTo>
                    <a:pt x="88900" y="2630170"/>
                  </a:lnTo>
                  <a:cubicBezTo>
                    <a:pt x="87630" y="2623820"/>
                    <a:pt x="87630" y="2618740"/>
                    <a:pt x="87630" y="2613660"/>
                  </a:cubicBezTo>
                  <a:lnTo>
                    <a:pt x="87630" y="2586990"/>
                  </a:lnTo>
                  <a:lnTo>
                    <a:pt x="83820" y="2586990"/>
                  </a:lnTo>
                  <a:lnTo>
                    <a:pt x="78740" y="2515870"/>
                  </a:lnTo>
                  <a:lnTo>
                    <a:pt x="83820" y="2515870"/>
                  </a:lnTo>
                  <a:cubicBezTo>
                    <a:pt x="83820" y="2509520"/>
                    <a:pt x="83820" y="2504440"/>
                    <a:pt x="82550" y="2498090"/>
                  </a:cubicBezTo>
                  <a:lnTo>
                    <a:pt x="91440" y="2498090"/>
                  </a:lnTo>
                  <a:lnTo>
                    <a:pt x="91440" y="2495550"/>
                  </a:lnTo>
                  <a:lnTo>
                    <a:pt x="86360" y="2393950"/>
                  </a:lnTo>
                  <a:cubicBezTo>
                    <a:pt x="87630" y="2390140"/>
                    <a:pt x="87630" y="2383790"/>
                    <a:pt x="88900" y="2374900"/>
                  </a:cubicBezTo>
                  <a:cubicBezTo>
                    <a:pt x="90170" y="2367280"/>
                    <a:pt x="91440" y="2355850"/>
                    <a:pt x="92710" y="2353310"/>
                  </a:cubicBezTo>
                  <a:lnTo>
                    <a:pt x="93980" y="2353310"/>
                  </a:lnTo>
                  <a:cubicBezTo>
                    <a:pt x="95250" y="2325370"/>
                    <a:pt x="92710" y="2292350"/>
                    <a:pt x="91440" y="2256790"/>
                  </a:cubicBezTo>
                  <a:cubicBezTo>
                    <a:pt x="88900" y="2216150"/>
                    <a:pt x="86360" y="2172970"/>
                    <a:pt x="88900" y="2131060"/>
                  </a:cubicBezTo>
                  <a:lnTo>
                    <a:pt x="88900" y="2128520"/>
                  </a:lnTo>
                  <a:cubicBezTo>
                    <a:pt x="87630" y="2124710"/>
                    <a:pt x="87630" y="2114550"/>
                    <a:pt x="86360" y="2101850"/>
                  </a:cubicBezTo>
                  <a:cubicBezTo>
                    <a:pt x="86360" y="2081530"/>
                    <a:pt x="87630" y="2062480"/>
                    <a:pt x="87630" y="2042160"/>
                  </a:cubicBezTo>
                  <a:cubicBezTo>
                    <a:pt x="88900" y="1992630"/>
                    <a:pt x="91440" y="1940560"/>
                    <a:pt x="86360" y="1877060"/>
                  </a:cubicBezTo>
                  <a:lnTo>
                    <a:pt x="95250" y="1827530"/>
                  </a:lnTo>
                  <a:lnTo>
                    <a:pt x="95250" y="1826260"/>
                  </a:lnTo>
                  <a:cubicBezTo>
                    <a:pt x="95250" y="1807210"/>
                    <a:pt x="93980" y="1800860"/>
                    <a:pt x="87630" y="1799590"/>
                  </a:cubicBezTo>
                  <a:cubicBezTo>
                    <a:pt x="85090" y="1799590"/>
                    <a:pt x="83820" y="1799590"/>
                    <a:pt x="81280" y="1802130"/>
                  </a:cubicBezTo>
                  <a:cubicBezTo>
                    <a:pt x="81280" y="1795780"/>
                    <a:pt x="81280" y="1789430"/>
                    <a:pt x="80010" y="1779270"/>
                  </a:cubicBezTo>
                  <a:cubicBezTo>
                    <a:pt x="78740" y="1752600"/>
                    <a:pt x="80010" y="1742440"/>
                    <a:pt x="80010" y="1737360"/>
                  </a:cubicBezTo>
                  <a:cubicBezTo>
                    <a:pt x="81280" y="1737360"/>
                    <a:pt x="82550" y="1737360"/>
                    <a:pt x="85090" y="1736090"/>
                  </a:cubicBezTo>
                  <a:cubicBezTo>
                    <a:pt x="88900" y="1733550"/>
                    <a:pt x="90170" y="1728470"/>
                    <a:pt x="90170" y="1722120"/>
                  </a:cubicBezTo>
                  <a:lnTo>
                    <a:pt x="90170" y="1720850"/>
                  </a:lnTo>
                  <a:lnTo>
                    <a:pt x="88900" y="1714500"/>
                  </a:lnTo>
                  <a:cubicBezTo>
                    <a:pt x="85090" y="1686560"/>
                    <a:pt x="81280" y="1649730"/>
                    <a:pt x="81280" y="1607820"/>
                  </a:cubicBezTo>
                  <a:lnTo>
                    <a:pt x="82550" y="1607820"/>
                  </a:lnTo>
                  <a:lnTo>
                    <a:pt x="82550" y="1614170"/>
                  </a:lnTo>
                  <a:cubicBezTo>
                    <a:pt x="83820" y="1640840"/>
                    <a:pt x="85090" y="1643380"/>
                    <a:pt x="91440" y="1643380"/>
                  </a:cubicBezTo>
                  <a:cubicBezTo>
                    <a:pt x="99060" y="1643380"/>
                    <a:pt x="99060" y="1638300"/>
                    <a:pt x="101600" y="1615440"/>
                  </a:cubicBezTo>
                  <a:lnTo>
                    <a:pt x="102870" y="1611630"/>
                  </a:lnTo>
                  <a:lnTo>
                    <a:pt x="99060" y="1609090"/>
                  </a:lnTo>
                  <a:cubicBezTo>
                    <a:pt x="92710" y="1601470"/>
                    <a:pt x="92710" y="1544320"/>
                    <a:pt x="92710" y="1501140"/>
                  </a:cubicBezTo>
                  <a:cubicBezTo>
                    <a:pt x="92710" y="1426210"/>
                    <a:pt x="90170" y="1395730"/>
                    <a:pt x="83820" y="1386840"/>
                  </a:cubicBezTo>
                  <a:lnTo>
                    <a:pt x="85090" y="1375410"/>
                  </a:lnTo>
                  <a:lnTo>
                    <a:pt x="87630" y="1375410"/>
                  </a:lnTo>
                  <a:cubicBezTo>
                    <a:pt x="91440" y="1338580"/>
                    <a:pt x="88900" y="1324610"/>
                    <a:pt x="85090" y="1308100"/>
                  </a:cubicBezTo>
                  <a:cubicBezTo>
                    <a:pt x="81280" y="1292860"/>
                    <a:pt x="77470" y="1275080"/>
                    <a:pt x="78740" y="1229360"/>
                  </a:cubicBezTo>
                  <a:cubicBezTo>
                    <a:pt x="80010" y="1212850"/>
                    <a:pt x="80010" y="1201420"/>
                    <a:pt x="81280" y="1196340"/>
                  </a:cubicBezTo>
                  <a:lnTo>
                    <a:pt x="85090" y="1196340"/>
                  </a:lnTo>
                  <a:lnTo>
                    <a:pt x="81280" y="1125220"/>
                  </a:lnTo>
                  <a:lnTo>
                    <a:pt x="81280" y="1121410"/>
                  </a:lnTo>
                  <a:lnTo>
                    <a:pt x="83820" y="1121410"/>
                  </a:lnTo>
                  <a:lnTo>
                    <a:pt x="82550" y="1043940"/>
                  </a:lnTo>
                  <a:lnTo>
                    <a:pt x="87630" y="1052830"/>
                  </a:lnTo>
                  <a:lnTo>
                    <a:pt x="82550" y="1021080"/>
                  </a:lnTo>
                  <a:cubicBezTo>
                    <a:pt x="81280" y="1012190"/>
                    <a:pt x="78740" y="998220"/>
                    <a:pt x="77470" y="982980"/>
                  </a:cubicBezTo>
                  <a:lnTo>
                    <a:pt x="81280" y="969010"/>
                  </a:lnTo>
                  <a:cubicBezTo>
                    <a:pt x="90170" y="939800"/>
                    <a:pt x="88900" y="925830"/>
                    <a:pt x="87630" y="904240"/>
                  </a:cubicBezTo>
                  <a:cubicBezTo>
                    <a:pt x="86360" y="895350"/>
                    <a:pt x="86360" y="885190"/>
                    <a:pt x="85090" y="871220"/>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898113" y="83820"/>
                    <a:pt x="991114" y="85090"/>
                    <a:pt x="1100722" y="85090"/>
                  </a:cubicBezTo>
                  <a:lnTo>
                    <a:pt x="1177115" y="85090"/>
                  </a:lnTo>
                  <a:lnTo>
                    <a:pt x="1147222" y="80010"/>
                  </a:lnTo>
                  <a:cubicBezTo>
                    <a:pt x="1167151" y="80010"/>
                    <a:pt x="1180437" y="81280"/>
                    <a:pt x="1197044" y="81280"/>
                  </a:cubicBezTo>
                  <a:cubicBezTo>
                    <a:pt x="1207008" y="81280"/>
                    <a:pt x="1216973" y="82550"/>
                    <a:pt x="1226937" y="82550"/>
                  </a:cubicBezTo>
                  <a:lnTo>
                    <a:pt x="1233580" y="82550"/>
                  </a:lnTo>
                  <a:cubicBezTo>
                    <a:pt x="1243545" y="81280"/>
                    <a:pt x="1256830" y="80010"/>
                    <a:pt x="1263473" y="77470"/>
                  </a:cubicBezTo>
                  <a:lnTo>
                    <a:pt x="1263473" y="78740"/>
                  </a:lnTo>
                  <a:cubicBezTo>
                    <a:pt x="1339867" y="83820"/>
                    <a:pt x="1393010" y="82550"/>
                    <a:pt x="1436189" y="78740"/>
                  </a:cubicBezTo>
                  <a:lnTo>
                    <a:pt x="1442832" y="78740"/>
                  </a:lnTo>
                  <a:cubicBezTo>
                    <a:pt x="1602262" y="78740"/>
                    <a:pt x="1781621" y="78740"/>
                    <a:pt x="1821479" y="86360"/>
                  </a:cubicBezTo>
                  <a:lnTo>
                    <a:pt x="1828122" y="86360"/>
                  </a:lnTo>
                  <a:cubicBezTo>
                    <a:pt x="1887908" y="86360"/>
                    <a:pt x="1901194" y="86360"/>
                    <a:pt x="1904515" y="80010"/>
                  </a:cubicBezTo>
                  <a:lnTo>
                    <a:pt x="1931087" y="80010"/>
                  </a:lnTo>
                  <a:lnTo>
                    <a:pt x="1974266" y="83820"/>
                  </a:lnTo>
                  <a:lnTo>
                    <a:pt x="2014123" y="78740"/>
                  </a:lnTo>
                  <a:cubicBezTo>
                    <a:pt x="2034052" y="78740"/>
                    <a:pt x="2053981" y="78740"/>
                    <a:pt x="2067267" y="80010"/>
                  </a:cubicBezTo>
                  <a:lnTo>
                    <a:pt x="2067267" y="88900"/>
                  </a:lnTo>
                  <a:cubicBezTo>
                    <a:pt x="2150303" y="91440"/>
                    <a:pt x="2273197" y="90170"/>
                    <a:pt x="2362877" y="88900"/>
                  </a:cubicBezTo>
                  <a:cubicBezTo>
                    <a:pt x="2402734" y="88900"/>
                    <a:pt x="2439270" y="87630"/>
                    <a:pt x="2459199" y="87630"/>
                  </a:cubicBezTo>
                  <a:lnTo>
                    <a:pt x="2459199" y="85090"/>
                  </a:lnTo>
                  <a:lnTo>
                    <a:pt x="2731559" y="85090"/>
                  </a:lnTo>
                  <a:lnTo>
                    <a:pt x="2731559" y="87630"/>
                  </a:lnTo>
                  <a:cubicBezTo>
                    <a:pt x="2741523" y="86360"/>
                    <a:pt x="2751487" y="86360"/>
                    <a:pt x="2758130" y="85090"/>
                  </a:cubicBezTo>
                  <a:lnTo>
                    <a:pt x="2847810" y="85090"/>
                  </a:lnTo>
                  <a:cubicBezTo>
                    <a:pt x="3083633" y="85090"/>
                    <a:pt x="3329421" y="85090"/>
                    <a:pt x="3545316" y="81280"/>
                  </a:cubicBezTo>
                  <a:lnTo>
                    <a:pt x="3558603" y="81280"/>
                  </a:lnTo>
                  <a:cubicBezTo>
                    <a:pt x="3581853" y="81280"/>
                    <a:pt x="3601782" y="80010"/>
                    <a:pt x="3625031" y="80010"/>
                  </a:cubicBezTo>
                  <a:lnTo>
                    <a:pt x="3737961" y="77470"/>
                  </a:lnTo>
                  <a:lnTo>
                    <a:pt x="3714711" y="74930"/>
                  </a:lnTo>
                  <a:lnTo>
                    <a:pt x="3764533" y="74930"/>
                  </a:lnTo>
                  <a:cubicBezTo>
                    <a:pt x="3781140" y="78740"/>
                    <a:pt x="3811033" y="81280"/>
                    <a:pt x="3830962" y="83820"/>
                  </a:cubicBezTo>
                  <a:lnTo>
                    <a:pt x="3834284" y="77470"/>
                  </a:lnTo>
                  <a:lnTo>
                    <a:pt x="3837605" y="82550"/>
                  </a:lnTo>
                  <a:cubicBezTo>
                    <a:pt x="3847569" y="81280"/>
                    <a:pt x="3910677" y="82550"/>
                    <a:pt x="3963820" y="82550"/>
                  </a:cubicBezTo>
                  <a:lnTo>
                    <a:pt x="4116608" y="82550"/>
                  </a:lnTo>
                  <a:lnTo>
                    <a:pt x="4116608" y="78740"/>
                  </a:lnTo>
                  <a:cubicBezTo>
                    <a:pt x="4129894" y="78740"/>
                    <a:pt x="4139858" y="78740"/>
                    <a:pt x="4153144" y="77470"/>
                  </a:cubicBezTo>
                  <a:lnTo>
                    <a:pt x="4156465" y="77470"/>
                  </a:lnTo>
                  <a:cubicBezTo>
                    <a:pt x="4193001" y="76200"/>
                    <a:pt x="4232859" y="74930"/>
                    <a:pt x="4279359" y="73660"/>
                  </a:cubicBezTo>
                  <a:cubicBezTo>
                    <a:pt x="4276037" y="74930"/>
                    <a:pt x="4276037" y="76200"/>
                    <a:pt x="4272716" y="77470"/>
                  </a:cubicBezTo>
                  <a:cubicBezTo>
                    <a:pt x="4269395" y="83820"/>
                    <a:pt x="4289324" y="87630"/>
                    <a:pt x="4299288" y="88900"/>
                  </a:cubicBezTo>
                  <a:lnTo>
                    <a:pt x="4305931" y="88900"/>
                  </a:lnTo>
                  <a:cubicBezTo>
                    <a:pt x="4395610" y="90170"/>
                    <a:pt x="4412218" y="88900"/>
                    <a:pt x="4425503" y="85090"/>
                  </a:cubicBezTo>
                  <a:cubicBezTo>
                    <a:pt x="4428825" y="83820"/>
                    <a:pt x="4435468" y="82550"/>
                    <a:pt x="4511861" y="83820"/>
                  </a:cubicBezTo>
                  <a:lnTo>
                    <a:pt x="4518504" y="83820"/>
                  </a:lnTo>
                  <a:cubicBezTo>
                    <a:pt x="4528469" y="82550"/>
                    <a:pt x="4535112" y="81280"/>
                    <a:pt x="4538433" y="80010"/>
                  </a:cubicBezTo>
                  <a:cubicBezTo>
                    <a:pt x="4624791" y="78740"/>
                    <a:pt x="4654684" y="77470"/>
                    <a:pt x="4677934" y="76200"/>
                  </a:cubicBezTo>
                  <a:lnTo>
                    <a:pt x="4760971" y="78740"/>
                  </a:lnTo>
                  <a:cubicBezTo>
                    <a:pt x="4790864" y="80010"/>
                    <a:pt x="4807471" y="80010"/>
                    <a:pt x="4817436" y="81280"/>
                  </a:cubicBezTo>
                  <a:lnTo>
                    <a:pt x="4817436" y="90170"/>
                  </a:lnTo>
                  <a:lnTo>
                    <a:pt x="5212690" y="92710"/>
                  </a:lnTo>
                  <a:lnTo>
                    <a:pt x="5199404" y="91440"/>
                  </a:lnTo>
                  <a:cubicBezTo>
                    <a:pt x="5225975" y="90170"/>
                    <a:pt x="5279119" y="87630"/>
                    <a:pt x="5315655" y="87630"/>
                  </a:cubicBezTo>
                  <a:cubicBezTo>
                    <a:pt x="5395370" y="85090"/>
                    <a:pt x="5428585" y="83820"/>
                    <a:pt x="5440865" y="81280"/>
                  </a:cubicBezTo>
                  <a:lnTo>
                    <a:pt x="5451025" y="81280"/>
                  </a:lnTo>
                  <a:lnTo>
                    <a:pt x="5453565" y="85090"/>
                  </a:lnTo>
                  <a:lnTo>
                    <a:pt x="5453565" y="63500"/>
                  </a:lnTo>
                  <a:lnTo>
                    <a:pt x="5456105" y="63500"/>
                  </a:lnTo>
                  <a:lnTo>
                    <a:pt x="5454835" y="85090"/>
                  </a:lnTo>
                  <a:lnTo>
                    <a:pt x="5458645" y="83820"/>
                  </a:lnTo>
                  <a:cubicBezTo>
                    <a:pt x="5464995" y="82550"/>
                    <a:pt x="5490395" y="81280"/>
                    <a:pt x="5517065" y="80010"/>
                  </a:cubicBezTo>
                  <a:lnTo>
                    <a:pt x="5517065" y="85090"/>
                  </a:lnTo>
                  <a:cubicBezTo>
                    <a:pt x="5541195" y="86360"/>
                    <a:pt x="5561515" y="85090"/>
                    <a:pt x="5581835" y="82550"/>
                  </a:cubicBezTo>
                  <a:cubicBezTo>
                    <a:pt x="5608505" y="80010"/>
                    <a:pt x="5635175" y="77470"/>
                    <a:pt x="5672005" y="82550"/>
                  </a:cubicBezTo>
                  <a:cubicBezTo>
                    <a:pt x="5680895" y="82550"/>
                    <a:pt x="5693595" y="85090"/>
                    <a:pt x="5706295" y="86360"/>
                  </a:cubicBezTo>
                  <a:cubicBezTo>
                    <a:pt x="5734235" y="90170"/>
                    <a:pt x="5744395" y="91440"/>
                    <a:pt x="5749475" y="86360"/>
                  </a:cubicBezTo>
                  <a:lnTo>
                    <a:pt x="5750745" y="85090"/>
                  </a:lnTo>
                  <a:cubicBezTo>
                    <a:pt x="5758365" y="85090"/>
                    <a:pt x="5765985" y="85090"/>
                    <a:pt x="5774875" y="83820"/>
                  </a:cubicBezTo>
                  <a:cubicBezTo>
                    <a:pt x="5797735" y="82550"/>
                    <a:pt x="5820595" y="81280"/>
                    <a:pt x="5847265" y="85090"/>
                  </a:cubicBezTo>
                  <a:lnTo>
                    <a:pt x="5849805" y="85090"/>
                  </a:lnTo>
                  <a:cubicBezTo>
                    <a:pt x="5851075" y="85090"/>
                    <a:pt x="5852345" y="85090"/>
                    <a:pt x="5852345" y="83820"/>
                  </a:cubicBezTo>
                  <a:lnTo>
                    <a:pt x="5866315" y="86360"/>
                  </a:lnTo>
                  <a:cubicBezTo>
                    <a:pt x="5879015" y="88900"/>
                    <a:pt x="5901875" y="87630"/>
                    <a:pt x="5922195" y="86360"/>
                  </a:cubicBezTo>
                  <a:cubicBezTo>
                    <a:pt x="5932355" y="86360"/>
                    <a:pt x="5943785" y="85090"/>
                    <a:pt x="5950135" y="85090"/>
                  </a:cubicBezTo>
                  <a:lnTo>
                    <a:pt x="5951405" y="90170"/>
                  </a:lnTo>
                  <a:cubicBezTo>
                    <a:pt x="5972995" y="83820"/>
                    <a:pt x="5999665" y="83820"/>
                    <a:pt x="6030145" y="85090"/>
                  </a:cubicBezTo>
                  <a:cubicBezTo>
                    <a:pt x="6054275" y="86360"/>
                    <a:pt x="6082215" y="86360"/>
                    <a:pt x="6111425" y="83820"/>
                  </a:cubicBezTo>
                  <a:lnTo>
                    <a:pt x="6107615" y="87630"/>
                  </a:lnTo>
                  <a:lnTo>
                    <a:pt x="6130475" y="85090"/>
                  </a:lnTo>
                  <a:cubicBezTo>
                    <a:pt x="6133015" y="85090"/>
                    <a:pt x="6135555" y="85090"/>
                    <a:pt x="6139365" y="83820"/>
                  </a:cubicBezTo>
                  <a:lnTo>
                    <a:pt x="6140635" y="90170"/>
                  </a:lnTo>
                  <a:cubicBezTo>
                    <a:pt x="6157145" y="88900"/>
                    <a:pt x="6173655" y="87630"/>
                    <a:pt x="6195245" y="88900"/>
                  </a:cubicBezTo>
                  <a:lnTo>
                    <a:pt x="6199055" y="88900"/>
                  </a:lnTo>
                  <a:lnTo>
                    <a:pt x="6209215" y="90170"/>
                  </a:lnTo>
                  <a:lnTo>
                    <a:pt x="6209215" y="109220"/>
                  </a:lnTo>
                  <a:lnTo>
                    <a:pt x="6221915" y="109220"/>
                  </a:lnTo>
                  <a:lnTo>
                    <a:pt x="6221915" y="115570"/>
                  </a:lnTo>
                  <a:cubicBezTo>
                    <a:pt x="6220645" y="129540"/>
                    <a:pt x="6219375" y="138430"/>
                    <a:pt x="6216835" y="148590"/>
                  </a:cubicBezTo>
                  <a:lnTo>
                    <a:pt x="6216835" y="151130"/>
                  </a:lnTo>
                  <a:cubicBezTo>
                    <a:pt x="6211755" y="176530"/>
                    <a:pt x="6207945" y="201930"/>
                    <a:pt x="6209215" y="271780"/>
                  </a:cubicBezTo>
                  <a:lnTo>
                    <a:pt x="6213025" y="271780"/>
                  </a:lnTo>
                  <a:cubicBezTo>
                    <a:pt x="6211755" y="293370"/>
                    <a:pt x="6210485" y="311150"/>
                    <a:pt x="6207945" y="321310"/>
                  </a:cubicBezTo>
                  <a:cubicBezTo>
                    <a:pt x="6207945" y="369570"/>
                    <a:pt x="6209215" y="372110"/>
                    <a:pt x="6215565" y="372110"/>
                  </a:cubicBezTo>
                  <a:cubicBezTo>
                    <a:pt x="6215565" y="384810"/>
                    <a:pt x="6216835" y="394970"/>
                    <a:pt x="6219375" y="407670"/>
                  </a:cubicBezTo>
                  <a:cubicBezTo>
                    <a:pt x="6220645" y="417830"/>
                    <a:pt x="6223185" y="429260"/>
                    <a:pt x="6223185" y="443230"/>
                  </a:cubicBezTo>
                  <a:lnTo>
                    <a:pt x="6218105" y="443230"/>
                  </a:lnTo>
                  <a:lnTo>
                    <a:pt x="6218105" y="449580"/>
                  </a:lnTo>
                  <a:cubicBezTo>
                    <a:pt x="6215565" y="513080"/>
                    <a:pt x="6219375" y="520700"/>
                    <a:pt x="6223185" y="528320"/>
                  </a:cubicBezTo>
                  <a:cubicBezTo>
                    <a:pt x="6224455" y="530860"/>
                    <a:pt x="6225725" y="534670"/>
                    <a:pt x="6226995" y="544830"/>
                  </a:cubicBezTo>
                  <a:lnTo>
                    <a:pt x="6218105" y="546100"/>
                  </a:lnTo>
                  <a:moveTo>
                    <a:pt x="6221915" y="756920"/>
                  </a:moveTo>
                  <a:lnTo>
                    <a:pt x="6219375" y="751840"/>
                  </a:lnTo>
                  <a:lnTo>
                    <a:pt x="6220645" y="745490"/>
                  </a:lnTo>
                  <a:cubicBezTo>
                    <a:pt x="6221915" y="750570"/>
                    <a:pt x="6221915" y="754380"/>
                    <a:pt x="6221915" y="756920"/>
                  </a:cubicBezTo>
                  <a:moveTo>
                    <a:pt x="73660" y="2716530"/>
                  </a:moveTo>
                  <a:lnTo>
                    <a:pt x="76200" y="2721610"/>
                  </a:lnTo>
                  <a:lnTo>
                    <a:pt x="74930" y="2727960"/>
                  </a:lnTo>
                  <a:cubicBezTo>
                    <a:pt x="73660" y="2724150"/>
                    <a:pt x="73660" y="2720340"/>
                    <a:pt x="73660" y="2716530"/>
                  </a:cubicBezTo>
                  <a:moveTo>
                    <a:pt x="6257475" y="628650"/>
                  </a:moveTo>
                  <a:lnTo>
                    <a:pt x="6257475" y="619760"/>
                  </a:lnTo>
                  <a:cubicBezTo>
                    <a:pt x="6257475" y="623570"/>
                    <a:pt x="6258745" y="626110"/>
                    <a:pt x="6258745" y="628650"/>
                  </a:cubicBezTo>
                  <a:lnTo>
                    <a:pt x="6257475" y="628650"/>
                  </a:lnTo>
                  <a:moveTo>
                    <a:pt x="6286685" y="1320800"/>
                  </a:moveTo>
                  <a:lnTo>
                    <a:pt x="6282875" y="1319530"/>
                  </a:lnTo>
                  <a:cubicBezTo>
                    <a:pt x="6284145" y="1319530"/>
                    <a:pt x="6285415" y="1320800"/>
                    <a:pt x="6286685" y="1320800"/>
                  </a:cubicBezTo>
                </a:path>
              </a:pathLst>
            </a:custGeom>
            <a:solidFill>
              <a:srgbClr val="AD9472"/>
            </a:solidFill>
          </p:spPr>
        </p:sp>
      </p:grpSp>
      <p:sp>
        <p:nvSpPr>
          <p:cNvPr id="5" name="Freeform 5"/>
          <p:cNvSpPr/>
          <p:nvPr/>
        </p:nvSpPr>
        <p:spPr>
          <a:xfrm>
            <a:off x="10606202" y="1719609"/>
            <a:ext cx="7497815" cy="7800068"/>
          </a:xfrm>
          <a:custGeom>
            <a:avLst/>
            <a:gdLst/>
            <a:ahLst/>
            <a:cxnLst/>
            <a:rect l="l" t="t" r="r" b="b"/>
            <a:pathLst>
              <a:path w="7497815" h="7800068">
                <a:moveTo>
                  <a:pt x="0" y="0"/>
                </a:moveTo>
                <a:lnTo>
                  <a:pt x="7497815" y="0"/>
                </a:lnTo>
                <a:lnTo>
                  <a:pt x="7497815" y="7800068"/>
                </a:lnTo>
                <a:lnTo>
                  <a:pt x="0" y="7800068"/>
                </a:lnTo>
                <a:lnTo>
                  <a:pt x="0" y="0"/>
                </a:lnTo>
                <a:close/>
              </a:path>
            </a:pathLst>
          </a:custGeom>
          <a:blipFill>
            <a:blip r:embed="rId2"/>
            <a:stretch>
              <a:fillRect/>
            </a:stretch>
          </a:blipFill>
        </p:spPr>
      </p:sp>
      <p:sp>
        <p:nvSpPr>
          <p:cNvPr id="7" name="TextBox 7"/>
          <p:cNvSpPr txBox="1"/>
          <p:nvPr/>
        </p:nvSpPr>
        <p:spPr>
          <a:xfrm>
            <a:off x="1415202" y="2519613"/>
            <a:ext cx="8779260" cy="615553"/>
          </a:xfrm>
          <a:prstGeom prst="rect">
            <a:avLst/>
          </a:prstGeom>
        </p:spPr>
        <p:txBody>
          <a:bodyPr wrap="square" lIns="0" tIns="0" rIns="0" bIns="0" rtlCol="0" anchor="t">
            <a:spAutoFit/>
          </a:bodyPr>
          <a:lstStyle/>
          <a:p>
            <a:pPr algn="just" fontAlgn="base"/>
            <a:r>
              <a:rPr lang="en-US" sz="4000">
                <a:latin typeface="Times New Roman" panose="02020603050405020304" pitchFamily="18" charset="0"/>
                <a:cs typeface="Times New Roman" panose="02020603050405020304" pitchFamily="18" charset="0"/>
              </a:rPr>
              <a:t>Thể chiếu- nghị luận xã hội thời trung đại</a:t>
            </a:r>
            <a:r>
              <a:rPr lang="en-US" sz="4000" smtClean="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sp>
        <p:nvSpPr>
          <p:cNvPr id="8" name="TextBox 3"/>
          <p:cNvSpPr txBox="1"/>
          <p:nvPr/>
        </p:nvSpPr>
        <p:spPr>
          <a:xfrm>
            <a:off x="2971800" y="936732"/>
            <a:ext cx="10333475" cy="923330"/>
          </a:xfrm>
          <a:prstGeom prst="rect">
            <a:avLst/>
          </a:prstGeom>
        </p:spPr>
        <p:txBody>
          <a:bodyPr wrap="square" lIns="0" tIns="0" rIns="0" bIns="0" rtlCol="0" anchor="t">
            <a:spAutoFit/>
          </a:bodyPr>
          <a:lstStyle/>
          <a:p>
            <a:r>
              <a:rPr lang="en-US" sz="6000" b="1" smtClean="0">
                <a:latin typeface="Times New Roman" panose="02020603050405020304" pitchFamily="18" charset="0"/>
                <a:cs typeface="Times New Roman" panose="02020603050405020304" pitchFamily="18" charset="0"/>
              </a:rPr>
              <a:t>Đặc </a:t>
            </a:r>
            <a:r>
              <a:rPr lang="en-US" sz="6000" b="1">
                <a:latin typeface="Times New Roman" panose="02020603050405020304" pitchFamily="18" charset="0"/>
                <a:cs typeface="Times New Roman" panose="02020603050405020304" pitchFamily="18" charset="0"/>
              </a:rPr>
              <a:t>điểm cơ bản của thể chiếu</a:t>
            </a:r>
            <a:endParaRPr lang="en-GB" sz="6000">
              <a:latin typeface="Times New Roman" panose="02020603050405020304" pitchFamily="18" charset="0"/>
              <a:cs typeface="Times New Roman" panose="02020603050405020304" pitchFamily="18" charset="0"/>
            </a:endParaRPr>
          </a:p>
        </p:txBody>
      </p:sp>
      <p:sp>
        <p:nvSpPr>
          <p:cNvPr id="9" name="Rectangle 8"/>
          <p:cNvSpPr/>
          <p:nvPr/>
        </p:nvSpPr>
        <p:spPr>
          <a:xfrm>
            <a:off x="1382723" y="3812275"/>
            <a:ext cx="8675677" cy="1323439"/>
          </a:xfrm>
          <a:prstGeom prst="rect">
            <a:avLst/>
          </a:prstGeom>
        </p:spPr>
        <p:txBody>
          <a:bodyPr wrap="square">
            <a:spAutoFit/>
          </a:bodyPr>
          <a:lstStyle/>
          <a:p>
            <a:pPr algn="just"/>
            <a:r>
              <a:rPr lang="vi-VN" sz="4000">
                <a:latin typeface="Times New Roman" panose="02020603050405020304" pitchFamily="18" charset="0"/>
                <a:ea typeface="Times New Roman" panose="02020603050405020304" pitchFamily="18" charset="0"/>
                <a:cs typeface="Times New Roman" panose="02020603050405020304" pitchFamily="18" charset="0"/>
              </a:rPr>
              <a:t>Chiếu là một thể văn </a:t>
            </a:r>
            <a:r>
              <a:rPr lang="en-US" sz="4000">
                <a:latin typeface="Times New Roman" panose="02020603050405020304" pitchFamily="18" charset="0"/>
                <a:ea typeface="Times New Roman" panose="02020603050405020304" pitchFamily="18" charset="0"/>
                <a:cs typeface="Times New Roman" panose="02020603050405020304" pitchFamily="18" charset="0"/>
              </a:rPr>
              <a:t>do</a:t>
            </a:r>
            <a:r>
              <a:rPr lang="vi-VN" sz="4000" b="1">
                <a:latin typeface="Times New Roman" panose="02020603050405020304" pitchFamily="18" charset="0"/>
                <a:ea typeface="Times New Roman" panose="02020603050405020304" pitchFamily="18" charset="0"/>
                <a:cs typeface="Times New Roman" panose="02020603050405020304" pitchFamily="18" charset="0"/>
              </a:rPr>
              <a:t> vua chúa</a:t>
            </a:r>
            <a:r>
              <a:rPr lang="en-US" sz="4000" b="1">
                <a:latin typeface="Times New Roman" panose="02020603050405020304" pitchFamily="18" charset="0"/>
                <a:ea typeface="Times New Roman" panose="02020603050405020304" pitchFamily="18" charset="0"/>
                <a:cs typeface="Times New Roman" panose="02020603050405020304" pitchFamily="18" charset="0"/>
              </a:rPr>
              <a:t> dùng để ban bố mệnh lệnh xuống thần dân.</a:t>
            </a:r>
            <a:endParaRPr lang="en-GB" sz="4000">
              <a:latin typeface="Times New Roman" panose="02020603050405020304" pitchFamily="18" charset="0"/>
              <a:cs typeface="Times New Roman" panose="02020603050405020304" pitchFamily="18" charset="0"/>
            </a:endParaRPr>
          </a:p>
        </p:txBody>
      </p:sp>
      <p:sp>
        <p:nvSpPr>
          <p:cNvPr id="10" name="Rectangle 9"/>
          <p:cNvSpPr/>
          <p:nvPr/>
        </p:nvSpPr>
        <p:spPr>
          <a:xfrm>
            <a:off x="1382724" y="5531486"/>
            <a:ext cx="8675676" cy="1938992"/>
          </a:xfrm>
          <a:prstGeom prst="rect">
            <a:avLst/>
          </a:prstGeom>
        </p:spPr>
        <p:txBody>
          <a:bodyPr wrap="square">
            <a:spAutoFit/>
          </a:bodyPr>
          <a:lstStyle/>
          <a:p>
            <a:pPr algn="just"/>
            <a:r>
              <a:rPr lang="en-US" sz="4000" b="1">
                <a:latin typeface="Times New Roman" panose="02020603050405020304" pitchFamily="18" charset="0"/>
                <a:ea typeface="Times New Roman" panose="02020603050405020304" pitchFamily="18" charset="0"/>
                <a:cs typeface="Times New Roman" panose="02020603050405020304" pitchFamily="18" charset="0"/>
              </a:rPr>
              <a:t>Mục đích:</a:t>
            </a: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latin typeface="Times New Roman" panose="02020603050405020304" pitchFamily="18" charset="0"/>
                <a:ea typeface="Times New Roman" panose="02020603050405020304" pitchFamily="18" charset="0"/>
                <a:cs typeface="Times New Roman" panose="02020603050405020304" pitchFamily="18" charset="0"/>
              </a:rPr>
              <a:t>công bố</a:t>
            </a:r>
            <a:r>
              <a:rPr lang="en-US" sz="4000">
                <a:latin typeface="Times New Roman" panose="02020603050405020304" pitchFamily="18" charset="0"/>
                <a:ea typeface="Times New Roman" panose="02020603050405020304" pitchFamily="18" charset="0"/>
                <a:cs typeface="Times New Roman" panose="02020603050405020304" pitchFamily="18" charset="0"/>
              </a:rPr>
              <a:t> những chủ trương, đường lối nhiệm vụ mà vua, triều đình nên ra và </a:t>
            </a:r>
            <a:r>
              <a:rPr lang="en-US" sz="4000" b="1">
                <a:latin typeface="Times New Roman" panose="02020603050405020304" pitchFamily="18" charset="0"/>
                <a:ea typeface="Times New Roman" panose="02020603050405020304" pitchFamily="18" charset="0"/>
                <a:cs typeface="Times New Roman" panose="02020603050405020304" pitchFamily="18" charset="0"/>
              </a:rPr>
              <a:t>yêu cầu</a:t>
            </a:r>
            <a:r>
              <a:rPr lang="en-US" sz="4000">
                <a:latin typeface="Times New Roman" panose="02020603050405020304" pitchFamily="18" charset="0"/>
                <a:ea typeface="Times New Roman" panose="02020603050405020304" pitchFamily="18" charset="0"/>
                <a:cs typeface="Times New Roman" panose="02020603050405020304" pitchFamily="18" charset="0"/>
              </a:rPr>
              <a:t> thần dân thực hiện.</a:t>
            </a:r>
            <a:r>
              <a:rPr lang="en-US" sz="4000" b="1">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latin typeface="Times New Roman" panose="02020603050405020304" pitchFamily="18" charset="0"/>
              <a:cs typeface="Times New Roman" panose="02020603050405020304" pitchFamily="18" charset="0"/>
            </a:endParaRPr>
          </a:p>
        </p:txBody>
      </p:sp>
      <p:sp>
        <p:nvSpPr>
          <p:cNvPr id="11" name="Rectangle 10"/>
          <p:cNvSpPr/>
          <p:nvPr/>
        </p:nvSpPr>
        <p:spPr>
          <a:xfrm>
            <a:off x="1346496" y="7695688"/>
            <a:ext cx="8711904" cy="1323439"/>
          </a:xfrm>
          <a:prstGeom prst="rect">
            <a:avLst/>
          </a:prstGeom>
        </p:spPr>
        <p:txBody>
          <a:bodyPr wrap="square">
            <a:spAutoFit/>
          </a:bodyPr>
          <a:lstStyle/>
          <a:p>
            <a:pPr algn="just"/>
            <a:r>
              <a:rPr lang="vi-VN" sz="4000" b="1">
                <a:latin typeface="Times New Roman" panose="02020603050405020304" pitchFamily="18" charset="0"/>
                <a:ea typeface="Times New Roman" panose="02020603050405020304" pitchFamily="18" charset="0"/>
                <a:cs typeface="Times New Roman" panose="02020603050405020304" pitchFamily="18" charset="0"/>
              </a:rPr>
              <a:t>Hình thức: </a:t>
            </a:r>
            <a:r>
              <a:rPr lang="vi-VN" sz="4000">
                <a:latin typeface="Times New Roman" panose="02020603050405020304" pitchFamily="18" charset="0"/>
                <a:ea typeface="Times New Roman" panose="02020603050405020304" pitchFamily="18" charset="0"/>
                <a:cs typeface="Times New Roman" panose="02020603050405020304" pitchFamily="18" charset="0"/>
              </a:rPr>
              <a:t>văn xuôi, văn vần hoặc văn biền ngẫu; được đón nhận trang trọng.</a:t>
            </a:r>
            <a:endParaRPr lang="en-GB" sz="4000">
              <a:latin typeface="Times New Roman" panose="02020603050405020304" pitchFamily="18" charset="0"/>
              <a:cs typeface="Times New Roman" panose="02020603050405020304" pitchFamily="18" charset="0"/>
            </a:endParaRPr>
          </a:p>
        </p:txBody>
      </p:sp>
      <p:sp>
        <p:nvSpPr>
          <p:cNvPr id="6" name="5-Point Star 5"/>
          <p:cNvSpPr/>
          <p:nvPr/>
        </p:nvSpPr>
        <p:spPr>
          <a:xfrm>
            <a:off x="654804" y="2495254"/>
            <a:ext cx="677230" cy="605630"/>
          </a:xfrm>
          <a:prstGeom prst="star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5-Point Star 11"/>
          <p:cNvSpPr/>
          <p:nvPr/>
        </p:nvSpPr>
        <p:spPr>
          <a:xfrm>
            <a:off x="627116" y="3779701"/>
            <a:ext cx="677230" cy="605630"/>
          </a:xfrm>
          <a:prstGeom prst="star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5-Point Star 12"/>
          <p:cNvSpPr/>
          <p:nvPr/>
        </p:nvSpPr>
        <p:spPr>
          <a:xfrm>
            <a:off x="579005" y="5572327"/>
            <a:ext cx="677230" cy="605630"/>
          </a:xfrm>
          <a:prstGeom prst="star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5-Point Star 13"/>
          <p:cNvSpPr/>
          <p:nvPr/>
        </p:nvSpPr>
        <p:spPr>
          <a:xfrm>
            <a:off x="627116" y="7751777"/>
            <a:ext cx="677230" cy="605630"/>
          </a:xfrm>
          <a:prstGeom prst="star5">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6"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6" y="0"/>
            <a:ext cx="18215429" cy="10287000"/>
          </a:xfrm>
          <a:prstGeom prst="rect">
            <a:avLst/>
          </a:prstGeom>
        </p:spPr>
      </p:pic>
      <p:sp>
        <p:nvSpPr>
          <p:cNvPr id="3" name="Horizontal Scroll 2"/>
          <p:cNvSpPr/>
          <p:nvPr/>
        </p:nvSpPr>
        <p:spPr>
          <a:xfrm>
            <a:off x="10439400" y="3619500"/>
            <a:ext cx="7696200" cy="5257800"/>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11125201" y="4686300"/>
            <a:ext cx="6629400" cy="3416320"/>
          </a:xfrm>
          <a:prstGeom prst="rect">
            <a:avLst/>
          </a:prstGeom>
        </p:spPr>
        <p:txBody>
          <a:bodyPr wrap="square">
            <a:spAutoFit/>
          </a:bodyPr>
          <a:lstStyle/>
          <a:p>
            <a:pPr algn="just"/>
            <a:r>
              <a:rPr lang="vi-VN" sz="5400" b="1">
                <a:solidFill>
                  <a:srgbClr val="000000"/>
                </a:solidFill>
                <a:latin typeface="Times New Roman" panose="02020603050405020304" pitchFamily="18" charset="0"/>
                <a:ea typeface="Times New Roman" panose="02020603050405020304" pitchFamily="18" charset="0"/>
              </a:rPr>
              <a:t>Luận đề: </a:t>
            </a:r>
            <a:r>
              <a:rPr lang="vi-VN" sz="5400">
                <a:solidFill>
                  <a:srgbClr val="000000"/>
                </a:solidFill>
                <a:latin typeface="Times New Roman" panose="02020603050405020304" pitchFamily="18" charset="0"/>
                <a:ea typeface="Times New Roman" panose="02020603050405020304" pitchFamily="18" charset="0"/>
              </a:rPr>
              <a:t>Quyết định dời đô từ Hoa Lư về thành Đại La (hể hiện ở nhan đề).</a:t>
            </a:r>
            <a:endParaRPr lang="en-GB" sz="7200"/>
          </a:p>
        </p:txBody>
      </p:sp>
    </p:spTree>
    <p:extLst>
      <p:ext uri="{BB962C8B-B14F-4D97-AF65-F5344CB8AC3E}">
        <p14:creationId xmlns:p14="http://schemas.microsoft.com/office/powerpoint/2010/main" val="3624173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4" name="Freeform 4"/>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3"/>
            <a:stretch>
              <a:fillRect/>
            </a:stretch>
          </a:blipFill>
        </p:spPr>
      </p:sp>
      <p:sp>
        <p:nvSpPr>
          <p:cNvPr id="7" name="Freeform 7"/>
          <p:cNvSpPr/>
          <p:nvPr/>
        </p:nvSpPr>
        <p:spPr>
          <a:xfrm>
            <a:off x="180366" y="2184628"/>
            <a:ext cx="5506057" cy="5062533"/>
          </a:xfrm>
          <a:custGeom>
            <a:avLst/>
            <a:gdLst/>
            <a:ahLst/>
            <a:cxnLst/>
            <a:rect l="l" t="t" r="r" b="b"/>
            <a:pathLst>
              <a:path w="3901440" h="3099816">
                <a:moveTo>
                  <a:pt x="3901440" y="3099816"/>
                </a:moveTo>
                <a:lnTo>
                  <a:pt x="0" y="3099816"/>
                </a:lnTo>
                <a:lnTo>
                  <a:pt x="0" y="0"/>
                </a:lnTo>
                <a:lnTo>
                  <a:pt x="3901440" y="0"/>
                </a:lnTo>
                <a:lnTo>
                  <a:pt x="3901440" y="3099816"/>
                </a:lnTo>
                <a:close/>
              </a:path>
            </a:pathLst>
          </a:custGeom>
          <a:blipFill>
            <a:blip r:embed="rId4"/>
            <a:stretch>
              <a:fillRect t="-29" b="-29"/>
            </a:stretch>
          </a:blipFill>
        </p:spPr>
      </p:sp>
      <p:sp>
        <p:nvSpPr>
          <p:cNvPr id="9" name="Freeform 9"/>
          <p:cNvSpPr/>
          <p:nvPr/>
        </p:nvSpPr>
        <p:spPr>
          <a:xfrm rot="725974" flipH="1">
            <a:off x="-10534805" y="8308166"/>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3"/>
            <a:stretch>
              <a:fillRect/>
            </a:stretch>
          </a:blipFill>
        </p:spPr>
      </p:sp>
      <p:sp>
        <p:nvSpPr>
          <p:cNvPr id="12" name="Freeform 12"/>
          <p:cNvSpPr/>
          <p:nvPr/>
        </p:nvSpPr>
        <p:spPr>
          <a:xfrm>
            <a:off x="6341626" y="4488622"/>
            <a:ext cx="5506056" cy="5607878"/>
          </a:xfrm>
          <a:custGeom>
            <a:avLst/>
            <a:gdLst/>
            <a:ahLst/>
            <a:cxnLst/>
            <a:rect l="l" t="t" r="r" b="b"/>
            <a:pathLst>
              <a:path w="3901440" h="3099816">
                <a:moveTo>
                  <a:pt x="3901440" y="3099816"/>
                </a:moveTo>
                <a:lnTo>
                  <a:pt x="0" y="3099816"/>
                </a:lnTo>
                <a:lnTo>
                  <a:pt x="0" y="0"/>
                </a:lnTo>
                <a:lnTo>
                  <a:pt x="3901440" y="0"/>
                </a:lnTo>
                <a:lnTo>
                  <a:pt x="3901440" y="3099816"/>
                </a:lnTo>
                <a:close/>
              </a:path>
            </a:pathLst>
          </a:custGeom>
          <a:blipFill>
            <a:blip r:embed="rId4"/>
            <a:stretch>
              <a:fillRect t="-29" b="-29"/>
            </a:stretch>
          </a:blipFill>
        </p:spPr>
      </p:sp>
      <p:sp>
        <p:nvSpPr>
          <p:cNvPr id="16" name="Freeform 16"/>
          <p:cNvSpPr/>
          <p:nvPr/>
        </p:nvSpPr>
        <p:spPr>
          <a:xfrm rot="-99449">
            <a:off x="7101152" y="3779861"/>
            <a:ext cx="2457866" cy="1106040"/>
          </a:xfrm>
          <a:custGeom>
            <a:avLst/>
            <a:gdLst/>
            <a:ahLst/>
            <a:cxnLst/>
            <a:rect l="l" t="t" r="r" b="b"/>
            <a:pathLst>
              <a:path w="2457866" h="1106040">
                <a:moveTo>
                  <a:pt x="0" y="0"/>
                </a:moveTo>
                <a:lnTo>
                  <a:pt x="2457866" y="0"/>
                </a:lnTo>
                <a:lnTo>
                  <a:pt x="2457866" y="1106040"/>
                </a:lnTo>
                <a:lnTo>
                  <a:pt x="0" y="1106040"/>
                </a:lnTo>
                <a:lnTo>
                  <a:pt x="0" y="0"/>
                </a:lnTo>
                <a:close/>
              </a:path>
            </a:pathLst>
          </a:custGeom>
          <a:blipFill>
            <a:blip r:embed="rId5"/>
            <a:stretch>
              <a:fillRect/>
            </a:stretch>
          </a:blipFill>
        </p:spPr>
      </p:sp>
      <p:sp>
        <p:nvSpPr>
          <p:cNvPr id="17" name="Freeform 17"/>
          <p:cNvSpPr/>
          <p:nvPr/>
        </p:nvSpPr>
        <p:spPr>
          <a:xfrm rot="3702334">
            <a:off x="3981297" y="2148847"/>
            <a:ext cx="2457866" cy="1106040"/>
          </a:xfrm>
          <a:custGeom>
            <a:avLst/>
            <a:gdLst/>
            <a:ahLst/>
            <a:cxnLst/>
            <a:rect l="l" t="t" r="r" b="b"/>
            <a:pathLst>
              <a:path w="2457866" h="1106040">
                <a:moveTo>
                  <a:pt x="0" y="0"/>
                </a:moveTo>
                <a:lnTo>
                  <a:pt x="2457866" y="0"/>
                </a:lnTo>
                <a:lnTo>
                  <a:pt x="2457866" y="1106040"/>
                </a:lnTo>
                <a:lnTo>
                  <a:pt x="0" y="1106040"/>
                </a:lnTo>
                <a:lnTo>
                  <a:pt x="0" y="0"/>
                </a:lnTo>
                <a:close/>
              </a:path>
            </a:pathLst>
          </a:custGeom>
          <a:blipFill>
            <a:blip r:embed="rId5"/>
            <a:stretch>
              <a:fillRect/>
            </a:stretch>
          </a:blipFill>
        </p:spPr>
      </p:sp>
      <p:sp>
        <p:nvSpPr>
          <p:cNvPr id="18" name="Freeform 18"/>
          <p:cNvSpPr/>
          <p:nvPr/>
        </p:nvSpPr>
        <p:spPr>
          <a:xfrm rot="-1514053">
            <a:off x="16526458" y="-2930840"/>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6"/>
            <a:stretch>
              <a:fillRect/>
            </a:stretch>
          </a:blipFill>
        </p:spPr>
      </p:sp>
      <p:sp>
        <p:nvSpPr>
          <p:cNvPr id="19" name="Freeform 19"/>
          <p:cNvSpPr/>
          <p:nvPr/>
        </p:nvSpPr>
        <p:spPr>
          <a:xfrm rot="-3416873">
            <a:off x="-5023604" y="9973353"/>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6"/>
            <a:stretch>
              <a:fillRect/>
            </a:stretch>
          </a:blipFill>
        </p:spPr>
      </p:sp>
      <p:sp>
        <p:nvSpPr>
          <p:cNvPr id="20" name="Rectangle 19"/>
          <p:cNvSpPr/>
          <p:nvPr/>
        </p:nvSpPr>
        <p:spPr>
          <a:xfrm>
            <a:off x="5905176" y="658688"/>
            <a:ext cx="4923143" cy="830997"/>
          </a:xfrm>
          <a:prstGeom prst="rect">
            <a:avLst/>
          </a:prstGeom>
        </p:spPr>
        <p:txBody>
          <a:bodyPr wrap="none">
            <a:spAutoFit/>
          </a:bodyPr>
          <a:lstStyle/>
          <a:p>
            <a:r>
              <a:rPr lang="vi-VN" sz="4800" b="1">
                <a:solidFill>
                  <a:srgbClr val="000000"/>
                </a:solidFill>
                <a:latin typeface="Times New Roman" panose="02020603050405020304" pitchFamily="18" charset="0"/>
                <a:ea typeface="Times New Roman" panose="02020603050405020304" pitchFamily="18" charset="0"/>
              </a:rPr>
              <a:t>Bố cục- luận điểm</a:t>
            </a:r>
            <a:endParaRPr lang="en-GB" sz="6600"/>
          </a:p>
        </p:txBody>
      </p:sp>
      <p:sp>
        <p:nvSpPr>
          <p:cNvPr id="21" name="Freeform 12"/>
          <p:cNvSpPr/>
          <p:nvPr/>
        </p:nvSpPr>
        <p:spPr>
          <a:xfrm>
            <a:off x="11862442" y="936981"/>
            <a:ext cx="5506056" cy="4374733"/>
          </a:xfrm>
          <a:custGeom>
            <a:avLst/>
            <a:gdLst/>
            <a:ahLst/>
            <a:cxnLst/>
            <a:rect l="l" t="t" r="r" b="b"/>
            <a:pathLst>
              <a:path w="3901440" h="3099816">
                <a:moveTo>
                  <a:pt x="3901440" y="3099816"/>
                </a:moveTo>
                <a:lnTo>
                  <a:pt x="0" y="3099816"/>
                </a:lnTo>
                <a:lnTo>
                  <a:pt x="0" y="0"/>
                </a:lnTo>
                <a:lnTo>
                  <a:pt x="3901440" y="0"/>
                </a:lnTo>
                <a:lnTo>
                  <a:pt x="3901440" y="3099816"/>
                </a:lnTo>
                <a:close/>
              </a:path>
            </a:pathLst>
          </a:custGeom>
          <a:blipFill>
            <a:blip r:embed="rId4"/>
            <a:stretch>
              <a:fillRect t="-29" b="-29"/>
            </a:stretch>
          </a:blipFill>
        </p:spPr>
      </p:sp>
      <p:sp>
        <p:nvSpPr>
          <p:cNvPr id="22" name="Freeform 16"/>
          <p:cNvSpPr/>
          <p:nvPr/>
        </p:nvSpPr>
        <p:spPr>
          <a:xfrm rot="19637768">
            <a:off x="10849223" y="723069"/>
            <a:ext cx="2457866" cy="1106040"/>
          </a:xfrm>
          <a:custGeom>
            <a:avLst/>
            <a:gdLst/>
            <a:ahLst/>
            <a:cxnLst/>
            <a:rect l="l" t="t" r="r" b="b"/>
            <a:pathLst>
              <a:path w="2457866" h="1106040">
                <a:moveTo>
                  <a:pt x="0" y="0"/>
                </a:moveTo>
                <a:lnTo>
                  <a:pt x="2457866" y="0"/>
                </a:lnTo>
                <a:lnTo>
                  <a:pt x="2457866" y="1106040"/>
                </a:lnTo>
                <a:lnTo>
                  <a:pt x="0" y="1106040"/>
                </a:lnTo>
                <a:lnTo>
                  <a:pt x="0" y="0"/>
                </a:lnTo>
                <a:close/>
              </a:path>
            </a:pathLst>
          </a:custGeom>
          <a:blipFill>
            <a:blip r:embed="rId5"/>
            <a:stretch>
              <a:fillRect/>
            </a:stretch>
          </a:blipFill>
        </p:spPr>
      </p:sp>
      <p:sp>
        <p:nvSpPr>
          <p:cNvPr id="23" name="Rectangle 22"/>
          <p:cNvSpPr/>
          <p:nvPr/>
        </p:nvSpPr>
        <p:spPr>
          <a:xfrm>
            <a:off x="655840" y="2686939"/>
            <a:ext cx="4670201" cy="3416320"/>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rPr>
              <a:t>Phần 1:</a:t>
            </a:r>
            <a:r>
              <a:rPr lang="vi-VN" sz="3600">
                <a:latin typeface="Times New Roman" panose="02020603050405020304" pitchFamily="18" charset="0"/>
                <a:ea typeface="Times New Roman" panose="02020603050405020304" pitchFamily="18" charset="0"/>
              </a:rPr>
              <a:t> từ đầu đến “</a:t>
            </a:r>
            <a:r>
              <a:rPr lang="vi-VN" sz="3600" i="1">
                <a:latin typeface="Times New Roman" panose="02020603050405020304" pitchFamily="18" charset="0"/>
                <a:ea typeface="Times New Roman" panose="02020603050405020304" pitchFamily="18" charset="0"/>
              </a:rPr>
              <a:t>phong tục phồn thịnh</a:t>
            </a:r>
            <a:r>
              <a:rPr lang="vi-VN" sz="3600" smtClean="0">
                <a:latin typeface="Times New Roman" panose="02020603050405020304" pitchFamily="18" charset="0"/>
                <a:ea typeface="Times New Roman" panose="02020603050405020304" pitchFamily="18" charset="0"/>
              </a:rPr>
              <a:t>” =&gt; </a:t>
            </a:r>
            <a:r>
              <a:rPr lang="vi-VN" sz="3600" b="1">
                <a:latin typeface="Times New Roman" panose="02020603050405020304" pitchFamily="18" charset="0"/>
                <a:ea typeface="Times New Roman" panose="02020603050405020304" pitchFamily="18" charset="0"/>
              </a:rPr>
              <a:t>Luận điểm 1</a:t>
            </a:r>
            <a:r>
              <a:rPr lang="vi-VN" sz="3600">
                <a:latin typeface="Times New Roman" panose="02020603050405020304" pitchFamily="18" charset="0"/>
                <a:ea typeface="Times New Roman" panose="02020603050405020304" pitchFamily="18" charset="0"/>
              </a:rPr>
              <a:t>: </a:t>
            </a:r>
            <a:r>
              <a:rPr lang="vi-VN" sz="3600">
                <a:solidFill>
                  <a:srgbClr val="000000"/>
                </a:solidFill>
                <a:latin typeface="Times New Roman" panose="02020603050405020304" pitchFamily="18" charset="0"/>
                <a:ea typeface="Times New Roman" panose="02020603050405020304" pitchFamily="18" charset="0"/>
              </a:rPr>
              <a:t>Việc dời đô là chuyện đã diễn ra và mang lại kết quả tốt đẹp.</a:t>
            </a:r>
            <a:endParaRPr lang="en-GB" sz="4800"/>
          </a:p>
        </p:txBody>
      </p:sp>
      <p:sp>
        <p:nvSpPr>
          <p:cNvPr id="24" name="Rectangle 23"/>
          <p:cNvSpPr/>
          <p:nvPr/>
        </p:nvSpPr>
        <p:spPr>
          <a:xfrm>
            <a:off x="6629400" y="4954178"/>
            <a:ext cx="5038267" cy="3914918"/>
          </a:xfrm>
          <a:prstGeom prst="rect">
            <a:avLst/>
          </a:prstGeom>
        </p:spPr>
        <p:txBody>
          <a:bodyPr wrap="square">
            <a:spAutoFit/>
          </a:bodyPr>
          <a:lstStyle/>
          <a:p>
            <a:pPr algn="just">
              <a:lnSpc>
                <a:spcPct val="115000"/>
              </a:lnSpc>
              <a:spcAft>
                <a:spcPts val="0"/>
              </a:spcAft>
              <a:tabLst>
                <a:tab pos="1533525" algn="l"/>
              </a:tabLs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600" b="1">
                <a:latin typeface="Times New Roman" panose="02020603050405020304" pitchFamily="18" charset="0"/>
                <a:ea typeface="Times New Roman" panose="02020603050405020304" pitchFamily="18" charset="0"/>
                <a:cs typeface="Times New Roman" panose="02020603050405020304" pitchFamily="18" charset="0"/>
              </a:rPr>
              <a:t> Phần 2:</a:t>
            </a:r>
            <a:r>
              <a:rPr lang="vi-VN" sz="3600">
                <a:latin typeface="Times New Roman" panose="02020603050405020304" pitchFamily="18" charset="0"/>
                <a:ea typeface="Times New Roman" panose="02020603050405020304" pitchFamily="18" charset="0"/>
                <a:cs typeface="Times New Roman" panose="02020603050405020304" pitchFamily="18" charset="0"/>
              </a:rPr>
              <a:t> tiếp theo đến “</a:t>
            </a:r>
            <a:r>
              <a:rPr lang="vi-VN" sz="3600" i="1">
                <a:latin typeface="Times New Roman" panose="02020603050405020304" pitchFamily="18" charset="0"/>
                <a:ea typeface="Times New Roman" panose="02020603050405020304" pitchFamily="18" charset="0"/>
                <a:cs typeface="Times New Roman" panose="02020603050405020304" pitchFamily="18" charset="0"/>
              </a:rPr>
              <a:t>không thể không dời đô</a:t>
            </a:r>
            <a:r>
              <a:rPr lang="vi-VN" sz="3600" smtClean="0">
                <a:latin typeface="Times New Roman" panose="02020603050405020304" pitchFamily="18" charset="0"/>
                <a:ea typeface="Times New Roman" panose="02020603050405020304" pitchFamily="18" charset="0"/>
                <a:cs typeface="Times New Roman" panose="02020603050405020304" pitchFamily="18" charset="0"/>
              </a:rPr>
              <a:t>” =&gt; </a:t>
            </a:r>
            <a:r>
              <a:rPr lang="vi-VN" sz="3600" b="1">
                <a:latin typeface="Times New Roman" panose="02020603050405020304" pitchFamily="18" charset="0"/>
                <a:ea typeface="Times New Roman" panose="02020603050405020304" pitchFamily="18" charset="0"/>
                <a:cs typeface="Times New Roman" panose="02020603050405020304" pitchFamily="18" charset="0"/>
              </a:rPr>
              <a:t>Luận điểm 2</a:t>
            </a:r>
            <a:r>
              <a:rPr lang="vi-VN"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 hai nhà Đinh, Lê cứ đóng yên đô ở Hoa Lư gây đã ra nhiều tác hại.</a:t>
            </a:r>
            <a:endParaRPr lang="en-GB" sz="3600">
              <a:effectLst/>
              <a:latin typeface="Times New Roman" panose="02020603050405020304" pitchFamily="18" charset="0"/>
              <a:ea typeface="Times New Roman" panose="02020603050405020304" pitchFamily="18" charset="0"/>
            </a:endParaRPr>
          </a:p>
        </p:txBody>
      </p:sp>
      <p:sp>
        <p:nvSpPr>
          <p:cNvPr id="25" name="Rectangle 24"/>
          <p:cNvSpPr/>
          <p:nvPr/>
        </p:nvSpPr>
        <p:spPr>
          <a:xfrm>
            <a:off x="12302082" y="1440779"/>
            <a:ext cx="4842917" cy="2862322"/>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rPr>
              <a:t>Phần 3:</a:t>
            </a:r>
            <a:r>
              <a:rPr lang="vi-VN" sz="3600">
                <a:latin typeface="Times New Roman" panose="02020603050405020304" pitchFamily="18" charset="0"/>
                <a:ea typeface="Times New Roman" panose="02020603050405020304" pitchFamily="18" charset="0"/>
              </a:rPr>
              <a:t> Phần còn lại</a:t>
            </a:r>
            <a:r>
              <a:rPr lang="vi-VN" sz="3600" smtClean="0">
                <a:latin typeface="Times New Roman" panose="02020603050405020304" pitchFamily="18" charset="0"/>
                <a:ea typeface="Times New Roman" panose="02020603050405020304" pitchFamily="18" charset="0"/>
              </a:rPr>
              <a:t>: =&gt; </a:t>
            </a:r>
            <a:r>
              <a:rPr lang="vi-VN" sz="3600" b="1">
                <a:latin typeface="Times New Roman" panose="02020603050405020304" pitchFamily="18" charset="0"/>
                <a:ea typeface="Times New Roman" panose="02020603050405020304" pitchFamily="18" charset="0"/>
              </a:rPr>
              <a:t>Luận điểm 3</a:t>
            </a:r>
            <a:r>
              <a:rPr lang="vi-VN" sz="3600">
                <a:latin typeface="Times New Roman" panose="02020603050405020304" pitchFamily="18" charset="0"/>
                <a:ea typeface="Times New Roman" panose="02020603050405020304" pitchFamily="18" charset="0"/>
              </a:rPr>
              <a:t>:  </a:t>
            </a:r>
            <a:r>
              <a:rPr lang="vi-VN" sz="3600">
                <a:solidFill>
                  <a:srgbClr val="000000"/>
                </a:solidFill>
                <a:latin typeface="Times New Roman" panose="02020603050405020304" pitchFamily="18" charset="0"/>
                <a:ea typeface="Times New Roman" panose="02020603050405020304" pitchFamily="18" charset="0"/>
              </a:rPr>
              <a:t>Chọn thành Đại La là đất tốt để làm kinh đô của đất nước.</a:t>
            </a:r>
            <a:endParaRPr lang="en-GB" sz="4800"/>
          </a:p>
        </p:txBody>
      </p:sp>
    </p:spTree>
    <p:extLst>
      <p:ext uri="{BB962C8B-B14F-4D97-AF65-F5344CB8AC3E}">
        <p14:creationId xmlns:p14="http://schemas.microsoft.com/office/powerpoint/2010/main" val="2867172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ircle(in)">
                                      <p:cBhvr>
                                        <p:cTn id="20" dur="2000"/>
                                        <p:tgtEl>
                                          <p:spTgt spid="24"/>
                                        </p:tgtEl>
                                      </p:cBhvr>
                                    </p:animEffect>
                                  </p:childTnLst>
                                </p:cTn>
                              </p:par>
                              <p:par>
                                <p:cTn id="21" presetID="6"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ircle(in)">
                                      <p:cBhvr>
                                        <p:cTn id="23" dur="2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circle(in)">
                                      <p:cBhvr>
                                        <p:cTn id="28" dur="2000"/>
                                        <p:tgtEl>
                                          <p:spTgt spid="25"/>
                                        </p:tgtEl>
                                      </p:cBhvr>
                                    </p:animEffect>
                                  </p:childTnLst>
                                </p:cTn>
                              </p:par>
                              <p:par>
                                <p:cTn id="29" presetID="6" presetClass="entr" presetSubtype="16"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circle(in)">
                                      <p:cBhvr>
                                        <p:cTn id="31"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78" t="-12611" r="-4244" b="-19104"/>
            </a:stretch>
          </a:blipFill>
        </p:spPr>
      </p:sp>
      <p:pic>
        <p:nvPicPr>
          <p:cNvPr id="3" name="Picture 2"/>
          <p:cNvPicPr>
            <a:picLocks noChangeAspect="1"/>
          </p:cNvPicPr>
          <p:nvPr/>
        </p:nvPicPr>
        <p:blipFill>
          <a:blip r:embed="rId3"/>
          <a:stretch>
            <a:fillRect/>
          </a:stretch>
        </p:blipFill>
        <p:spPr>
          <a:xfrm>
            <a:off x="0" y="0"/>
            <a:ext cx="18288000" cy="7734300"/>
          </a:xfrm>
          <a:prstGeom prst="rect">
            <a:avLst/>
          </a:prstGeom>
        </p:spPr>
      </p:pic>
      <p:sp>
        <p:nvSpPr>
          <p:cNvPr id="4" name="Rectangle 3"/>
          <p:cNvSpPr/>
          <p:nvPr/>
        </p:nvSpPr>
        <p:spPr>
          <a:xfrm>
            <a:off x="762000" y="8225820"/>
            <a:ext cx="16764000" cy="1569660"/>
          </a:xfrm>
          <a:prstGeom prst="rect">
            <a:avLst/>
          </a:prstGeom>
        </p:spPr>
        <p:txBody>
          <a:bodyPr wrap="square">
            <a:spAutoFit/>
          </a:bodyPr>
          <a:lstStyle/>
          <a:p>
            <a:pPr algn="ctr"/>
            <a:r>
              <a:rPr lang="vi-VN" sz="4800" b="1">
                <a:solidFill>
                  <a:srgbClr val="000000"/>
                </a:solidFill>
                <a:latin typeface="Times New Roman" panose="02020603050405020304" pitchFamily="18" charset="0"/>
                <a:ea typeface="Times New Roman" panose="02020603050405020304" pitchFamily="18" charset="0"/>
              </a:rPr>
              <a:t>Đối tượng thuyết phục: quần thần </a:t>
            </a:r>
            <a:r>
              <a:rPr lang="vi-VN" sz="4800">
                <a:solidFill>
                  <a:srgbClr val="000000"/>
                </a:solidFill>
                <a:latin typeface="Times New Roman" panose="02020603050405020304" pitchFamily="18" charset="0"/>
                <a:ea typeface="Times New Roman" panose="02020603050405020304" pitchFamily="18" charset="0"/>
              </a:rPr>
              <a:t>(thực tế lực lượng bảo thủ vẫn đang chống đối lại triều Lý ở Hoa Lư).</a:t>
            </a:r>
            <a:endParaRPr lang="en-GB" sz="6600"/>
          </a:p>
        </p:txBody>
      </p:sp>
    </p:spTree>
    <p:extLst>
      <p:ext uri="{BB962C8B-B14F-4D97-AF65-F5344CB8AC3E}">
        <p14:creationId xmlns:p14="http://schemas.microsoft.com/office/powerpoint/2010/main" val="349763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364352"/>
          </a:xfrm>
          <a:prstGeom prst="rect">
            <a:avLst/>
          </a:prstGeom>
        </p:spPr>
      </p:pic>
      <p:sp>
        <p:nvSpPr>
          <p:cNvPr id="3" name="Rectangle 2"/>
          <p:cNvSpPr/>
          <p:nvPr/>
        </p:nvSpPr>
        <p:spPr>
          <a:xfrm>
            <a:off x="1244601" y="81136"/>
            <a:ext cx="6032742" cy="707886"/>
          </a:xfrm>
          <a:prstGeom prst="rect">
            <a:avLst/>
          </a:prstGeom>
        </p:spPr>
        <p:txBody>
          <a:bodyPr wrap="none">
            <a:spAutoFit/>
          </a:bodyPr>
          <a:lstStyle/>
          <a:p>
            <a:r>
              <a:rPr lang="en-US" sz="4000" b="1">
                <a:solidFill>
                  <a:srgbClr val="FF0000"/>
                </a:solidFill>
                <a:latin typeface="Times New Roman" panose="02020603050405020304" pitchFamily="18" charset="0"/>
                <a:ea typeface="Times New Roman" panose="02020603050405020304" pitchFamily="18" charset="0"/>
              </a:rPr>
              <a:t>II. ĐỌC- HIỂU VĂN BẢN</a:t>
            </a:r>
            <a:endParaRPr lang="en-GB" sz="5400"/>
          </a:p>
        </p:txBody>
      </p:sp>
      <p:sp>
        <p:nvSpPr>
          <p:cNvPr id="4" name="Rectangle 3"/>
          <p:cNvSpPr/>
          <p:nvPr/>
        </p:nvSpPr>
        <p:spPr>
          <a:xfrm>
            <a:off x="1244601" y="979615"/>
            <a:ext cx="5740446" cy="1508105"/>
          </a:xfrm>
          <a:prstGeom prst="rect">
            <a:avLst/>
          </a:prstGeom>
        </p:spPr>
        <p:txBody>
          <a:bodyPr wrap="square">
            <a:spAutoFit/>
          </a:bodyPr>
          <a:lstStyle/>
          <a:p>
            <a:pPr algn="just">
              <a:lnSpc>
                <a:spcPct val="115000"/>
              </a:lnSpc>
              <a:spcAft>
                <a:spcPts val="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1. Cách thuyết phục của tác giả trong bài chiếu</a:t>
            </a:r>
            <a:endParaRPr lang="en-GB" sz="4000">
              <a:effectLst/>
              <a:latin typeface="Times New Roman" panose="02020603050405020304" pitchFamily="18" charset="0"/>
              <a:ea typeface="Times New Roman" panose="02020603050405020304" pitchFamily="18" charset="0"/>
            </a:endParaRPr>
          </a:p>
        </p:txBody>
      </p:sp>
      <p:sp>
        <p:nvSpPr>
          <p:cNvPr id="5" name="Rectangle 4"/>
          <p:cNvSpPr/>
          <p:nvPr/>
        </p:nvSpPr>
        <p:spPr>
          <a:xfrm>
            <a:off x="1371600" y="3543300"/>
            <a:ext cx="4470400" cy="1508105"/>
          </a:xfrm>
          <a:prstGeom prst="rect">
            <a:avLst/>
          </a:prstGeom>
        </p:spPr>
        <p:txBody>
          <a:bodyPr wrap="square">
            <a:spAutoFit/>
          </a:bodyPr>
          <a:lstStyle/>
          <a:p>
            <a:pPr algn="just">
              <a:lnSpc>
                <a:spcPct val="115000"/>
              </a:lnSpc>
              <a:spcAft>
                <a:spcPts val="0"/>
              </a:spcAft>
            </a:pPr>
            <a:r>
              <a:rPr lang="en-US" sz="4000" b="1">
                <a:latin typeface="Times New Roman" panose="02020603050405020304" pitchFamily="18" charset="0"/>
                <a:ea typeface="Times New Roman" panose="02020603050405020304" pitchFamily="18" charset="0"/>
                <a:cs typeface="Times New Roman" panose="02020603050405020304" pitchFamily="18" charset="0"/>
              </a:rPr>
              <a:t>a. Việc dời đô là cần thiết</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3189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FD4BA"/>
        </a:solidFill>
        <a:effectLst/>
      </p:bgPr>
    </p:bg>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3052516" cy="1717040"/>
          </a:xfrm>
        </p:grpSpPr>
        <p:sp>
          <p:nvSpPr>
            <p:cNvPr id="3" name="Freeform 3"/>
            <p:cNvSpPr/>
            <p:nvPr/>
          </p:nvSpPr>
          <p:spPr>
            <a:xfrm>
              <a:off x="0" y="-2540"/>
              <a:ext cx="3052516" cy="1719580"/>
            </a:xfrm>
            <a:custGeom>
              <a:avLst/>
              <a:gdLst/>
              <a:ahLst/>
              <a:cxnLst/>
              <a:rect l="l" t="t" r="r" b="b"/>
              <a:pathLst>
                <a:path w="3052516" h="1719580">
                  <a:moveTo>
                    <a:pt x="3049976" y="859168"/>
                  </a:moveTo>
                  <a:lnTo>
                    <a:pt x="3052516" y="859168"/>
                  </a:lnTo>
                  <a:lnTo>
                    <a:pt x="3046166" y="859168"/>
                  </a:lnTo>
                  <a:lnTo>
                    <a:pt x="3046166" y="859168"/>
                  </a:lnTo>
                  <a:cubicBezTo>
                    <a:pt x="3046166" y="859168"/>
                    <a:pt x="3044896" y="859168"/>
                    <a:pt x="3043626" y="859168"/>
                  </a:cubicBezTo>
                  <a:lnTo>
                    <a:pt x="3043626" y="859168"/>
                  </a:lnTo>
                  <a:lnTo>
                    <a:pt x="3042356" y="859168"/>
                  </a:lnTo>
                  <a:cubicBezTo>
                    <a:pt x="3041085" y="859168"/>
                    <a:pt x="3037276" y="859168"/>
                    <a:pt x="3036006" y="859168"/>
                  </a:cubicBezTo>
                  <a:cubicBezTo>
                    <a:pt x="3036006" y="859168"/>
                    <a:pt x="3037276" y="859168"/>
                    <a:pt x="3038546" y="859168"/>
                  </a:cubicBezTo>
                  <a:cubicBezTo>
                    <a:pt x="3038546" y="859168"/>
                    <a:pt x="3039816" y="859168"/>
                    <a:pt x="3039816" y="859168"/>
                  </a:cubicBezTo>
                  <a:lnTo>
                    <a:pt x="3043626" y="859168"/>
                  </a:lnTo>
                  <a:lnTo>
                    <a:pt x="3043626" y="847090"/>
                  </a:lnTo>
                  <a:lnTo>
                    <a:pt x="3047435" y="847090"/>
                  </a:lnTo>
                  <a:lnTo>
                    <a:pt x="3047435" y="816610"/>
                  </a:lnTo>
                  <a:cubicBezTo>
                    <a:pt x="3049976" y="781050"/>
                    <a:pt x="3052516" y="726440"/>
                    <a:pt x="3049976" y="692150"/>
                  </a:cubicBezTo>
                  <a:cubicBezTo>
                    <a:pt x="3051246" y="674370"/>
                    <a:pt x="3048706" y="652780"/>
                    <a:pt x="3047435" y="641350"/>
                  </a:cubicBezTo>
                  <a:lnTo>
                    <a:pt x="3048706" y="641350"/>
                  </a:lnTo>
                  <a:lnTo>
                    <a:pt x="3044896" y="542290"/>
                  </a:lnTo>
                  <a:lnTo>
                    <a:pt x="3046166" y="541020"/>
                  </a:lnTo>
                  <a:lnTo>
                    <a:pt x="3046166" y="537210"/>
                  </a:lnTo>
                  <a:cubicBezTo>
                    <a:pt x="3046166" y="502920"/>
                    <a:pt x="3044896" y="468630"/>
                    <a:pt x="3044896" y="431800"/>
                  </a:cubicBezTo>
                  <a:cubicBezTo>
                    <a:pt x="3042356" y="361950"/>
                    <a:pt x="3041085" y="290830"/>
                    <a:pt x="3047435" y="213360"/>
                  </a:cubicBezTo>
                  <a:lnTo>
                    <a:pt x="3047435" y="207010"/>
                  </a:lnTo>
                  <a:cubicBezTo>
                    <a:pt x="3046166" y="191770"/>
                    <a:pt x="3046166" y="176530"/>
                    <a:pt x="3046166" y="158750"/>
                  </a:cubicBezTo>
                  <a:lnTo>
                    <a:pt x="3046166" y="80010"/>
                  </a:lnTo>
                  <a:lnTo>
                    <a:pt x="3051246" y="59690"/>
                  </a:lnTo>
                  <a:lnTo>
                    <a:pt x="3051246" y="8890"/>
                  </a:lnTo>
                  <a:lnTo>
                    <a:pt x="3044896" y="8890"/>
                  </a:lnTo>
                  <a:cubicBezTo>
                    <a:pt x="3006796" y="8890"/>
                    <a:pt x="2950916" y="7620"/>
                    <a:pt x="2935676" y="7620"/>
                  </a:cubicBezTo>
                  <a:cubicBezTo>
                    <a:pt x="2907735" y="7620"/>
                    <a:pt x="2892496" y="7620"/>
                    <a:pt x="2884876" y="8890"/>
                  </a:cubicBezTo>
                  <a:cubicBezTo>
                    <a:pt x="2851856" y="0"/>
                    <a:pt x="2773116" y="1270"/>
                    <a:pt x="2696916" y="3810"/>
                  </a:cubicBezTo>
                  <a:cubicBezTo>
                    <a:pt x="2658816" y="5080"/>
                    <a:pt x="2621986" y="5080"/>
                    <a:pt x="2596586" y="3810"/>
                  </a:cubicBezTo>
                  <a:lnTo>
                    <a:pt x="2592776" y="3810"/>
                  </a:lnTo>
                  <a:lnTo>
                    <a:pt x="2590236" y="10160"/>
                  </a:lnTo>
                  <a:cubicBezTo>
                    <a:pt x="2539436" y="10160"/>
                    <a:pt x="2489906" y="11430"/>
                    <a:pt x="2425136" y="13970"/>
                  </a:cubicBezTo>
                  <a:lnTo>
                    <a:pt x="2413706" y="13970"/>
                  </a:lnTo>
                  <a:lnTo>
                    <a:pt x="2414976" y="16510"/>
                  </a:lnTo>
                  <a:lnTo>
                    <a:pt x="2381956" y="16510"/>
                  </a:lnTo>
                  <a:lnTo>
                    <a:pt x="2381956" y="21590"/>
                  </a:lnTo>
                  <a:cubicBezTo>
                    <a:pt x="2359096" y="21590"/>
                    <a:pt x="2334966" y="20320"/>
                    <a:pt x="2308296" y="19050"/>
                  </a:cubicBezTo>
                  <a:cubicBezTo>
                    <a:pt x="2285435" y="17780"/>
                    <a:pt x="2262576" y="17780"/>
                    <a:pt x="2239716" y="16510"/>
                  </a:cubicBezTo>
                  <a:lnTo>
                    <a:pt x="2239716" y="15240"/>
                  </a:lnTo>
                  <a:cubicBezTo>
                    <a:pt x="2232096" y="13970"/>
                    <a:pt x="2223206" y="13970"/>
                    <a:pt x="2215585" y="12700"/>
                  </a:cubicBezTo>
                  <a:lnTo>
                    <a:pt x="2214316" y="44450"/>
                  </a:lnTo>
                  <a:lnTo>
                    <a:pt x="2210506" y="44450"/>
                  </a:lnTo>
                  <a:lnTo>
                    <a:pt x="2210506" y="13970"/>
                  </a:lnTo>
                  <a:cubicBezTo>
                    <a:pt x="2169488" y="10160"/>
                    <a:pt x="2129660" y="12700"/>
                    <a:pt x="2090803" y="15240"/>
                  </a:cubicBezTo>
                  <a:cubicBezTo>
                    <a:pt x="2050975" y="17780"/>
                    <a:pt x="2013090" y="20320"/>
                    <a:pt x="1978119" y="16510"/>
                  </a:cubicBezTo>
                  <a:cubicBezTo>
                    <a:pt x="1961605" y="17780"/>
                    <a:pt x="1948976" y="17780"/>
                    <a:pt x="1938291" y="16510"/>
                  </a:cubicBezTo>
                  <a:lnTo>
                    <a:pt x="1938291" y="15240"/>
                  </a:lnTo>
                  <a:lnTo>
                    <a:pt x="1905263" y="12700"/>
                  </a:lnTo>
                  <a:lnTo>
                    <a:pt x="1905263" y="16510"/>
                  </a:lnTo>
                  <a:cubicBezTo>
                    <a:pt x="1894577" y="16510"/>
                    <a:pt x="1882920" y="17780"/>
                    <a:pt x="1870292" y="17780"/>
                  </a:cubicBezTo>
                  <a:lnTo>
                    <a:pt x="1862520" y="12700"/>
                  </a:lnTo>
                  <a:lnTo>
                    <a:pt x="1857663" y="12700"/>
                  </a:lnTo>
                  <a:cubicBezTo>
                    <a:pt x="1845035" y="11430"/>
                    <a:pt x="1839206" y="11430"/>
                    <a:pt x="1837263" y="19050"/>
                  </a:cubicBezTo>
                  <a:lnTo>
                    <a:pt x="1837263" y="21590"/>
                  </a:lnTo>
                  <a:cubicBezTo>
                    <a:pt x="1832406" y="22860"/>
                    <a:pt x="1827549" y="22860"/>
                    <a:pt x="1823664" y="24130"/>
                  </a:cubicBezTo>
                  <a:cubicBezTo>
                    <a:pt x="1813950" y="19050"/>
                    <a:pt x="1801321" y="20320"/>
                    <a:pt x="1786750" y="20320"/>
                  </a:cubicBezTo>
                  <a:cubicBezTo>
                    <a:pt x="1772178" y="21590"/>
                    <a:pt x="1756636" y="21590"/>
                    <a:pt x="1745950" y="16510"/>
                  </a:cubicBezTo>
                  <a:lnTo>
                    <a:pt x="1744979" y="15240"/>
                  </a:lnTo>
                  <a:lnTo>
                    <a:pt x="1743036" y="15240"/>
                  </a:lnTo>
                  <a:cubicBezTo>
                    <a:pt x="1738179" y="16510"/>
                    <a:pt x="1718751" y="17780"/>
                    <a:pt x="1700294" y="19050"/>
                  </a:cubicBezTo>
                  <a:cubicBezTo>
                    <a:pt x="1682808" y="20320"/>
                    <a:pt x="1663380" y="21590"/>
                    <a:pt x="1647837" y="22860"/>
                  </a:cubicBezTo>
                  <a:cubicBezTo>
                    <a:pt x="1644923" y="20320"/>
                    <a:pt x="1639095" y="19050"/>
                    <a:pt x="1632295" y="19050"/>
                  </a:cubicBezTo>
                  <a:cubicBezTo>
                    <a:pt x="1609952" y="20320"/>
                    <a:pt x="1584695" y="21590"/>
                    <a:pt x="1553610" y="21590"/>
                  </a:cubicBezTo>
                  <a:lnTo>
                    <a:pt x="1552638" y="20320"/>
                  </a:lnTo>
                  <a:lnTo>
                    <a:pt x="1547781" y="21590"/>
                  </a:lnTo>
                  <a:cubicBezTo>
                    <a:pt x="1527381" y="21590"/>
                    <a:pt x="1506982" y="20320"/>
                    <a:pt x="1486582" y="20320"/>
                  </a:cubicBezTo>
                  <a:lnTo>
                    <a:pt x="1486582" y="17780"/>
                  </a:lnTo>
                  <a:cubicBezTo>
                    <a:pt x="1480753" y="19050"/>
                    <a:pt x="1474925" y="19050"/>
                    <a:pt x="1470068" y="20320"/>
                  </a:cubicBezTo>
                  <a:lnTo>
                    <a:pt x="1462297" y="20320"/>
                  </a:lnTo>
                  <a:cubicBezTo>
                    <a:pt x="1414697" y="19050"/>
                    <a:pt x="1365155" y="17780"/>
                    <a:pt x="1314641" y="17780"/>
                  </a:cubicBezTo>
                  <a:lnTo>
                    <a:pt x="1312698" y="17780"/>
                  </a:lnTo>
                  <a:lnTo>
                    <a:pt x="1309784" y="22860"/>
                  </a:lnTo>
                  <a:lnTo>
                    <a:pt x="1309784" y="27940"/>
                  </a:lnTo>
                  <a:lnTo>
                    <a:pt x="1307841" y="27940"/>
                  </a:lnTo>
                  <a:lnTo>
                    <a:pt x="1247613" y="16510"/>
                  </a:lnTo>
                  <a:cubicBezTo>
                    <a:pt x="1238871" y="16510"/>
                    <a:pt x="1234014" y="19050"/>
                    <a:pt x="1228185" y="20320"/>
                  </a:cubicBezTo>
                  <a:cubicBezTo>
                    <a:pt x="1219442" y="22860"/>
                    <a:pt x="1211671" y="26670"/>
                    <a:pt x="1186414" y="21590"/>
                  </a:cubicBezTo>
                  <a:lnTo>
                    <a:pt x="1186414" y="24130"/>
                  </a:lnTo>
                  <a:lnTo>
                    <a:pt x="1125215" y="24130"/>
                  </a:lnTo>
                  <a:cubicBezTo>
                    <a:pt x="1054301" y="24130"/>
                    <a:pt x="972702" y="24130"/>
                    <a:pt x="909560" y="19050"/>
                  </a:cubicBezTo>
                  <a:lnTo>
                    <a:pt x="883332" y="17780"/>
                  </a:lnTo>
                  <a:lnTo>
                    <a:pt x="894018" y="24130"/>
                  </a:lnTo>
                  <a:lnTo>
                    <a:pt x="888189" y="24130"/>
                  </a:lnTo>
                  <a:cubicBezTo>
                    <a:pt x="862932"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59168"/>
                    <a:pt x="6350" y="859168"/>
                    <a:pt x="6350" y="859168"/>
                  </a:cubicBezTo>
                  <a:lnTo>
                    <a:pt x="10160" y="859168"/>
                  </a:lnTo>
                  <a:lnTo>
                    <a:pt x="10160" y="859168"/>
                  </a:lnTo>
                  <a:lnTo>
                    <a:pt x="19050" y="859168"/>
                  </a:lnTo>
                  <a:lnTo>
                    <a:pt x="19050" y="859168"/>
                  </a:lnTo>
                  <a:lnTo>
                    <a:pt x="12700" y="859168"/>
                  </a:lnTo>
                  <a:lnTo>
                    <a:pt x="16510" y="859168"/>
                  </a:lnTo>
                  <a:lnTo>
                    <a:pt x="16510" y="859168"/>
                  </a:lnTo>
                  <a:cubicBezTo>
                    <a:pt x="13970" y="859168"/>
                    <a:pt x="10160" y="859168"/>
                    <a:pt x="16510" y="859168"/>
                  </a:cubicBezTo>
                  <a:cubicBezTo>
                    <a:pt x="16510" y="859168"/>
                    <a:pt x="16510" y="859168"/>
                    <a:pt x="15240" y="859168"/>
                  </a:cubicBezTo>
                  <a:lnTo>
                    <a:pt x="12700" y="859168"/>
                  </a:lnTo>
                  <a:lnTo>
                    <a:pt x="12700" y="859168"/>
                  </a:lnTo>
                  <a:cubicBezTo>
                    <a:pt x="13970" y="859168"/>
                    <a:pt x="13970" y="859168"/>
                    <a:pt x="15240" y="859168"/>
                  </a:cubicBezTo>
                  <a:cubicBezTo>
                    <a:pt x="16510" y="859168"/>
                    <a:pt x="19050" y="859168"/>
                    <a:pt x="21590" y="859168"/>
                  </a:cubicBezTo>
                  <a:cubicBezTo>
                    <a:pt x="21590" y="859168"/>
                    <a:pt x="20320" y="859168"/>
                    <a:pt x="20320" y="859168"/>
                  </a:cubicBezTo>
                  <a:cubicBezTo>
                    <a:pt x="20320" y="859168"/>
                    <a:pt x="19050" y="859168"/>
                    <a:pt x="19050" y="859168"/>
                  </a:cubicBezTo>
                  <a:lnTo>
                    <a:pt x="21590" y="859168"/>
                  </a:lnTo>
                  <a:lnTo>
                    <a:pt x="21590" y="859168"/>
                  </a:lnTo>
                  <a:cubicBezTo>
                    <a:pt x="15240" y="859168"/>
                    <a:pt x="17780" y="859168"/>
                    <a:pt x="20320" y="859168"/>
                  </a:cubicBezTo>
                  <a:cubicBezTo>
                    <a:pt x="21590" y="859168"/>
                    <a:pt x="24130" y="859168"/>
                    <a:pt x="20320" y="859168"/>
                  </a:cubicBezTo>
                  <a:lnTo>
                    <a:pt x="16510" y="859168"/>
                  </a:lnTo>
                  <a:lnTo>
                    <a:pt x="17780" y="859168"/>
                  </a:lnTo>
                  <a:lnTo>
                    <a:pt x="11430" y="859168"/>
                  </a:lnTo>
                  <a:cubicBezTo>
                    <a:pt x="11430" y="859168"/>
                    <a:pt x="10160" y="859168"/>
                    <a:pt x="10160" y="859168"/>
                  </a:cubicBezTo>
                  <a:lnTo>
                    <a:pt x="8890" y="859168"/>
                  </a:lnTo>
                  <a:lnTo>
                    <a:pt x="10160" y="859168"/>
                  </a:lnTo>
                  <a:lnTo>
                    <a:pt x="10160" y="859168"/>
                  </a:lnTo>
                  <a:lnTo>
                    <a:pt x="13970" y="859168"/>
                  </a:lnTo>
                  <a:lnTo>
                    <a:pt x="21590" y="859168"/>
                  </a:lnTo>
                  <a:cubicBezTo>
                    <a:pt x="22860" y="859168"/>
                    <a:pt x="22860" y="859168"/>
                    <a:pt x="24130" y="859168"/>
                  </a:cubicBezTo>
                  <a:lnTo>
                    <a:pt x="22860" y="859168"/>
                  </a:lnTo>
                  <a:lnTo>
                    <a:pt x="21590" y="859168"/>
                  </a:lnTo>
                  <a:cubicBezTo>
                    <a:pt x="20320" y="859168"/>
                    <a:pt x="20320" y="859168"/>
                    <a:pt x="20320" y="859168"/>
                  </a:cubicBezTo>
                  <a:cubicBezTo>
                    <a:pt x="17780" y="859168"/>
                    <a:pt x="15240" y="859168"/>
                    <a:pt x="13970" y="859168"/>
                  </a:cubicBezTo>
                  <a:lnTo>
                    <a:pt x="12700" y="859168"/>
                  </a:lnTo>
                  <a:lnTo>
                    <a:pt x="12700" y="859168"/>
                  </a:lnTo>
                  <a:cubicBezTo>
                    <a:pt x="13970" y="859168"/>
                    <a:pt x="15240" y="859168"/>
                    <a:pt x="16510" y="859168"/>
                  </a:cubicBezTo>
                  <a:cubicBezTo>
                    <a:pt x="16510" y="859168"/>
                    <a:pt x="19050" y="859168"/>
                    <a:pt x="22860" y="859168"/>
                  </a:cubicBezTo>
                  <a:lnTo>
                    <a:pt x="12700" y="859168"/>
                  </a:lnTo>
                  <a:cubicBezTo>
                    <a:pt x="8890" y="859168"/>
                    <a:pt x="8890" y="859168"/>
                    <a:pt x="8890" y="859168"/>
                  </a:cubicBezTo>
                  <a:cubicBezTo>
                    <a:pt x="8890" y="859168"/>
                    <a:pt x="8890" y="859168"/>
                    <a:pt x="5080" y="859168"/>
                  </a:cubicBezTo>
                  <a:lnTo>
                    <a:pt x="8890" y="859168"/>
                  </a:lnTo>
                  <a:cubicBezTo>
                    <a:pt x="10160" y="859168"/>
                    <a:pt x="10160" y="859168"/>
                    <a:pt x="10160" y="859168"/>
                  </a:cubicBezTo>
                  <a:cubicBezTo>
                    <a:pt x="10160" y="859168"/>
                    <a:pt x="10160" y="859168"/>
                    <a:pt x="12700" y="859168"/>
                  </a:cubicBezTo>
                  <a:cubicBezTo>
                    <a:pt x="10160" y="859168"/>
                    <a:pt x="8890" y="859168"/>
                    <a:pt x="8890" y="859168"/>
                  </a:cubicBezTo>
                  <a:cubicBezTo>
                    <a:pt x="7620" y="859168"/>
                    <a:pt x="7620" y="859168"/>
                    <a:pt x="2540" y="859168"/>
                  </a:cubicBezTo>
                  <a:lnTo>
                    <a:pt x="0" y="859168"/>
                  </a:lnTo>
                  <a:lnTo>
                    <a:pt x="6350" y="859168"/>
                  </a:lnTo>
                  <a:lnTo>
                    <a:pt x="6350" y="859168"/>
                  </a:lnTo>
                  <a:cubicBezTo>
                    <a:pt x="6350" y="859168"/>
                    <a:pt x="7620" y="859168"/>
                    <a:pt x="8890" y="859168"/>
                  </a:cubicBezTo>
                  <a:lnTo>
                    <a:pt x="8890" y="859168"/>
                  </a:lnTo>
                  <a:lnTo>
                    <a:pt x="10160" y="859168"/>
                  </a:lnTo>
                  <a:cubicBezTo>
                    <a:pt x="11430" y="859168"/>
                    <a:pt x="15240" y="859168"/>
                    <a:pt x="16510" y="859168"/>
                  </a:cubicBezTo>
                  <a:cubicBezTo>
                    <a:pt x="16510" y="859168"/>
                    <a:pt x="15240" y="859168"/>
                    <a:pt x="13970" y="859168"/>
                  </a:cubicBezTo>
                  <a:cubicBezTo>
                    <a:pt x="13970" y="859168"/>
                    <a:pt x="12700" y="859168"/>
                    <a:pt x="12700" y="859168"/>
                  </a:cubicBezTo>
                  <a:lnTo>
                    <a:pt x="8890" y="859168"/>
                  </a:lnTo>
                  <a:lnTo>
                    <a:pt x="8890" y="872490"/>
                  </a:lnTo>
                  <a:lnTo>
                    <a:pt x="6350" y="872490"/>
                  </a:lnTo>
                  <a:lnTo>
                    <a:pt x="6350" y="902970"/>
                  </a:lnTo>
                  <a:cubicBezTo>
                    <a:pt x="3810" y="938530"/>
                    <a:pt x="1270" y="993140"/>
                    <a:pt x="3810" y="1027430"/>
                  </a:cubicBezTo>
                  <a:cubicBezTo>
                    <a:pt x="2540" y="1045210"/>
                    <a:pt x="5080" y="1066800"/>
                    <a:pt x="6350" y="1078230"/>
                  </a:cubicBezTo>
                  <a:lnTo>
                    <a:pt x="5080" y="1078230"/>
                  </a:lnTo>
                  <a:lnTo>
                    <a:pt x="8890" y="1177290"/>
                  </a:lnTo>
                  <a:lnTo>
                    <a:pt x="7620" y="1178560"/>
                  </a:lnTo>
                  <a:lnTo>
                    <a:pt x="7620" y="1182370"/>
                  </a:lnTo>
                  <a:cubicBezTo>
                    <a:pt x="7620" y="1216660"/>
                    <a:pt x="8890" y="1250950"/>
                    <a:pt x="8890" y="1287780"/>
                  </a:cubicBezTo>
                  <a:cubicBezTo>
                    <a:pt x="11430" y="1357630"/>
                    <a:pt x="12700" y="1428750"/>
                    <a:pt x="6350" y="1506220"/>
                  </a:cubicBezTo>
                  <a:lnTo>
                    <a:pt x="6350" y="1512570"/>
                  </a:lnTo>
                  <a:cubicBezTo>
                    <a:pt x="7620" y="1527810"/>
                    <a:pt x="7620" y="1543050"/>
                    <a:pt x="7620" y="1560830"/>
                  </a:cubicBezTo>
                  <a:lnTo>
                    <a:pt x="7620" y="1639570"/>
                  </a:lnTo>
                  <a:lnTo>
                    <a:pt x="2540" y="1659890"/>
                  </a:lnTo>
                  <a:lnTo>
                    <a:pt x="2540" y="1710690"/>
                  </a:lnTo>
                  <a:lnTo>
                    <a:pt x="8890" y="1710690"/>
                  </a:lnTo>
                  <a:cubicBezTo>
                    <a:pt x="46990" y="1710690"/>
                    <a:pt x="102870" y="1711960"/>
                    <a:pt x="118110" y="1711960"/>
                  </a:cubicBezTo>
                  <a:cubicBezTo>
                    <a:pt x="146050" y="1711960"/>
                    <a:pt x="161290" y="1711960"/>
                    <a:pt x="168910" y="1710690"/>
                  </a:cubicBezTo>
                  <a:cubicBezTo>
                    <a:pt x="189230" y="1715770"/>
                    <a:pt x="227330" y="1717040"/>
                    <a:pt x="271780" y="1717040"/>
                  </a:cubicBezTo>
                  <a:cubicBezTo>
                    <a:pt x="298450" y="1717040"/>
                    <a:pt x="327660" y="1717040"/>
                    <a:pt x="356870" y="1715770"/>
                  </a:cubicBezTo>
                  <a:cubicBezTo>
                    <a:pt x="394970" y="1714500"/>
                    <a:pt x="431800" y="1714500"/>
                    <a:pt x="457200" y="1715770"/>
                  </a:cubicBezTo>
                  <a:lnTo>
                    <a:pt x="461010" y="1715770"/>
                  </a:lnTo>
                  <a:lnTo>
                    <a:pt x="463550" y="1709420"/>
                  </a:lnTo>
                  <a:cubicBezTo>
                    <a:pt x="514350" y="1709420"/>
                    <a:pt x="563880" y="1708150"/>
                    <a:pt x="628650" y="1705610"/>
                  </a:cubicBezTo>
                  <a:lnTo>
                    <a:pt x="640080" y="1705610"/>
                  </a:lnTo>
                  <a:lnTo>
                    <a:pt x="638810" y="1703070"/>
                  </a:lnTo>
                  <a:lnTo>
                    <a:pt x="671830" y="1703070"/>
                  </a:lnTo>
                  <a:lnTo>
                    <a:pt x="671830" y="1697990"/>
                  </a:lnTo>
                  <a:cubicBezTo>
                    <a:pt x="694690" y="1697990"/>
                    <a:pt x="718820" y="1699260"/>
                    <a:pt x="745490" y="1700530"/>
                  </a:cubicBezTo>
                  <a:cubicBezTo>
                    <a:pt x="763270" y="1701800"/>
                    <a:pt x="781050" y="1701800"/>
                    <a:pt x="798830" y="1703070"/>
                  </a:cubicBezTo>
                  <a:lnTo>
                    <a:pt x="798830" y="1714500"/>
                  </a:lnTo>
                  <a:lnTo>
                    <a:pt x="907617" y="1714500"/>
                  </a:lnTo>
                  <a:cubicBezTo>
                    <a:pt x="926074" y="1714500"/>
                    <a:pt x="943560" y="1713230"/>
                    <a:pt x="962017" y="1711960"/>
                  </a:cubicBezTo>
                  <a:cubicBezTo>
                    <a:pt x="1001845" y="1709420"/>
                    <a:pt x="1039730" y="1706880"/>
                    <a:pt x="1074701" y="1710690"/>
                  </a:cubicBezTo>
                  <a:cubicBezTo>
                    <a:pt x="1091215" y="1709420"/>
                    <a:pt x="1103844" y="1709420"/>
                    <a:pt x="1114529" y="1710690"/>
                  </a:cubicBezTo>
                  <a:lnTo>
                    <a:pt x="1114529" y="1711960"/>
                  </a:lnTo>
                  <a:lnTo>
                    <a:pt x="1121329" y="1711960"/>
                  </a:lnTo>
                  <a:lnTo>
                    <a:pt x="1146586" y="1714500"/>
                  </a:lnTo>
                  <a:lnTo>
                    <a:pt x="1146586" y="1710690"/>
                  </a:lnTo>
                  <a:cubicBezTo>
                    <a:pt x="1157272" y="1710690"/>
                    <a:pt x="1168929" y="1709420"/>
                    <a:pt x="1181557" y="1709420"/>
                  </a:cubicBezTo>
                  <a:lnTo>
                    <a:pt x="1190300" y="1715770"/>
                  </a:lnTo>
                  <a:lnTo>
                    <a:pt x="1196128" y="1715770"/>
                  </a:lnTo>
                  <a:cubicBezTo>
                    <a:pt x="1208757" y="1717040"/>
                    <a:pt x="1214585" y="1717040"/>
                    <a:pt x="1216528" y="1709420"/>
                  </a:cubicBezTo>
                  <a:lnTo>
                    <a:pt x="1216528" y="1706880"/>
                  </a:lnTo>
                  <a:cubicBezTo>
                    <a:pt x="1221385" y="1705610"/>
                    <a:pt x="1226242" y="1705610"/>
                    <a:pt x="1230128" y="1704340"/>
                  </a:cubicBezTo>
                  <a:cubicBezTo>
                    <a:pt x="1239842" y="1709420"/>
                    <a:pt x="1252470" y="1708150"/>
                    <a:pt x="1267042" y="1708150"/>
                  </a:cubicBezTo>
                  <a:cubicBezTo>
                    <a:pt x="1281613" y="1706880"/>
                    <a:pt x="1297156" y="1706880"/>
                    <a:pt x="1307841" y="1711960"/>
                  </a:cubicBezTo>
                  <a:lnTo>
                    <a:pt x="1308813" y="1713230"/>
                  </a:lnTo>
                  <a:lnTo>
                    <a:pt x="1310755" y="1713230"/>
                  </a:lnTo>
                  <a:cubicBezTo>
                    <a:pt x="1315613" y="1711960"/>
                    <a:pt x="1335041" y="1710690"/>
                    <a:pt x="1353498" y="1709420"/>
                  </a:cubicBezTo>
                  <a:cubicBezTo>
                    <a:pt x="1370983" y="1708150"/>
                    <a:pt x="1390412" y="1706880"/>
                    <a:pt x="1405954" y="1705610"/>
                  </a:cubicBezTo>
                  <a:cubicBezTo>
                    <a:pt x="1408869" y="1708150"/>
                    <a:pt x="1415669" y="1709420"/>
                    <a:pt x="1421497" y="1709420"/>
                  </a:cubicBezTo>
                  <a:cubicBezTo>
                    <a:pt x="1443840" y="1708150"/>
                    <a:pt x="1469096" y="1706880"/>
                    <a:pt x="1500182" y="1706880"/>
                  </a:cubicBezTo>
                  <a:lnTo>
                    <a:pt x="1501153" y="1708150"/>
                  </a:lnTo>
                  <a:lnTo>
                    <a:pt x="1506010" y="1706880"/>
                  </a:lnTo>
                  <a:cubicBezTo>
                    <a:pt x="1526410" y="1706880"/>
                    <a:pt x="1546810" y="1708150"/>
                    <a:pt x="1567209" y="1708150"/>
                  </a:cubicBezTo>
                  <a:lnTo>
                    <a:pt x="1567209" y="1710690"/>
                  </a:lnTo>
                  <a:lnTo>
                    <a:pt x="1583724" y="1708150"/>
                  </a:lnTo>
                  <a:lnTo>
                    <a:pt x="1591495" y="1708150"/>
                  </a:lnTo>
                  <a:cubicBezTo>
                    <a:pt x="1639095" y="1709420"/>
                    <a:pt x="1688637" y="1710690"/>
                    <a:pt x="1739150" y="1710690"/>
                  </a:cubicBezTo>
                  <a:lnTo>
                    <a:pt x="1741093" y="1710690"/>
                  </a:lnTo>
                  <a:lnTo>
                    <a:pt x="1744008" y="1705610"/>
                  </a:lnTo>
                  <a:lnTo>
                    <a:pt x="1744008" y="1700530"/>
                  </a:lnTo>
                  <a:lnTo>
                    <a:pt x="1745950" y="1700530"/>
                  </a:lnTo>
                  <a:lnTo>
                    <a:pt x="1806178" y="1711960"/>
                  </a:lnTo>
                  <a:cubicBezTo>
                    <a:pt x="1814921" y="1711960"/>
                    <a:pt x="1819778" y="1709420"/>
                    <a:pt x="1825606" y="1708150"/>
                  </a:cubicBezTo>
                  <a:cubicBezTo>
                    <a:pt x="1834349" y="1705610"/>
                    <a:pt x="1842121" y="1701800"/>
                    <a:pt x="1867377" y="1706880"/>
                  </a:cubicBezTo>
                  <a:lnTo>
                    <a:pt x="1867377" y="1704340"/>
                  </a:lnTo>
                  <a:lnTo>
                    <a:pt x="1927605" y="1704340"/>
                  </a:lnTo>
                  <a:cubicBezTo>
                    <a:pt x="1998519" y="1704340"/>
                    <a:pt x="2080118" y="1704340"/>
                    <a:pt x="2143260" y="1709420"/>
                  </a:cubicBezTo>
                  <a:lnTo>
                    <a:pt x="2169488" y="1710690"/>
                  </a:lnTo>
                  <a:lnTo>
                    <a:pt x="2158803" y="1704340"/>
                  </a:lnTo>
                  <a:lnTo>
                    <a:pt x="2164631" y="1704340"/>
                  </a:lnTo>
                  <a:cubicBezTo>
                    <a:pt x="2188916" y="1706880"/>
                    <a:pt x="2202885" y="1708150"/>
                    <a:pt x="2210506" y="1704340"/>
                  </a:cubicBezTo>
                  <a:lnTo>
                    <a:pt x="2210506" y="1705610"/>
                  </a:lnTo>
                  <a:cubicBezTo>
                    <a:pt x="2211775" y="1705610"/>
                    <a:pt x="2211775" y="1705610"/>
                    <a:pt x="2213046" y="1704340"/>
                  </a:cubicBezTo>
                  <a:cubicBezTo>
                    <a:pt x="2214316" y="1704340"/>
                    <a:pt x="2215585" y="1705610"/>
                    <a:pt x="2218125" y="1705610"/>
                  </a:cubicBezTo>
                  <a:lnTo>
                    <a:pt x="2218125" y="1711960"/>
                  </a:lnTo>
                  <a:cubicBezTo>
                    <a:pt x="2253685" y="1710690"/>
                    <a:pt x="2282896" y="1710690"/>
                    <a:pt x="2308296" y="1711960"/>
                  </a:cubicBezTo>
                  <a:cubicBezTo>
                    <a:pt x="2337506" y="1713230"/>
                    <a:pt x="2364175" y="1713230"/>
                    <a:pt x="2392116" y="1710690"/>
                  </a:cubicBezTo>
                  <a:cubicBezTo>
                    <a:pt x="2393385" y="1711960"/>
                    <a:pt x="2394656" y="1714500"/>
                    <a:pt x="2398466" y="1715770"/>
                  </a:cubicBezTo>
                  <a:lnTo>
                    <a:pt x="2401006" y="1715770"/>
                  </a:lnTo>
                  <a:cubicBezTo>
                    <a:pt x="2404816" y="1715770"/>
                    <a:pt x="2407356" y="1714500"/>
                    <a:pt x="2409896" y="1714500"/>
                  </a:cubicBezTo>
                  <a:lnTo>
                    <a:pt x="2409896" y="1719580"/>
                  </a:lnTo>
                  <a:cubicBezTo>
                    <a:pt x="2478475" y="1719580"/>
                    <a:pt x="2500066" y="1711960"/>
                    <a:pt x="2510225" y="1705610"/>
                  </a:cubicBezTo>
                  <a:cubicBezTo>
                    <a:pt x="2564835" y="1706880"/>
                    <a:pt x="2613096" y="1709420"/>
                    <a:pt x="2660085" y="1713230"/>
                  </a:cubicBezTo>
                  <a:lnTo>
                    <a:pt x="2660085" y="1708150"/>
                  </a:lnTo>
                  <a:lnTo>
                    <a:pt x="2677866" y="1708150"/>
                  </a:lnTo>
                  <a:lnTo>
                    <a:pt x="2677866" y="1704340"/>
                  </a:lnTo>
                  <a:lnTo>
                    <a:pt x="2752796" y="1704340"/>
                  </a:lnTo>
                  <a:lnTo>
                    <a:pt x="2799785" y="1706880"/>
                  </a:lnTo>
                  <a:lnTo>
                    <a:pt x="2801056" y="1706880"/>
                  </a:lnTo>
                  <a:cubicBezTo>
                    <a:pt x="2811216" y="1703070"/>
                    <a:pt x="2845506" y="1703070"/>
                    <a:pt x="2877256" y="1703070"/>
                  </a:cubicBezTo>
                  <a:cubicBezTo>
                    <a:pt x="2905196" y="1703070"/>
                    <a:pt x="2930596" y="1703070"/>
                    <a:pt x="2942026" y="1700530"/>
                  </a:cubicBezTo>
                  <a:lnTo>
                    <a:pt x="3005526" y="1700530"/>
                  </a:lnTo>
                  <a:lnTo>
                    <a:pt x="3005526" y="1694180"/>
                  </a:lnTo>
                  <a:lnTo>
                    <a:pt x="3022035" y="1694180"/>
                  </a:lnTo>
                  <a:lnTo>
                    <a:pt x="3022035" y="1687830"/>
                  </a:lnTo>
                  <a:cubicBezTo>
                    <a:pt x="3022035" y="1677670"/>
                    <a:pt x="3022035" y="1666240"/>
                    <a:pt x="3023306" y="1653540"/>
                  </a:cubicBezTo>
                  <a:lnTo>
                    <a:pt x="3023306" y="1640840"/>
                  </a:lnTo>
                  <a:cubicBezTo>
                    <a:pt x="3023306" y="1630680"/>
                    <a:pt x="3023306" y="1623060"/>
                    <a:pt x="3024576" y="1614170"/>
                  </a:cubicBezTo>
                  <a:lnTo>
                    <a:pt x="3025846" y="1597660"/>
                  </a:lnTo>
                  <a:cubicBezTo>
                    <a:pt x="3029656" y="1534160"/>
                    <a:pt x="3028385" y="1520190"/>
                    <a:pt x="3028385" y="1506220"/>
                  </a:cubicBezTo>
                  <a:cubicBezTo>
                    <a:pt x="3027115" y="1492250"/>
                    <a:pt x="3027115" y="1479550"/>
                    <a:pt x="3030926" y="1417320"/>
                  </a:cubicBezTo>
                  <a:lnTo>
                    <a:pt x="3032196" y="1399540"/>
                  </a:lnTo>
                  <a:lnTo>
                    <a:pt x="3020765" y="1412240"/>
                  </a:lnTo>
                  <a:cubicBezTo>
                    <a:pt x="3019496" y="1399540"/>
                    <a:pt x="3022035" y="1371600"/>
                    <a:pt x="3023306" y="1350010"/>
                  </a:cubicBezTo>
                  <a:cubicBezTo>
                    <a:pt x="3025846" y="1316990"/>
                    <a:pt x="3029656" y="1278890"/>
                    <a:pt x="3027115" y="1244600"/>
                  </a:cubicBezTo>
                  <a:lnTo>
                    <a:pt x="3036006" y="1272540"/>
                  </a:lnTo>
                  <a:lnTo>
                    <a:pt x="3034735" y="1225550"/>
                  </a:lnTo>
                  <a:cubicBezTo>
                    <a:pt x="3034735" y="1210310"/>
                    <a:pt x="3033465" y="1193800"/>
                    <a:pt x="3033465" y="1177290"/>
                  </a:cubicBezTo>
                  <a:cubicBezTo>
                    <a:pt x="3036006" y="1164590"/>
                    <a:pt x="3038546" y="1151890"/>
                    <a:pt x="3039815" y="1141730"/>
                  </a:cubicBezTo>
                  <a:lnTo>
                    <a:pt x="3044896" y="1141730"/>
                  </a:lnTo>
                  <a:cubicBezTo>
                    <a:pt x="3048706" y="1089660"/>
                    <a:pt x="3047435" y="1085850"/>
                    <a:pt x="3043626" y="1082040"/>
                  </a:cubicBezTo>
                  <a:cubicBezTo>
                    <a:pt x="3042356" y="1080770"/>
                    <a:pt x="3039815" y="1079500"/>
                    <a:pt x="3038546" y="1079500"/>
                  </a:cubicBezTo>
                  <a:cubicBezTo>
                    <a:pt x="3037276" y="1076960"/>
                    <a:pt x="3036006" y="1070610"/>
                    <a:pt x="3036006" y="1054100"/>
                  </a:cubicBezTo>
                  <a:cubicBezTo>
                    <a:pt x="3037276" y="1054100"/>
                    <a:pt x="3038546" y="1054100"/>
                    <a:pt x="3041085" y="1052830"/>
                  </a:cubicBezTo>
                  <a:cubicBezTo>
                    <a:pt x="3046165" y="1050290"/>
                    <a:pt x="3047435" y="1043940"/>
                    <a:pt x="3047435" y="1017270"/>
                  </a:cubicBezTo>
                  <a:cubicBezTo>
                    <a:pt x="3048706" y="1007110"/>
                    <a:pt x="3047435" y="981710"/>
                    <a:pt x="3044896" y="949960"/>
                  </a:cubicBezTo>
                  <a:cubicBezTo>
                    <a:pt x="3043626" y="929640"/>
                    <a:pt x="3042356" y="906780"/>
                    <a:pt x="3041085" y="883920"/>
                  </a:cubicBezTo>
                  <a:lnTo>
                    <a:pt x="3041085" y="861060"/>
                  </a:lnTo>
                  <a:cubicBezTo>
                    <a:pt x="3046165" y="859168"/>
                    <a:pt x="3047435" y="859168"/>
                    <a:pt x="3046165" y="859168"/>
                  </a:cubicBezTo>
                  <a:lnTo>
                    <a:pt x="3042356" y="859168"/>
                  </a:lnTo>
                  <a:lnTo>
                    <a:pt x="3042356" y="859168"/>
                  </a:lnTo>
                  <a:lnTo>
                    <a:pt x="3033465" y="859168"/>
                  </a:lnTo>
                  <a:lnTo>
                    <a:pt x="3033465" y="859168"/>
                  </a:lnTo>
                  <a:lnTo>
                    <a:pt x="3039815" y="859168"/>
                  </a:lnTo>
                  <a:lnTo>
                    <a:pt x="3036006" y="859168"/>
                  </a:lnTo>
                  <a:lnTo>
                    <a:pt x="3036006" y="859168"/>
                  </a:lnTo>
                  <a:cubicBezTo>
                    <a:pt x="3038546" y="859168"/>
                    <a:pt x="3042356" y="859168"/>
                    <a:pt x="3036006" y="859168"/>
                  </a:cubicBezTo>
                  <a:cubicBezTo>
                    <a:pt x="3036006" y="859168"/>
                    <a:pt x="3036006" y="859168"/>
                    <a:pt x="3037276" y="859168"/>
                  </a:cubicBezTo>
                  <a:lnTo>
                    <a:pt x="3039815" y="859168"/>
                  </a:lnTo>
                  <a:lnTo>
                    <a:pt x="3039815" y="859168"/>
                  </a:lnTo>
                  <a:cubicBezTo>
                    <a:pt x="3038546" y="859168"/>
                    <a:pt x="3038546" y="859168"/>
                    <a:pt x="3037276" y="859168"/>
                  </a:cubicBezTo>
                  <a:cubicBezTo>
                    <a:pt x="3036006" y="859168"/>
                    <a:pt x="3033465" y="859168"/>
                    <a:pt x="3030926" y="859168"/>
                  </a:cubicBezTo>
                  <a:cubicBezTo>
                    <a:pt x="3030926" y="859168"/>
                    <a:pt x="3032196" y="859168"/>
                    <a:pt x="3032196" y="859168"/>
                  </a:cubicBezTo>
                  <a:cubicBezTo>
                    <a:pt x="3032196" y="859168"/>
                    <a:pt x="3032196" y="859168"/>
                    <a:pt x="3033465" y="859168"/>
                  </a:cubicBezTo>
                  <a:lnTo>
                    <a:pt x="3028385" y="859168"/>
                  </a:lnTo>
                  <a:lnTo>
                    <a:pt x="3034735" y="859168"/>
                  </a:lnTo>
                  <a:lnTo>
                    <a:pt x="3036006" y="859168"/>
                  </a:lnTo>
                  <a:lnTo>
                    <a:pt x="3036006" y="859168"/>
                  </a:lnTo>
                  <a:cubicBezTo>
                    <a:pt x="3042356" y="859168"/>
                    <a:pt x="3039815" y="859168"/>
                    <a:pt x="3037276" y="859168"/>
                  </a:cubicBezTo>
                  <a:cubicBezTo>
                    <a:pt x="3036006" y="859168"/>
                    <a:pt x="3033465" y="859168"/>
                    <a:pt x="3037276" y="859168"/>
                  </a:cubicBezTo>
                  <a:lnTo>
                    <a:pt x="3041085" y="859168"/>
                  </a:lnTo>
                  <a:lnTo>
                    <a:pt x="3039815" y="859168"/>
                  </a:lnTo>
                  <a:lnTo>
                    <a:pt x="3046165" y="859168"/>
                  </a:lnTo>
                  <a:cubicBezTo>
                    <a:pt x="3046165" y="859168"/>
                    <a:pt x="3047435" y="859168"/>
                    <a:pt x="3047435" y="859168"/>
                  </a:cubicBezTo>
                  <a:lnTo>
                    <a:pt x="3048706" y="859168"/>
                  </a:lnTo>
                  <a:lnTo>
                    <a:pt x="3047435" y="859168"/>
                  </a:lnTo>
                  <a:lnTo>
                    <a:pt x="3047435" y="859168"/>
                  </a:lnTo>
                  <a:lnTo>
                    <a:pt x="3043626" y="859168"/>
                  </a:lnTo>
                  <a:lnTo>
                    <a:pt x="3036006" y="859168"/>
                  </a:lnTo>
                  <a:cubicBezTo>
                    <a:pt x="3034735" y="859168"/>
                    <a:pt x="3034735" y="859168"/>
                    <a:pt x="3033465" y="859168"/>
                  </a:cubicBezTo>
                  <a:lnTo>
                    <a:pt x="3034735" y="859168"/>
                  </a:lnTo>
                  <a:lnTo>
                    <a:pt x="3036006" y="859168"/>
                  </a:lnTo>
                  <a:cubicBezTo>
                    <a:pt x="3037276" y="859168"/>
                    <a:pt x="3037276" y="859168"/>
                    <a:pt x="3037276" y="859168"/>
                  </a:cubicBezTo>
                  <a:cubicBezTo>
                    <a:pt x="3039815" y="859168"/>
                    <a:pt x="3042356" y="859168"/>
                    <a:pt x="3043626" y="859168"/>
                  </a:cubicBezTo>
                  <a:lnTo>
                    <a:pt x="3044896" y="859168"/>
                  </a:lnTo>
                  <a:lnTo>
                    <a:pt x="3041085" y="859168"/>
                  </a:lnTo>
                  <a:cubicBezTo>
                    <a:pt x="3041085" y="859168"/>
                    <a:pt x="3038546" y="859168"/>
                    <a:pt x="3037276" y="859168"/>
                  </a:cubicBezTo>
                  <a:cubicBezTo>
                    <a:pt x="3037276" y="859168"/>
                    <a:pt x="3034735" y="859168"/>
                    <a:pt x="3030926" y="859168"/>
                  </a:cubicBezTo>
                  <a:lnTo>
                    <a:pt x="3041085" y="859168"/>
                  </a:lnTo>
                  <a:cubicBezTo>
                    <a:pt x="3044896" y="859168"/>
                    <a:pt x="3044896" y="859168"/>
                    <a:pt x="3044896" y="859168"/>
                  </a:cubicBezTo>
                  <a:cubicBezTo>
                    <a:pt x="3044896" y="859168"/>
                    <a:pt x="3044896" y="859168"/>
                    <a:pt x="3048706" y="859168"/>
                  </a:cubicBezTo>
                  <a:lnTo>
                    <a:pt x="3044896" y="859168"/>
                  </a:lnTo>
                  <a:cubicBezTo>
                    <a:pt x="3043626" y="859168"/>
                    <a:pt x="3043626" y="859168"/>
                    <a:pt x="3043626" y="859168"/>
                  </a:cubicBezTo>
                  <a:cubicBezTo>
                    <a:pt x="3043626" y="859168"/>
                    <a:pt x="3043626" y="859168"/>
                    <a:pt x="3041085" y="859168"/>
                  </a:cubicBezTo>
                  <a:cubicBezTo>
                    <a:pt x="3043626" y="859168"/>
                    <a:pt x="3044896" y="859168"/>
                    <a:pt x="3044896" y="859168"/>
                  </a:cubicBezTo>
                  <a:cubicBezTo>
                    <a:pt x="3044896" y="859168"/>
                    <a:pt x="3044896" y="859168"/>
                    <a:pt x="3049976" y="859168"/>
                  </a:cubicBezTo>
                  <a:moveTo>
                    <a:pt x="27940" y="495300"/>
                  </a:moveTo>
                  <a:lnTo>
                    <a:pt x="27940" y="488950"/>
                  </a:lnTo>
                  <a:lnTo>
                    <a:pt x="29210" y="488950"/>
                  </a:lnTo>
                  <a:cubicBezTo>
                    <a:pt x="27940" y="491490"/>
                    <a:pt x="27940" y="492760"/>
                    <a:pt x="27940" y="495300"/>
                  </a:cubicBezTo>
                  <a:moveTo>
                    <a:pt x="38100" y="1102360"/>
                  </a:moveTo>
                  <a:cubicBezTo>
                    <a:pt x="38100" y="1098550"/>
                    <a:pt x="36830" y="1096010"/>
                    <a:pt x="36830" y="1093470"/>
                  </a:cubicBezTo>
                  <a:lnTo>
                    <a:pt x="38100" y="1093470"/>
                  </a:lnTo>
                  <a:lnTo>
                    <a:pt x="38100" y="1102360"/>
                  </a:lnTo>
                  <a:moveTo>
                    <a:pt x="2975046" y="546100"/>
                  </a:moveTo>
                  <a:lnTo>
                    <a:pt x="2976316" y="577850"/>
                  </a:lnTo>
                  <a:lnTo>
                    <a:pt x="2967426" y="563880"/>
                  </a:lnTo>
                  <a:lnTo>
                    <a:pt x="2969966" y="591820"/>
                  </a:lnTo>
                  <a:cubicBezTo>
                    <a:pt x="2975046" y="647700"/>
                    <a:pt x="2973776" y="669290"/>
                    <a:pt x="2972506" y="718820"/>
                  </a:cubicBezTo>
                  <a:lnTo>
                    <a:pt x="2971236" y="741680"/>
                  </a:lnTo>
                  <a:lnTo>
                    <a:pt x="2968696" y="762000"/>
                  </a:lnTo>
                  <a:cubicBezTo>
                    <a:pt x="2966156" y="786130"/>
                    <a:pt x="2966156" y="817880"/>
                    <a:pt x="2967426" y="843280"/>
                  </a:cubicBezTo>
                  <a:lnTo>
                    <a:pt x="2963616" y="843280"/>
                  </a:lnTo>
                  <a:lnTo>
                    <a:pt x="2963616" y="859168"/>
                  </a:lnTo>
                  <a:lnTo>
                    <a:pt x="2967426" y="859168"/>
                  </a:lnTo>
                  <a:lnTo>
                    <a:pt x="2972506" y="859168"/>
                  </a:lnTo>
                  <a:lnTo>
                    <a:pt x="2967426" y="859168"/>
                  </a:lnTo>
                  <a:cubicBezTo>
                    <a:pt x="2967426" y="859168"/>
                    <a:pt x="2967426" y="859168"/>
                    <a:pt x="2968696" y="859168"/>
                  </a:cubicBezTo>
                  <a:lnTo>
                    <a:pt x="2959806" y="859168"/>
                  </a:lnTo>
                  <a:lnTo>
                    <a:pt x="2959806" y="859168"/>
                  </a:lnTo>
                  <a:lnTo>
                    <a:pt x="2964886" y="859168"/>
                  </a:lnTo>
                  <a:cubicBezTo>
                    <a:pt x="2963616" y="859168"/>
                    <a:pt x="2963616" y="859168"/>
                    <a:pt x="2962346" y="859168"/>
                  </a:cubicBezTo>
                  <a:cubicBezTo>
                    <a:pt x="2961076" y="859168"/>
                    <a:pt x="2959806" y="859168"/>
                    <a:pt x="2958536" y="859168"/>
                  </a:cubicBezTo>
                  <a:lnTo>
                    <a:pt x="2957266" y="859168"/>
                  </a:lnTo>
                  <a:cubicBezTo>
                    <a:pt x="2955996" y="859168"/>
                    <a:pt x="2957266" y="859168"/>
                    <a:pt x="2959806" y="859168"/>
                  </a:cubicBezTo>
                  <a:cubicBezTo>
                    <a:pt x="2962346" y="859168"/>
                    <a:pt x="2964886" y="859168"/>
                    <a:pt x="2962346" y="859168"/>
                  </a:cubicBezTo>
                  <a:lnTo>
                    <a:pt x="2962346" y="859168"/>
                  </a:lnTo>
                  <a:cubicBezTo>
                    <a:pt x="2963616" y="859168"/>
                    <a:pt x="2963616" y="859168"/>
                    <a:pt x="2964886" y="859168"/>
                  </a:cubicBezTo>
                  <a:cubicBezTo>
                    <a:pt x="2964886" y="859168"/>
                    <a:pt x="2963616" y="859168"/>
                    <a:pt x="2963616" y="859168"/>
                  </a:cubicBezTo>
                  <a:cubicBezTo>
                    <a:pt x="2962346" y="859168"/>
                    <a:pt x="2959806" y="859168"/>
                    <a:pt x="2964886" y="859168"/>
                  </a:cubicBezTo>
                  <a:lnTo>
                    <a:pt x="2955996" y="859168"/>
                  </a:lnTo>
                  <a:lnTo>
                    <a:pt x="2955996" y="859168"/>
                  </a:lnTo>
                  <a:cubicBezTo>
                    <a:pt x="2955996" y="859168"/>
                    <a:pt x="2957266" y="859168"/>
                    <a:pt x="2963616" y="859168"/>
                  </a:cubicBezTo>
                  <a:cubicBezTo>
                    <a:pt x="2966156" y="859168"/>
                    <a:pt x="2967426" y="859168"/>
                    <a:pt x="2969966" y="859168"/>
                  </a:cubicBezTo>
                  <a:cubicBezTo>
                    <a:pt x="2969966" y="859168"/>
                    <a:pt x="2969966" y="859168"/>
                    <a:pt x="2971236" y="859168"/>
                  </a:cubicBezTo>
                  <a:cubicBezTo>
                    <a:pt x="2972506" y="859168"/>
                    <a:pt x="2971236" y="859168"/>
                    <a:pt x="2971236" y="859168"/>
                  </a:cubicBezTo>
                  <a:cubicBezTo>
                    <a:pt x="2969966" y="859168"/>
                    <a:pt x="2968696" y="859168"/>
                    <a:pt x="2966156" y="859168"/>
                  </a:cubicBezTo>
                  <a:cubicBezTo>
                    <a:pt x="2962346" y="859168"/>
                    <a:pt x="2961076" y="859168"/>
                    <a:pt x="2961076" y="859168"/>
                  </a:cubicBezTo>
                  <a:lnTo>
                    <a:pt x="2962346" y="859168"/>
                  </a:lnTo>
                  <a:cubicBezTo>
                    <a:pt x="2966156" y="859168"/>
                    <a:pt x="2969966" y="859168"/>
                    <a:pt x="2969966" y="859168"/>
                  </a:cubicBezTo>
                  <a:lnTo>
                    <a:pt x="2968696" y="859168"/>
                  </a:lnTo>
                  <a:lnTo>
                    <a:pt x="2968696" y="859168"/>
                  </a:lnTo>
                  <a:cubicBezTo>
                    <a:pt x="2967426" y="859168"/>
                    <a:pt x="2966156" y="859168"/>
                    <a:pt x="2959806" y="859168"/>
                  </a:cubicBezTo>
                  <a:cubicBezTo>
                    <a:pt x="2952186" y="859168"/>
                    <a:pt x="2952186" y="859168"/>
                    <a:pt x="2949646" y="859168"/>
                  </a:cubicBezTo>
                  <a:lnTo>
                    <a:pt x="2948376" y="859168"/>
                  </a:lnTo>
                  <a:lnTo>
                    <a:pt x="2952186" y="859168"/>
                  </a:lnTo>
                  <a:cubicBezTo>
                    <a:pt x="2958536" y="859168"/>
                    <a:pt x="2958536" y="859168"/>
                    <a:pt x="2958536" y="859168"/>
                  </a:cubicBezTo>
                  <a:cubicBezTo>
                    <a:pt x="2958536" y="859168"/>
                    <a:pt x="2961076" y="859168"/>
                    <a:pt x="2967426" y="859168"/>
                  </a:cubicBezTo>
                  <a:lnTo>
                    <a:pt x="2966156" y="859168"/>
                  </a:lnTo>
                  <a:lnTo>
                    <a:pt x="2963616" y="859168"/>
                  </a:lnTo>
                  <a:cubicBezTo>
                    <a:pt x="2959806" y="859168"/>
                    <a:pt x="2962346" y="859168"/>
                    <a:pt x="2966156" y="859168"/>
                  </a:cubicBezTo>
                  <a:cubicBezTo>
                    <a:pt x="2969966" y="859168"/>
                    <a:pt x="2973776" y="859168"/>
                    <a:pt x="2972506" y="859168"/>
                  </a:cubicBezTo>
                  <a:cubicBezTo>
                    <a:pt x="2971236" y="859168"/>
                    <a:pt x="2971236" y="859168"/>
                    <a:pt x="2969966" y="859168"/>
                  </a:cubicBezTo>
                  <a:lnTo>
                    <a:pt x="2966156" y="859168"/>
                  </a:lnTo>
                  <a:lnTo>
                    <a:pt x="2969966" y="859168"/>
                  </a:lnTo>
                  <a:lnTo>
                    <a:pt x="2969966" y="859168"/>
                  </a:lnTo>
                  <a:lnTo>
                    <a:pt x="2967426" y="859168"/>
                  </a:lnTo>
                  <a:lnTo>
                    <a:pt x="2968696" y="859168"/>
                  </a:lnTo>
                  <a:lnTo>
                    <a:pt x="2963616" y="859168"/>
                  </a:lnTo>
                  <a:lnTo>
                    <a:pt x="2968696" y="859168"/>
                  </a:lnTo>
                  <a:cubicBezTo>
                    <a:pt x="2969966" y="859168"/>
                    <a:pt x="2972506" y="859168"/>
                    <a:pt x="2973776" y="859168"/>
                  </a:cubicBezTo>
                  <a:lnTo>
                    <a:pt x="2969966" y="859168"/>
                  </a:lnTo>
                  <a:cubicBezTo>
                    <a:pt x="2961076" y="859168"/>
                    <a:pt x="2962346" y="859168"/>
                    <a:pt x="2963616" y="859168"/>
                  </a:cubicBezTo>
                  <a:cubicBezTo>
                    <a:pt x="2964886" y="859168"/>
                    <a:pt x="2964886" y="859168"/>
                    <a:pt x="2966156" y="859168"/>
                  </a:cubicBezTo>
                  <a:lnTo>
                    <a:pt x="2961076" y="863600"/>
                  </a:lnTo>
                  <a:cubicBezTo>
                    <a:pt x="2959806" y="867410"/>
                    <a:pt x="2959806" y="869950"/>
                    <a:pt x="2958536" y="873760"/>
                  </a:cubicBezTo>
                  <a:lnTo>
                    <a:pt x="2966156" y="873760"/>
                  </a:lnTo>
                  <a:lnTo>
                    <a:pt x="2966156" y="883920"/>
                  </a:lnTo>
                  <a:lnTo>
                    <a:pt x="2961076" y="883920"/>
                  </a:lnTo>
                  <a:cubicBezTo>
                    <a:pt x="2958536" y="896620"/>
                    <a:pt x="2957266" y="918210"/>
                    <a:pt x="2955996" y="946150"/>
                  </a:cubicBezTo>
                  <a:cubicBezTo>
                    <a:pt x="2954726" y="966470"/>
                    <a:pt x="2954726" y="988060"/>
                    <a:pt x="2952186" y="1013460"/>
                  </a:cubicBezTo>
                  <a:lnTo>
                    <a:pt x="2964886" y="1014730"/>
                  </a:lnTo>
                  <a:cubicBezTo>
                    <a:pt x="2966156" y="1012190"/>
                    <a:pt x="2966156" y="1005840"/>
                    <a:pt x="2967426" y="999490"/>
                  </a:cubicBezTo>
                  <a:lnTo>
                    <a:pt x="2971236" y="999490"/>
                  </a:lnTo>
                  <a:cubicBezTo>
                    <a:pt x="2971236" y="1007110"/>
                    <a:pt x="2972506" y="1016000"/>
                    <a:pt x="2973776" y="1024890"/>
                  </a:cubicBezTo>
                  <a:cubicBezTo>
                    <a:pt x="2968696" y="1031240"/>
                    <a:pt x="2968696" y="1049020"/>
                    <a:pt x="2969966" y="1087120"/>
                  </a:cubicBezTo>
                  <a:lnTo>
                    <a:pt x="2969966" y="1097280"/>
                  </a:lnTo>
                  <a:lnTo>
                    <a:pt x="2961076" y="1094740"/>
                  </a:lnTo>
                  <a:lnTo>
                    <a:pt x="2961076" y="1104900"/>
                  </a:lnTo>
                  <a:cubicBezTo>
                    <a:pt x="2962346" y="1135380"/>
                    <a:pt x="2964886" y="1144270"/>
                    <a:pt x="2967426" y="1155700"/>
                  </a:cubicBezTo>
                  <a:cubicBezTo>
                    <a:pt x="2968696" y="1160780"/>
                    <a:pt x="2969966" y="1167130"/>
                    <a:pt x="2971236" y="1176020"/>
                  </a:cubicBezTo>
                  <a:cubicBezTo>
                    <a:pt x="2969966" y="1223010"/>
                    <a:pt x="2964886" y="1235710"/>
                    <a:pt x="2959806" y="1245870"/>
                  </a:cubicBezTo>
                  <a:lnTo>
                    <a:pt x="2958536" y="1248410"/>
                  </a:lnTo>
                  <a:lnTo>
                    <a:pt x="2958536" y="1250950"/>
                  </a:lnTo>
                  <a:cubicBezTo>
                    <a:pt x="2958536" y="1280160"/>
                    <a:pt x="2958536" y="1283970"/>
                    <a:pt x="2964886" y="1285240"/>
                  </a:cubicBezTo>
                  <a:cubicBezTo>
                    <a:pt x="2967426" y="1285240"/>
                    <a:pt x="2968696" y="1285240"/>
                    <a:pt x="2969966" y="1283970"/>
                  </a:cubicBezTo>
                  <a:lnTo>
                    <a:pt x="2969966" y="1291590"/>
                  </a:lnTo>
                  <a:cubicBezTo>
                    <a:pt x="2967426" y="1357630"/>
                    <a:pt x="2969966" y="1405890"/>
                    <a:pt x="2973776" y="1479550"/>
                  </a:cubicBezTo>
                  <a:lnTo>
                    <a:pt x="2975046" y="1492250"/>
                  </a:lnTo>
                  <a:cubicBezTo>
                    <a:pt x="2968696" y="1492250"/>
                    <a:pt x="2968696" y="1498600"/>
                    <a:pt x="2967426" y="1501140"/>
                  </a:cubicBezTo>
                  <a:lnTo>
                    <a:pt x="2967426" y="1502410"/>
                  </a:lnTo>
                  <a:lnTo>
                    <a:pt x="2971236" y="1527810"/>
                  </a:lnTo>
                  <a:lnTo>
                    <a:pt x="2968696" y="1524000"/>
                  </a:lnTo>
                  <a:lnTo>
                    <a:pt x="2969966" y="1551940"/>
                  </a:lnTo>
                  <a:cubicBezTo>
                    <a:pt x="2971236" y="1568450"/>
                    <a:pt x="2972506" y="1572260"/>
                    <a:pt x="2975046" y="1576070"/>
                  </a:cubicBezTo>
                  <a:cubicBezTo>
                    <a:pt x="2976316" y="1578610"/>
                    <a:pt x="2978856" y="1581150"/>
                    <a:pt x="2980126" y="1611630"/>
                  </a:cubicBezTo>
                  <a:lnTo>
                    <a:pt x="2980126" y="1614170"/>
                  </a:lnTo>
                  <a:cubicBezTo>
                    <a:pt x="2982666" y="1620520"/>
                    <a:pt x="2981396" y="1635760"/>
                    <a:pt x="2980126" y="1645920"/>
                  </a:cubicBezTo>
                  <a:lnTo>
                    <a:pt x="2966156" y="1644650"/>
                  </a:lnTo>
                  <a:lnTo>
                    <a:pt x="2940756" y="1642110"/>
                  </a:lnTo>
                  <a:cubicBezTo>
                    <a:pt x="2920436" y="1640840"/>
                    <a:pt x="2901386" y="1642110"/>
                    <a:pt x="2886146" y="1643380"/>
                  </a:cubicBezTo>
                  <a:lnTo>
                    <a:pt x="2886146" y="1639570"/>
                  </a:lnTo>
                  <a:lnTo>
                    <a:pt x="2881066" y="1637030"/>
                  </a:lnTo>
                  <a:lnTo>
                    <a:pt x="2834076" y="1640840"/>
                  </a:lnTo>
                  <a:cubicBezTo>
                    <a:pt x="2789626" y="1643380"/>
                    <a:pt x="2782006" y="1644650"/>
                    <a:pt x="2736286" y="1649730"/>
                  </a:cubicBezTo>
                  <a:cubicBezTo>
                    <a:pt x="2709616" y="1647190"/>
                    <a:pt x="2682946" y="1645920"/>
                    <a:pt x="2656276" y="1645920"/>
                  </a:cubicBezTo>
                  <a:lnTo>
                    <a:pt x="2642306" y="1645920"/>
                  </a:lnTo>
                  <a:cubicBezTo>
                    <a:pt x="2632146" y="1644650"/>
                    <a:pt x="2619446" y="1643380"/>
                    <a:pt x="2602936" y="1643380"/>
                  </a:cubicBezTo>
                  <a:lnTo>
                    <a:pt x="2602936" y="1645920"/>
                  </a:lnTo>
                  <a:lnTo>
                    <a:pt x="2600396" y="1645920"/>
                  </a:lnTo>
                  <a:cubicBezTo>
                    <a:pt x="2599126" y="1644650"/>
                    <a:pt x="2597856" y="1644650"/>
                    <a:pt x="2596586" y="1643380"/>
                  </a:cubicBezTo>
                  <a:lnTo>
                    <a:pt x="2594046" y="1643380"/>
                  </a:lnTo>
                  <a:cubicBezTo>
                    <a:pt x="2582616" y="1645920"/>
                    <a:pt x="2569916" y="1647190"/>
                    <a:pt x="2554676" y="1648460"/>
                  </a:cubicBezTo>
                  <a:lnTo>
                    <a:pt x="2536896" y="1640840"/>
                  </a:lnTo>
                  <a:lnTo>
                    <a:pt x="2530546" y="1645920"/>
                  </a:lnTo>
                  <a:lnTo>
                    <a:pt x="2414976" y="1640840"/>
                  </a:lnTo>
                  <a:cubicBezTo>
                    <a:pt x="2397196" y="1643380"/>
                    <a:pt x="2379416" y="1644650"/>
                    <a:pt x="2362906" y="1647190"/>
                  </a:cubicBezTo>
                  <a:cubicBezTo>
                    <a:pt x="2337506" y="1647190"/>
                    <a:pt x="2313376" y="1645920"/>
                    <a:pt x="2287976" y="1645920"/>
                  </a:cubicBezTo>
                  <a:lnTo>
                    <a:pt x="2287976" y="1640840"/>
                  </a:lnTo>
                  <a:lnTo>
                    <a:pt x="2237176" y="1644650"/>
                  </a:lnTo>
                  <a:cubicBezTo>
                    <a:pt x="2228286" y="1644650"/>
                    <a:pt x="2220666" y="1644650"/>
                    <a:pt x="2210506" y="1643380"/>
                  </a:cubicBezTo>
                  <a:lnTo>
                    <a:pt x="2210506" y="1642110"/>
                  </a:lnTo>
                  <a:cubicBezTo>
                    <a:pt x="2184060" y="1638300"/>
                    <a:pt x="2156860" y="1637030"/>
                    <a:pt x="2124803" y="1637030"/>
                  </a:cubicBezTo>
                  <a:lnTo>
                    <a:pt x="2102460" y="1637030"/>
                  </a:lnTo>
                  <a:lnTo>
                    <a:pt x="2111203" y="1642110"/>
                  </a:lnTo>
                  <a:cubicBezTo>
                    <a:pt x="2105375" y="1642110"/>
                    <a:pt x="2101489" y="1640840"/>
                    <a:pt x="2096632" y="1640840"/>
                  </a:cubicBezTo>
                  <a:cubicBezTo>
                    <a:pt x="2093718" y="1640840"/>
                    <a:pt x="2090804" y="1639570"/>
                    <a:pt x="2087889" y="1639570"/>
                  </a:cubicBezTo>
                  <a:lnTo>
                    <a:pt x="2085947" y="1639570"/>
                  </a:lnTo>
                  <a:cubicBezTo>
                    <a:pt x="2083032" y="1640840"/>
                    <a:pt x="2079147" y="1642110"/>
                    <a:pt x="2077204" y="1644650"/>
                  </a:cubicBezTo>
                  <a:lnTo>
                    <a:pt x="2077204" y="1643380"/>
                  </a:lnTo>
                  <a:cubicBezTo>
                    <a:pt x="2054861" y="1639570"/>
                    <a:pt x="2039318" y="1640840"/>
                    <a:pt x="2026690" y="1644650"/>
                  </a:cubicBezTo>
                  <a:lnTo>
                    <a:pt x="2024747" y="1644650"/>
                  </a:lnTo>
                  <a:cubicBezTo>
                    <a:pt x="1978119" y="1644650"/>
                    <a:pt x="1925663" y="1644650"/>
                    <a:pt x="1914006" y="1637030"/>
                  </a:cubicBezTo>
                  <a:lnTo>
                    <a:pt x="1912063" y="1637030"/>
                  </a:lnTo>
                  <a:cubicBezTo>
                    <a:pt x="1895549" y="1637030"/>
                    <a:pt x="1890692" y="1637030"/>
                    <a:pt x="1889720" y="1643380"/>
                  </a:cubicBezTo>
                  <a:lnTo>
                    <a:pt x="1881949" y="1643380"/>
                  </a:lnTo>
                  <a:lnTo>
                    <a:pt x="1869320" y="1639570"/>
                  </a:lnTo>
                  <a:lnTo>
                    <a:pt x="1857663" y="1644650"/>
                  </a:lnTo>
                  <a:cubicBezTo>
                    <a:pt x="1851835" y="1644650"/>
                    <a:pt x="1846007" y="1644650"/>
                    <a:pt x="1842121" y="1643380"/>
                  </a:cubicBezTo>
                  <a:lnTo>
                    <a:pt x="1842121" y="1634490"/>
                  </a:lnTo>
                  <a:cubicBezTo>
                    <a:pt x="1817835" y="1631950"/>
                    <a:pt x="1781893" y="1633220"/>
                    <a:pt x="1755665" y="1634490"/>
                  </a:cubicBezTo>
                  <a:cubicBezTo>
                    <a:pt x="1744008" y="1634490"/>
                    <a:pt x="1733322" y="1635760"/>
                    <a:pt x="1727493" y="1635760"/>
                  </a:cubicBezTo>
                  <a:lnTo>
                    <a:pt x="1727493" y="1638300"/>
                  </a:lnTo>
                  <a:lnTo>
                    <a:pt x="1647837" y="1638300"/>
                  </a:lnTo>
                  <a:lnTo>
                    <a:pt x="1647837" y="1635760"/>
                  </a:lnTo>
                  <a:cubicBezTo>
                    <a:pt x="1644923" y="1637030"/>
                    <a:pt x="1642009" y="1637030"/>
                    <a:pt x="1640066" y="1638300"/>
                  </a:cubicBezTo>
                  <a:lnTo>
                    <a:pt x="1613838" y="1638300"/>
                  </a:lnTo>
                  <a:cubicBezTo>
                    <a:pt x="1544867" y="1638300"/>
                    <a:pt x="1472982" y="1638300"/>
                    <a:pt x="1409840" y="1642110"/>
                  </a:cubicBezTo>
                  <a:lnTo>
                    <a:pt x="1405954" y="1642110"/>
                  </a:lnTo>
                  <a:cubicBezTo>
                    <a:pt x="1399155" y="1642110"/>
                    <a:pt x="1393326" y="1643380"/>
                    <a:pt x="1386526" y="1643380"/>
                  </a:cubicBezTo>
                  <a:lnTo>
                    <a:pt x="1353498" y="1645920"/>
                  </a:lnTo>
                  <a:lnTo>
                    <a:pt x="1360298" y="1648460"/>
                  </a:lnTo>
                  <a:lnTo>
                    <a:pt x="1345727" y="1648460"/>
                  </a:lnTo>
                  <a:cubicBezTo>
                    <a:pt x="1340870" y="1644650"/>
                    <a:pt x="1332127" y="1642110"/>
                    <a:pt x="1326298" y="1639570"/>
                  </a:cubicBezTo>
                  <a:lnTo>
                    <a:pt x="1325327" y="1645920"/>
                  </a:lnTo>
                  <a:lnTo>
                    <a:pt x="1324355" y="1640840"/>
                  </a:lnTo>
                  <a:cubicBezTo>
                    <a:pt x="1321441" y="1642110"/>
                    <a:pt x="1302984" y="1640840"/>
                    <a:pt x="1287442" y="1640840"/>
                  </a:cubicBezTo>
                  <a:lnTo>
                    <a:pt x="1242756" y="1640840"/>
                  </a:lnTo>
                  <a:lnTo>
                    <a:pt x="1242756" y="1644650"/>
                  </a:lnTo>
                  <a:cubicBezTo>
                    <a:pt x="1238871" y="1644650"/>
                    <a:pt x="1235957" y="1644650"/>
                    <a:pt x="1232071" y="1645920"/>
                  </a:cubicBezTo>
                  <a:lnTo>
                    <a:pt x="1231099" y="1645920"/>
                  </a:lnTo>
                  <a:cubicBezTo>
                    <a:pt x="1220414" y="1647190"/>
                    <a:pt x="1208757" y="1648460"/>
                    <a:pt x="1195157" y="1649730"/>
                  </a:cubicBezTo>
                  <a:cubicBezTo>
                    <a:pt x="1196128" y="1648460"/>
                    <a:pt x="1196128" y="1647190"/>
                    <a:pt x="1197100" y="1645920"/>
                  </a:cubicBezTo>
                  <a:cubicBezTo>
                    <a:pt x="1198071" y="1639570"/>
                    <a:pt x="1192243" y="1635760"/>
                    <a:pt x="1189328" y="1634490"/>
                  </a:cubicBezTo>
                  <a:lnTo>
                    <a:pt x="1187386" y="1634490"/>
                  </a:lnTo>
                  <a:cubicBezTo>
                    <a:pt x="1161157" y="1633220"/>
                    <a:pt x="1156300" y="1634490"/>
                    <a:pt x="1152415" y="1638300"/>
                  </a:cubicBezTo>
                  <a:cubicBezTo>
                    <a:pt x="1151443" y="1639570"/>
                    <a:pt x="1148529" y="1640840"/>
                    <a:pt x="1127158" y="1639570"/>
                  </a:cubicBezTo>
                  <a:lnTo>
                    <a:pt x="1125215" y="1639570"/>
                  </a:lnTo>
                  <a:cubicBezTo>
                    <a:pt x="1122301" y="1640840"/>
                    <a:pt x="1120358" y="1642110"/>
                    <a:pt x="1119386" y="1643380"/>
                  </a:cubicBezTo>
                  <a:cubicBezTo>
                    <a:pt x="1094130" y="1644650"/>
                    <a:pt x="1085387" y="1645920"/>
                    <a:pt x="1078587" y="1647190"/>
                  </a:cubicBezTo>
                  <a:lnTo>
                    <a:pt x="1054301" y="1644650"/>
                  </a:lnTo>
                  <a:cubicBezTo>
                    <a:pt x="1045559" y="1643380"/>
                    <a:pt x="1040702" y="1643380"/>
                    <a:pt x="1037787" y="1642110"/>
                  </a:cubicBezTo>
                  <a:lnTo>
                    <a:pt x="1037787" y="1633220"/>
                  </a:lnTo>
                  <a:lnTo>
                    <a:pt x="922189" y="1630680"/>
                  </a:lnTo>
                  <a:lnTo>
                    <a:pt x="925103" y="1635760"/>
                  </a:lnTo>
                  <a:cubicBezTo>
                    <a:pt x="917332" y="1637030"/>
                    <a:pt x="901789" y="1639570"/>
                    <a:pt x="891103" y="1639570"/>
                  </a:cubicBezTo>
                  <a:cubicBezTo>
                    <a:pt x="886246" y="1639570"/>
                    <a:pt x="881389" y="1640840"/>
                    <a:pt x="877504" y="1640840"/>
                  </a:cubicBezTo>
                  <a:lnTo>
                    <a:pt x="840740" y="1640840"/>
                  </a:lnTo>
                  <a:lnTo>
                    <a:pt x="840740" y="1637030"/>
                  </a:lnTo>
                  <a:lnTo>
                    <a:pt x="836930" y="1638300"/>
                  </a:lnTo>
                  <a:cubicBezTo>
                    <a:pt x="830580" y="1639570"/>
                    <a:pt x="805180" y="1640840"/>
                    <a:pt x="778510" y="1642110"/>
                  </a:cubicBezTo>
                  <a:lnTo>
                    <a:pt x="778510" y="1637030"/>
                  </a:lnTo>
                  <a:cubicBezTo>
                    <a:pt x="754380" y="1635760"/>
                    <a:pt x="734060" y="1637030"/>
                    <a:pt x="713740" y="1639570"/>
                  </a:cubicBezTo>
                  <a:cubicBezTo>
                    <a:pt x="687070" y="1642110"/>
                    <a:pt x="660400" y="1644650"/>
                    <a:pt x="623570" y="1639570"/>
                  </a:cubicBezTo>
                  <a:cubicBezTo>
                    <a:pt x="614680" y="1639570"/>
                    <a:pt x="601980" y="1637030"/>
                    <a:pt x="589280" y="1635760"/>
                  </a:cubicBezTo>
                  <a:cubicBezTo>
                    <a:pt x="561340" y="1631950"/>
                    <a:pt x="551180" y="1630680"/>
                    <a:pt x="546100" y="1635760"/>
                  </a:cubicBezTo>
                  <a:lnTo>
                    <a:pt x="544830" y="1637030"/>
                  </a:lnTo>
                  <a:cubicBezTo>
                    <a:pt x="537210" y="1637030"/>
                    <a:pt x="529590" y="1637030"/>
                    <a:pt x="520700" y="1638300"/>
                  </a:cubicBezTo>
                  <a:cubicBezTo>
                    <a:pt x="497840" y="1639570"/>
                    <a:pt x="474980" y="1640840"/>
                    <a:pt x="448310" y="1637030"/>
                  </a:cubicBezTo>
                  <a:lnTo>
                    <a:pt x="445770" y="1637030"/>
                  </a:lnTo>
                  <a:cubicBezTo>
                    <a:pt x="444500" y="1637030"/>
                    <a:pt x="443230" y="1637030"/>
                    <a:pt x="443230" y="1638300"/>
                  </a:cubicBezTo>
                  <a:lnTo>
                    <a:pt x="429260" y="1635760"/>
                  </a:lnTo>
                  <a:cubicBezTo>
                    <a:pt x="416560" y="1633220"/>
                    <a:pt x="393700" y="1634490"/>
                    <a:pt x="373380" y="1635760"/>
                  </a:cubicBezTo>
                  <a:cubicBezTo>
                    <a:pt x="363220" y="1635760"/>
                    <a:pt x="351790" y="1637030"/>
                    <a:pt x="346710" y="1637030"/>
                  </a:cubicBezTo>
                  <a:lnTo>
                    <a:pt x="345440" y="1631950"/>
                  </a:lnTo>
                  <a:cubicBezTo>
                    <a:pt x="323850" y="1638300"/>
                    <a:pt x="297180" y="1638300"/>
                    <a:pt x="266700" y="1637030"/>
                  </a:cubicBezTo>
                  <a:cubicBezTo>
                    <a:pt x="242570" y="1635760"/>
                    <a:pt x="214630" y="1635760"/>
                    <a:pt x="185420" y="1638300"/>
                  </a:cubicBezTo>
                  <a:lnTo>
                    <a:pt x="189230" y="1633220"/>
                  </a:lnTo>
                  <a:lnTo>
                    <a:pt x="166370" y="1635760"/>
                  </a:lnTo>
                  <a:cubicBezTo>
                    <a:pt x="163830" y="1635760"/>
                    <a:pt x="161290" y="1635760"/>
                    <a:pt x="157480" y="1637030"/>
                  </a:cubicBezTo>
                  <a:lnTo>
                    <a:pt x="156210" y="1630680"/>
                  </a:lnTo>
                  <a:cubicBezTo>
                    <a:pt x="139700" y="1631950"/>
                    <a:pt x="123190" y="1633220"/>
                    <a:pt x="101600" y="1631950"/>
                  </a:cubicBezTo>
                  <a:lnTo>
                    <a:pt x="97790" y="1631950"/>
                  </a:lnTo>
                  <a:lnTo>
                    <a:pt x="87630" y="1630680"/>
                  </a:lnTo>
                  <a:lnTo>
                    <a:pt x="87630" y="1610360"/>
                  </a:lnTo>
                  <a:lnTo>
                    <a:pt x="74930" y="1610360"/>
                  </a:lnTo>
                  <a:lnTo>
                    <a:pt x="74930" y="1604010"/>
                  </a:lnTo>
                  <a:cubicBezTo>
                    <a:pt x="76200" y="1590040"/>
                    <a:pt x="77470" y="1581150"/>
                    <a:pt x="80010" y="1570990"/>
                  </a:cubicBezTo>
                  <a:lnTo>
                    <a:pt x="80010" y="1568450"/>
                  </a:lnTo>
                  <a:cubicBezTo>
                    <a:pt x="85090" y="1544320"/>
                    <a:pt x="88900" y="1517650"/>
                    <a:pt x="87630" y="1447800"/>
                  </a:cubicBezTo>
                  <a:lnTo>
                    <a:pt x="83820" y="1447800"/>
                  </a:lnTo>
                  <a:cubicBezTo>
                    <a:pt x="85090" y="1426210"/>
                    <a:pt x="86360" y="1408430"/>
                    <a:pt x="88900" y="1398270"/>
                  </a:cubicBezTo>
                  <a:cubicBezTo>
                    <a:pt x="88900" y="1350010"/>
                    <a:pt x="87630" y="1347470"/>
                    <a:pt x="81280" y="1347470"/>
                  </a:cubicBezTo>
                  <a:cubicBezTo>
                    <a:pt x="81280" y="1334770"/>
                    <a:pt x="80010" y="1324610"/>
                    <a:pt x="77470" y="1311910"/>
                  </a:cubicBezTo>
                  <a:cubicBezTo>
                    <a:pt x="76200" y="1301750"/>
                    <a:pt x="73660" y="1290320"/>
                    <a:pt x="73660" y="1276350"/>
                  </a:cubicBezTo>
                  <a:lnTo>
                    <a:pt x="78740" y="1276350"/>
                  </a:lnTo>
                  <a:lnTo>
                    <a:pt x="78740" y="1270000"/>
                  </a:lnTo>
                  <a:cubicBezTo>
                    <a:pt x="81280" y="1206500"/>
                    <a:pt x="77470" y="1198880"/>
                    <a:pt x="73660" y="1191260"/>
                  </a:cubicBezTo>
                  <a:cubicBezTo>
                    <a:pt x="72390" y="1188720"/>
                    <a:pt x="71120" y="1184910"/>
                    <a:pt x="69850" y="1174750"/>
                  </a:cubicBezTo>
                  <a:lnTo>
                    <a:pt x="78740" y="1173480"/>
                  </a:lnTo>
                  <a:lnTo>
                    <a:pt x="77470" y="1141730"/>
                  </a:lnTo>
                  <a:lnTo>
                    <a:pt x="86360" y="1155700"/>
                  </a:lnTo>
                  <a:lnTo>
                    <a:pt x="83820" y="1127760"/>
                  </a:lnTo>
                  <a:cubicBezTo>
                    <a:pt x="78740" y="1071880"/>
                    <a:pt x="80010" y="1050290"/>
                    <a:pt x="81280" y="1000760"/>
                  </a:cubicBezTo>
                  <a:lnTo>
                    <a:pt x="82550" y="977900"/>
                  </a:lnTo>
                  <a:lnTo>
                    <a:pt x="85090" y="957580"/>
                  </a:lnTo>
                  <a:cubicBezTo>
                    <a:pt x="87630" y="933450"/>
                    <a:pt x="87630" y="902970"/>
                    <a:pt x="86360" y="877570"/>
                  </a:cubicBezTo>
                  <a:lnTo>
                    <a:pt x="88900" y="877570"/>
                  </a:lnTo>
                  <a:cubicBezTo>
                    <a:pt x="87630" y="871220"/>
                    <a:pt x="87630" y="866140"/>
                    <a:pt x="87630" y="861060"/>
                  </a:cubicBezTo>
                  <a:lnTo>
                    <a:pt x="87630" y="859168"/>
                  </a:lnTo>
                  <a:lnTo>
                    <a:pt x="83820" y="859168"/>
                  </a:lnTo>
                  <a:lnTo>
                    <a:pt x="78740" y="859168"/>
                  </a:lnTo>
                  <a:lnTo>
                    <a:pt x="83820" y="859168"/>
                  </a:lnTo>
                  <a:cubicBezTo>
                    <a:pt x="83820" y="859168"/>
                    <a:pt x="83820" y="859168"/>
                    <a:pt x="82550" y="859168"/>
                  </a:cubicBezTo>
                  <a:lnTo>
                    <a:pt x="91440" y="859168"/>
                  </a:lnTo>
                  <a:lnTo>
                    <a:pt x="91440" y="859168"/>
                  </a:lnTo>
                  <a:lnTo>
                    <a:pt x="86360" y="859168"/>
                  </a:lnTo>
                  <a:cubicBezTo>
                    <a:pt x="87630" y="859168"/>
                    <a:pt x="87630" y="859168"/>
                    <a:pt x="88900" y="859168"/>
                  </a:cubicBezTo>
                  <a:cubicBezTo>
                    <a:pt x="90170" y="859168"/>
                    <a:pt x="91440" y="859168"/>
                    <a:pt x="92710" y="859168"/>
                  </a:cubicBezTo>
                  <a:lnTo>
                    <a:pt x="93980" y="859168"/>
                  </a:lnTo>
                  <a:cubicBezTo>
                    <a:pt x="95250" y="859168"/>
                    <a:pt x="92710" y="859168"/>
                    <a:pt x="91440" y="859168"/>
                  </a:cubicBezTo>
                  <a:cubicBezTo>
                    <a:pt x="88900" y="859168"/>
                    <a:pt x="86360" y="859168"/>
                    <a:pt x="88900" y="859168"/>
                  </a:cubicBezTo>
                  <a:lnTo>
                    <a:pt x="88900" y="859168"/>
                  </a:lnTo>
                  <a:cubicBezTo>
                    <a:pt x="87630" y="859168"/>
                    <a:pt x="87630" y="859168"/>
                    <a:pt x="86360" y="859168"/>
                  </a:cubicBezTo>
                  <a:cubicBezTo>
                    <a:pt x="86360" y="859168"/>
                    <a:pt x="87630" y="859168"/>
                    <a:pt x="87630" y="859168"/>
                  </a:cubicBezTo>
                  <a:cubicBezTo>
                    <a:pt x="88900" y="859168"/>
                    <a:pt x="91440" y="859168"/>
                    <a:pt x="86360" y="859168"/>
                  </a:cubicBezTo>
                  <a:lnTo>
                    <a:pt x="95250" y="859168"/>
                  </a:lnTo>
                  <a:lnTo>
                    <a:pt x="95250" y="859168"/>
                  </a:lnTo>
                  <a:cubicBezTo>
                    <a:pt x="95250" y="859168"/>
                    <a:pt x="93980" y="859168"/>
                    <a:pt x="87630" y="859168"/>
                  </a:cubicBezTo>
                  <a:cubicBezTo>
                    <a:pt x="85090" y="859168"/>
                    <a:pt x="83820" y="859168"/>
                    <a:pt x="81280" y="859168"/>
                  </a:cubicBezTo>
                  <a:cubicBezTo>
                    <a:pt x="81280" y="859168"/>
                    <a:pt x="81280" y="859168"/>
                    <a:pt x="80010" y="859168"/>
                  </a:cubicBezTo>
                  <a:cubicBezTo>
                    <a:pt x="78740" y="859168"/>
                    <a:pt x="80010" y="859168"/>
                    <a:pt x="80010" y="859168"/>
                  </a:cubicBezTo>
                  <a:cubicBezTo>
                    <a:pt x="81280" y="859168"/>
                    <a:pt x="82550" y="859168"/>
                    <a:pt x="85090" y="859168"/>
                  </a:cubicBezTo>
                  <a:cubicBezTo>
                    <a:pt x="88900" y="859168"/>
                    <a:pt x="90170" y="859168"/>
                    <a:pt x="90170" y="859168"/>
                  </a:cubicBezTo>
                  <a:lnTo>
                    <a:pt x="90170" y="859168"/>
                  </a:lnTo>
                  <a:lnTo>
                    <a:pt x="88900" y="859168"/>
                  </a:lnTo>
                  <a:cubicBezTo>
                    <a:pt x="85090" y="859168"/>
                    <a:pt x="81280" y="859168"/>
                    <a:pt x="81280" y="859168"/>
                  </a:cubicBezTo>
                  <a:lnTo>
                    <a:pt x="82550" y="859168"/>
                  </a:lnTo>
                  <a:lnTo>
                    <a:pt x="82550" y="859168"/>
                  </a:lnTo>
                  <a:cubicBezTo>
                    <a:pt x="83820" y="859168"/>
                    <a:pt x="85090" y="859168"/>
                    <a:pt x="91440" y="859168"/>
                  </a:cubicBezTo>
                  <a:cubicBezTo>
                    <a:pt x="99060" y="859168"/>
                    <a:pt x="99060" y="859168"/>
                    <a:pt x="101600" y="859168"/>
                  </a:cubicBezTo>
                  <a:lnTo>
                    <a:pt x="102870" y="859168"/>
                  </a:lnTo>
                  <a:lnTo>
                    <a:pt x="99060" y="859168"/>
                  </a:lnTo>
                  <a:cubicBezTo>
                    <a:pt x="92710" y="859168"/>
                    <a:pt x="92710" y="859168"/>
                    <a:pt x="92710" y="859168"/>
                  </a:cubicBezTo>
                  <a:cubicBezTo>
                    <a:pt x="92710" y="859168"/>
                    <a:pt x="90170" y="859168"/>
                    <a:pt x="83820" y="859168"/>
                  </a:cubicBezTo>
                  <a:lnTo>
                    <a:pt x="85090" y="859168"/>
                  </a:lnTo>
                  <a:lnTo>
                    <a:pt x="87630" y="859168"/>
                  </a:lnTo>
                  <a:cubicBezTo>
                    <a:pt x="91440" y="859168"/>
                    <a:pt x="88900" y="859168"/>
                    <a:pt x="85090" y="859168"/>
                  </a:cubicBezTo>
                  <a:cubicBezTo>
                    <a:pt x="81280" y="859168"/>
                    <a:pt x="77470" y="859168"/>
                    <a:pt x="78740" y="859168"/>
                  </a:cubicBezTo>
                  <a:cubicBezTo>
                    <a:pt x="80010" y="859168"/>
                    <a:pt x="80010" y="859168"/>
                    <a:pt x="81280" y="859168"/>
                  </a:cubicBezTo>
                  <a:lnTo>
                    <a:pt x="85090" y="859168"/>
                  </a:lnTo>
                  <a:lnTo>
                    <a:pt x="81280" y="859168"/>
                  </a:lnTo>
                  <a:lnTo>
                    <a:pt x="81280" y="859168"/>
                  </a:lnTo>
                  <a:lnTo>
                    <a:pt x="83820" y="859168"/>
                  </a:lnTo>
                  <a:lnTo>
                    <a:pt x="82550" y="859168"/>
                  </a:lnTo>
                  <a:lnTo>
                    <a:pt x="87630" y="859168"/>
                  </a:lnTo>
                  <a:lnTo>
                    <a:pt x="82550" y="859168"/>
                  </a:lnTo>
                  <a:cubicBezTo>
                    <a:pt x="81280" y="859168"/>
                    <a:pt x="78740" y="859168"/>
                    <a:pt x="77470" y="859168"/>
                  </a:cubicBezTo>
                  <a:lnTo>
                    <a:pt x="81280" y="859168"/>
                  </a:lnTo>
                  <a:cubicBezTo>
                    <a:pt x="90170" y="859168"/>
                    <a:pt x="88900" y="859168"/>
                    <a:pt x="87630" y="859168"/>
                  </a:cubicBezTo>
                  <a:cubicBezTo>
                    <a:pt x="86360" y="859168"/>
                    <a:pt x="86360" y="859168"/>
                    <a:pt x="85090" y="85916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868761" y="83820"/>
                    <a:pt x="895960" y="85090"/>
                    <a:pt x="928017" y="85090"/>
                  </a:cubicBezTo>
                  <a:lnTo>
                    <a:pt x="950360" y="85090"/>
                  </a:lnTo>
                  <a:lnTo>
                    <a:pt x="941617" y="80010"/>
                  </a:lnTo>
                  <a:cubicBezTo>
                    <a:pt x="947445" y="80010"/>
                    <a:pt x="951331" y="81280"/>
                    <a:pt x="956188" y="81280"/>
                  </a:cubicBezTo>
                  <a:cubicBezTo>
                    <a:pt x="959103" y="81280"/>
                    <a:pt x="962017" y="82550"/>
                    <a:pt x="964931" y="82550"/>
                  </a:cubicBezTo>
                  <a:lnTo>
                    <a:pt x="966874" y="82550"/>
                  </a:lnTo>
                  <a:cubicBezTo>
                    <a:pt x="969788" y="81280"/>
                    <a:pt x="973674" y="80010"/>
                    <a:pt x="975617" y="77470"/>
                  </a:cubicBezTo>
                  <a:lnTo>
                    <a:pt x="975617" y="78740"/>
                  </a:lnTo>
                  <a:cubicBezTo>
                    <a:pt x="997959" y="83820"/>
                    <a:pt x="1013502" y="82550"/>
                    <a:pt x="1026130" y="78740"/>
                  </a:cubicBezTo>
                  <a:lnTo>
                    <a:pt x="1028073" y="78740"/>
                  </a:lnTo>
                  <a:cubicBezTo>
                    <a:pt x="1074701" y="78740"/>
                    <a:pt x="1127158" y="78740"/>
                    <a:pt x="1138815" y="86360"/>
                  </a:cubicBezTo>
                  <a:lnTo>
                    <a:pt x="1140757" y="86360"/>
                  </a:lnTo>
                  <a:cubicBezTo>
                    <a:pt x="1158243" y="86360"/>
                    <a:pt x="1162129" y="86360"/>
                    <a:pt x="1163100" y="80010"/>
                  </a:cubicBezTo>
                  <a:lnTo>
                    <a:pt x="1170871" y="80010"/>
                  </a:lnTo>
                  <a:lnTo>
                    <a:pt x="1183500" y="83820"/>
                  </a:lnTo>
                  <a:lnTo>
                    <a:pt x="1195157" y="78740"/>
                  </a:lnTo>
                  <a:cubicBezTo>
                    <a:pt x="1200985" y="78740"/>
                    <a:pt x="1206814" y="78740"/>
                    <a:pt x="1210700" y="80010"/>
                  </a:cubicBezTo>
                  <a:lnTo>
                    <a:pt x="1210700" y="88900"/>
                  </a:lnTo>
                  <a:cubicBezTo>
                    <a:pt x="1234985" y="91440"/>
                    <a:pt x="1270927" y="90170"/>
                    <a:pt x="1297156" y="88900"/>
                  </a:cubicBezTo>
                  <a:cubicBezTo>
                    <a:pt x="1308813" y="88900"/>
                    <a:pt x="1319498" y="87630"/>
                    <a:pt x="1325327" y="87630"/>
                  </a:cubicBezTo>
                  <a:lnTo>
                    <a:pt x="1325327" y="85090"/>
                  </a:lnTo>
                  <a:lnTo>
                    <a:pt x="1404983" y="85090"/>
                  </a:lnTo>
                  <a:lnTo>
                    <a:pt x="1404983" y="87630"/>
                  </a:lnTo>
                  <a:cubicBezTo>
                    <a:pt x="1407897" y="86360"/>
                    <a:pt x="1410811" y="86360"/>
                    <a:pt x="1412754" y="85090"/>
                  </a:cubicBezTo>
                  <a:lnTo>
                    <a:pt x="1438983" y="85090"/>
                  </a:lnTo>
                  <a:cubicBezTo>
                    <a:pt x="1507953" y="85090"/>
                    <a:pt x="1579838" y="85090"/>
                    <a:pt x="1642980" y="81280"/>
                  </a:cubicBezTo>
                  <a:lnTo>
                    <a:pt x="1646866" y="81280"/>
                  </a:lnTo>
                  <a:cubicBezTo>
                    <a:pt x="1653666" y="81280"/>
                    <a:pt x="1659494" y="80010"/>
                    <a:pt x="1666294" y="80010"/>
                  </a:cubicBezTo>
                  <a:lnTo>
                    <a:pt x="1699322" y="77470"/>
                  </a:lnTo>
                  <a:lnTo>
                    <a:pt x="1692522" y="74930"/>
                  </a:lnTo>
                  <a:lnTo>
                    <a:pt x="1707094" y="74930"/>
                  </a:lnTo>
                  <a:cubicBezTo>
                    <a:pt x="1711951" y="78740"/>
                    <a:pt x="1720693" y="81280"/>
                    <a:pt x="1726522" y="83820"/>
                  </a:cubicBezTo>
                  <a:lnTo>
                    <a:pt x="1727493" y="77470"/>
                  </a:lnTo>
                  <a:lnTo>
                    <a:pt x="1728465" y="82550"/>
                  </a:lnTo>
                  <a:cubicBezTo>
                    <a:pt x="1731379" y="81280"/>
                    <a:pt x="1749836" y="82550"/>
                    <a:pt x="1765379" y="82550"/>
                  </a:cubicBezTo>
                  <a:lnTo>
                    <a:pt x="1810064" y="82550"/>
                  </a:lnTo>
                  <a:lnTo>
                    <a:pt x="1810064" y="78740"/>
                  </a:lnTo>
                  <a:cubicBezTo>
                    <a:pt x="1813950" y="78740"/>
                    <a:pt x="1816864" y="78740"/>
                    <a:pt x="1820749" y="77470"/>
                  </a:cubicBezTo>
                  <a:lnTo>
                    <a:pt x="1821721" y="77470"/>
                  </a:lnTo>
                  <a:cubicBezTo>
                    <a:pt x="1832406" y="76200"/>
                    <a:pt x="1844064" y="74930"/>
                    <a:pt x="1857663" y="73660"/>
                  </a:cubicBezTo>
                  <a:cubicBezTo>
                    <a:pt x="1856692" y="74930"/>
                    <a:pt x="1856692" y="76200"/>
                    <a:pt x="1855720" y="77470"/>
                  </a:cubicBezTo>
                  <a:cubicBezTo>
                    <a:pt x="1854749" y="83820"/>
                    <a:pt x="1860578" y="87630"/>
                    <a:pt x="1863492" y="88900"/>
                  </a:cubicBezTo>
                  <a:lnTo>
                    <a:pt x="1865435" y="88900"/>
                  </a:lnTo>
                  <a:cubicBezTo>
                    <a:pt x="1891663" y="90170"/>
                    <a:pt x="1896520" y="88900"/>
                    <a:pt x="1900406" y="85090"/>
                  </a:cubicBezTo>
                  <a:cubicBezTo>
                    <a:pt x="1901377" y="83820"/>
                    <a:pt x="1903320" y="82550"/>
                    <a:pt x="1925662" y="83820"/>
                  </a:cubicBezTo>
                  <a:lnTo>
                    <a:pt x="1927605" y="83820"/>
                  </a:lnTo>
                  <a:cubicBezTo>
                    <a:pt x="1930520" y="82550"/>
                    <a:pt x="1932462" y="81280"/>
                    <a:pt x="1933434" y="80010"/>
                  </a:cubicBezTo>
                  <a:cubicBezTo>
                    <a:pt x="1958691" y="78740"/>
                    <a:pt x="1967433" y="77470"/>
                    <a:pt x="1974233" y="76200"/>
                  </a:cubicBezTo>
                  <a:lnTo>
                    <a:pt x="1998519" y="78740"/>
                  </a:lnTo>
                  <a:cubicBezTo>
                    <a:pt x="2007261" y="80010"/>
                    <a:pt x="2012118" y="80010"/>
                    <a:pt x="2015033" y="81280"/>
                  </a:cubicBezTo>
                  <a:lnTo>
                    <a:pt x="2015033" y="90170"/>
                  </a:lnTo>
                  <a:lnTo>
                    <a:pt x="2130632" y="92710"/>
                  </a:lnTo>
                  <a:lnTo>
                    <a:pt x="2126746" y="91440"/>
                  </a:lnTo>
                  <a:cubicBezTo>
                    <a:pt x="2134517" y="90170"/>
                    <a:pt x="2150060" y="87630"/>
                    <a:pt x="2160745" y="87630"/>
                  </a:cubicBezTo>
                  <a:cubicBezTo>
                    <a:pt x="2184060" y="85090"/>
                    <a:pt x="2193774" y="83820"/>
                    <a:pt x="2197806" y="81280"/>
                  </a:cubicBezTo>
                  <a:lnTo>
                    <a:pt x="2207966" y="81280"/>
                  </a:lnTo>
                  <a:lnTo>
                    <a:pt x="2210506" y="85090"/>
                  </a:lnTo>
                  <a:lnTo>
                    <a:pt x="2210506" y="63500"/>
                  </a:lnTo>
                  <a:lnTo>
                    <a:pt x="2213046" y="63500"/>
                  </a:lnTo>
                  <a:lnTo>
                    <a:pt x="2211776" y="85090"/>
                  </a:lnTo>
                  <a:lnTo>
                    <a:pt x="2215585" y="83820"/>
                  </a:lnTo>
                  <a:cubicBezTo>
                    <a:pt x="2221935" y="82550"/>
                    <a:pt x="2247335" y="81280"/>
                    <a:pt x="2274006" y="80010"/>
                  </a:cubicBezTo>
                  <a:lnTo>
                    <a:pt x="2274006" y="85090"/>
                  </a:lnTo>
                  <a:cubicBezTo>
                    <a:pt x="2298135" y="86360"/>
                    <a:pt x="2318456" y="85090"/>
                    <a:pt x="2338776" y="82550"/>
                  </a:cubicBezTo>
                  <a:cubicBezTo>
                    <a:pt x="2365446" y="80010"/>
                    <a:pt x="2392116" y="77470"/>
                    <a:pt x="2428946" y="82550"/>
                  </a:cubicBezTo>
                  <a:cubicBezTo>
                    <a:pt x="2437835" y="82550"/>
                    <a:pt x="2450535" y="85090"/>
                    <a:pt x="2463235" y="86360"/>
                  </a:cubicBezTo>
                  <a:cubicBezTo>
                    <a:pt x="2491176" y="90170"/>
                    <a:pt x="2501335" y="91440"/>
                    <a:pt x="2506416" y="86360"/>
                  </a:cubicBezTo>
                  <a:lnTo>
                    <a:pt x="2507685" y="85090"/>
                  </a:lnTo>
                  <a:cubicBezTo>
                    <a:pt x="2515306" y="85090"/>
                    <a:pt x="2522926" y="85090"/>
                    <a:pt x="2531816" y="83820"/>
                  </a:cubicBezTo>
                  <a:cubicBezTo>
                    <a:pt x="2554676" y="82550"/>
                    <a:pt x="2577535" y="81280"/>
                    <a:pt x="2604206" y="85090"/>
                  </a:cubicBezTo>
                  <a:lnTo>
                    <a:pt x="2606746" y="85090"/>
                  </a:lnTo>
                  <a:cubicBezTo>
                    <a:pt x="2608016" y="85090"/>
                    <a:pt x="2609285" y="85090"/>
                    <a:pt x="2609285" y="83820"/>
                  </a:cubicBezTo>
                  <a:lnTo>
                    <a:pt x="2623256" y="86360"/>
                  </a:lnTo>
                  <a:cubicBezTo>
                    <a:pt x="2635956" y="88900"/>
                    <a:pt x="2658816" y="87630"/>
                    <a:pt x="2679135" y="86360"/>
                  </a:cubicBezTo>
                  <a:cubicBezTo>
                    <a:pt x="2689296" y="86360"/>
                    <a:pt x="2700726" y="85090"/>
                    <a:pt x="2707076" y="85090"/>
                  </a:cubicBezTo>
                  <a:lnTo>
                    <a:pt x="2708346" y="90170"/>
                  </a:lnTo>
                  <a:cubicBezTo>
                    <a:pt x="2729935" y="83820"/>
                    <a:pt x="2756606" y="83820"/>
                    <a:pt x="2787085" y="85090"/>
                  </a:cubicBezTo>
                  <a:cubicBezTo>
                    <a:pt x="2811216" y="86360"/>
                    <a:pt x="2839156" y="86360"/>
                    <a:pt x="2868365" y="83820"/>
                  </a:cubicBezTo>
                  <a:lnTo>
                    <a:pt x="2864556" y="87630"/>
                  </a:lnTo>
                  <a:lnTo>
                    <a:pt x="2887415" y="85090"/>
                  </a:lnTo>
                  <a:cubicBezTo>
                    <a:pt x="2889956" y="85090"/>
                    <a:pt x="2892496" y="85090"/>
                    <a:pt x="2896306" y="83820"/>
                  </a:cubicBezTo>
                  <a:lnTo>
                    <a:pt x="2897576" y="90170"/>
                  </a:lnTo>
                  <a:cubicBezTo>
                    <a:pt x="2914085" y="88900"/>
                    <a:pt x="2930596" y="87630"/>
                    <a:pt x="2952185" y="88900"/>
                  </a:cubicBezTo>
                  <a:lnTo>
                    <a:pt x="2955996" y="88900"/>
                  </a:lnTo>
                  <a:lnTo>
                    <a:pt x="2966156" y="90170"/>
                  </a:lnTo>
                  <a:lnTo>
                    <a:pt x="2966156" y="109220"/>
                  </a:lnTo>
                  <a:lnTo>
                    <a:pt x="2978856" y="109220"/>
                  </a:lnTo>
                  <a:lnTo>
                    <a:pt x="2978856" y="115570"/>
                  </a:lnTo>
                  <a:cubicBezTo>
                    <a:pt x="2977585" y="129540"/>
                    <a:pt x="2976315" y="138430"/>
                    <a:pt x="2973776" y="148590"/>
                  </a:cubicBezTo>
                  <a:lnTo>
                    <a:pt x="2973776" y="151130"/>
                  </a:lnTo>
                  <a:cubicBezTo>
                    <a:pt x="2968696" y="176530"/>
                    <a:pt x="2964885" y="201930"/>
                    <a:pt x="2966156" y="271780"/>
                  </a:cubicBezTo>
                  <a:lnTo>
                    <a:pt x="2969965" y="271780"/>
                  </a:lnTo>
                  <a:cubicBezTo>
                    <a:pt x="2968696" y="293370"/>
                    <a:pt x="2967426" y="311150"/>
                    <a:pt x="2964885" y="321310"/>
                  </a:cubicBezTo>
                  <a:cubicBezTo>
                    <a:pt x="2964885" y="369570"/>
                    <a:pt x="2966156" y="372110"/>
                    <a:pt x="2972506" y="372110"/>
                  </a:cubicBezTo>
                  <a:cubicBezTo>
                    <a:pt x="2972506" y="384810"/>
                    <a:pt x="2973776" y="394970"/>
                    <a:pt x="2976315" y="407670"/>
                  </a:cubicBezTo>
                  <a:cubicBezTo>
                    <a:pt x="2977585" y="417830"/>
                    <a:pt x="2980126" y="429260"/>
                    <a:pt x="2980126" y="443230"/>
                  </a:cubicBezTo>
                  <a:lnTo>
                    <a:pt x="2975046" y="443230"/>
                  </a:lnTo>
                  <a:lnTo>
                    <a:pt x="2975046" y="449580"/>
                  </a:lnTo>
                  <a:cubicBezTo>
                    <a:pt x="2972506" y="513080"/>
                    <a:pt x="2976315" y="520700"/>
                    <a:pt x="2980126" y="528320"/>
                  </a:cubicBezTo>
                  <a:cubicBezTo>
                    <a:pt x="2981396" y="530860"/>
                    <a:pt x="2982665" y="534670"/>
                    <a:pt x="2983935" y="544830"/>
                  </a:cubicBezTo>
                  <a:lnTo>
                    <a:pt x="2975046" y="546100"/>
                  </a:lnTo>
                  <a:moveTo>
                    <a:pt x="2978856" y="756920"/>
                  </a:moveTo>
                  <a:lnTo>
                    <a:pt x="2976316" y="751840"/>
                  </a:lnTo>
                  <a:lnTo>
                    <a:pt x="2977586" y="745490"/>
                  </a:lnTo>
                  <a:cubicBezTo>
                    <a:pt x="2978856" y="750570"/>
                    <a:pt x="2978856" y="754380"/>
                    <a:pt x="2978856" y="756920"/>
                  </a:cubicBezTo>
                  <a:moveTo>
                    <a:pt x="73660" y="963930"/>
                  </a:moveTo>
                  <a:lnTo>
                    <a:pt x="76200" y="969010"/>
                  </a:lnTo>
                  <a:lnTo>
                    <a:pt x="74930" y="975360"/>
                  </a:lnTo>
                  <a:cubicBezTo>
                    <a:pt x="73660" y="971550"/>
                    <a:pt x="73660" y="967740"/>
                    <a:pt x="73660" y="963930"/>
                  </a:cubicBezTo>
                  <a:moveTo>
                    <a:pt x="3014415" y="628650"/>
                  </a:moveTo>
                  <a:lnTo>
                    <a:pt x="3014415" y="619760"/>
                  </a:lnTo>
                  <a:cubicBezTo>
                    <a:pt x="3014415" y="623570"/>
                    <a:pt x="3015685" y="626110"/>
                    <a:pt x="3015685" y="628650"/>
                  </a:cubicBezTo>
                  <a:lnTo>
                    <a:pt x="3014415" y="628650"/>
                  </a:lnTo>
                  <a:moveTo>
                    <a:pt x="3043626" y="859168"/>
                  </a:moveTo>
                  <a:lnTo>
                    <a:pt x="3039815" y="859168"/>
                  </a:lnTo>
                  <a:cubicBezTo>
                    <a:pt x="3041085" y="859168"/>
                    <a:pt x="3042356" y="859168"/>
                    <a:pt x="3043626" y="859168"/>
                  </a:cubicBezTo>
                </a:path>
              </a:pathLst>
            </a:custGeom>
            <a:solidFill>
              <a:srgbClr val="5F1A1F"/>
            </a:solidFill>
          </p:spPr>
        </p:sp>
      </p:grpSp>
      <p:sp>
        <p:nvSpPr>
          <p:cNvPr id="7" name="Freeform 7"/>
          <p:cNvSpPr/>
          <p:nvPr/>
        </p:nvSpPr>
        <p:spPr>
          <a:xfrm flipH="1">
            <a:off x="11045236" y="1213320"/>
            <a:ext cx="6987944" cy="8754828"/>
          </a:xfrm>
          <a:custGeom>
            <a:avLst/>
            <a:gdLst/>
            <a:ahLst/>
            <a:cxnLst/>
            <a:rect l="l" t="t" r="r" b="b"/>
            <a:pathLst>
              <a:path w="6987944" h="8754828">
                <a:moveTo>
                  <a:pt x="6987944" y="0"/>
                </a:moveTo>
                <a:lnTo>
                  <a:pt x="0" y="0"/>
                </a:lnTo>
                <a:lnTo>
                  <a:pt x="0" y="8754828"/>
                </a:lnTo>
                <a:lnTo>
                  <a:pt x="6987944" y="8754828"/>
                </a:lnTo>
                <a:lnTo>
                  <a:pt x="6987944"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Rectangle 7"/>
          <p:cNvSpPr/>
          <p:nvPr/>
        </p:nvSpPr>
        <p:spPr>
          <a:xfrm>
            <a:off x="5528540" y="847111"/>
            <a:ext cx="4825360" cy="808619"/>
          </a:xfrm>
          <a:prstGeom prst="rect">
            <a:avLst/>
          </a:prstGeom>
        </p:spPr>
        <p:txBody>
          <a:bodyPr wrap="none">
            <a:spAutoFit/>
          </a:bodyPr>
          <a:lstStyle/>
          <a:p>
            <a:pPr algn="ctr">
              <a:lnSpc>
                <a:spcPct val="115000"/>
              </a:lnSpc>
              <a:spcAft>
                <a:spcPts val="0"/>
              </a:spcAft>
              <a:tabLst>
                <a:tab pos="1386840" algn="l"/>
              </a:tabLst>
            </a:pPr>
            <a:r>
              <a:rPr lang="en-US" sz="4400" b="1">
                <a:solidFill>
                  <a:srgbClr val="FF0000"/>
                </a:solidFill>
                <a:latin typeface="Times New Roman" panose="02020603050405020304" pitchFamily="18" charset="0"/>
                <a:ea typeface="MS Mincho"/>
                <a:cs typeface="Times New Roman" panose="02020603050405020304" pitchFamily="18" charset="0"/>
              </a:rPr>
              <a:t>Phiếu học tập số 02</a:t>
            </a:r>
            <a:endParaRPr lang="en-GB" sz="4400">
              <a:effectLst/>
              <a:latin typeface="Times New Roman" panose="02020603050405020304" pitchFamily="18" charset="0"/>
              <a:ea typeface="Times New Roman" panose="02020603050405020304" pitchFamily="18"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08074294"/>
              </p:ext>
            </p:extLst>
          </p:nvPr>
        </p:nvGraphicFramePr>
        <p:xfrm>
          <a:off x="1066800" y="2205386"/>
          <a:ext cx="10011093" cy="6951726"/>
        </p:xfrm>
        <a:graphic>
          <a:graphicData uri="http://schemas.openxmlformats.org/drawingml/2006/table">
            <a:tbl>
              <a:tblPr firstRow="1" firstCol="1" bandRow="1"/>
              <a:tblGrid>
                <a:gridCol w="3098273">
                  <a:extLst>
                    <a:ext uri="{9D8B030D-6E8A-4147-A177-3AD203B41FA5}">
                      <a16:colId xmlns:a16="http://schemas.microsoft.com/office/drawing/2014/main" val="20000"/>
                    </a:ext>
                  </a:extLst>
                </a:gridCol>
                <a:gridCol w="2159527">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3153093">
                  <a:extLst>
                    <a:ext uri="{9D8B030D-6E8A-4147-A177-3AD203B41FA5}">
                      <a16:colId xmlns:a16="http://schemas.microsoft.com/office/drawing/2014/main" val="20003"/>
                    </a:ext>
                  </a:extLst>
                </a:gridCol>
              </a:tblGrid>
              <a:tr h="247262">
                <a:tc gridSpan="4">
                  <a:txBody>
                    <a:bodyPr/>
                    <a:lstStyle/>
                    <a:p>
                      <a:pPr algn="ctr">
                        <a:lnSpc>
                          <a:spcPct val="115000"/>
                        </a:lnSpc>
                        <a:spcAft>
                          <a:spcPts val="0"/>
                        </a:spcAft>
                        <a:tabLst>
                          <a:tab pos="1386840" algn="l"/>
                        </a:tabLst>
                      </a:pPr>
                      <a:r>
                        <a:rPr lang="en-US" sz="3200" b="1">
                          <a:effectLst/>
                          <a:latin typeface="Times New Roman" panose="02020603050405020304" pitchFamily="18" charset="0"/>
                          <a:ea typeface="MS Mincho"/>
                          <a:cs typeface="Times New Roman" panose="02020603050405020304" pitchFamily="18" charset="0"/>
                        </a:rPr>
                        <a:t>Tìm hiểu lí do phải dời đô</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770126">
                <a:tc>
                  <a:txBody>
                    <a:bodyPr/>
                    <a:lstStyle/>
                    <a:p>
                      <a:pPr algn="just">
                        <a:lnSpc>
                          <a:spcPct val="115000"/>
                        </a:lnSpc>
                        <a:spcAft>
                          <a:spcPts val="0"/>
                        </a:spcAft>
                        <a:tabLst>
                          <a:tab pos="1386840" algn="l"/>
                        </a:tabLst>
                      </a:pPr>
                      <a:r>
                        <a:rPr lang="en-US" sz="3200" b="1">
                          <a:solidFill>
                            <a:srgbClr val="FF0000"/>
                          </a:solidFill>
                          <a:effectLst/>
                          <a:latin typeface="Times New Roman" panose="02020603050405020304" pitchFamily="18" charset="0"/>
                          <a:ea typeface="MS Mincho"/>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Bằng chứng khách quan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Nhận xét về nghệ thuật lập luận và lí do phải dời đô</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77440">
                <a:tc>
                  <a:txBody>
                    <a:bodyPr/>
                    <a:lstStyle/>
                    <a:p>
                      <a:pPr>
                        <a:lnSpc>
                          <a:spcPct val="115000"/>
                        </a:lnSpc>
                        <a:spcAft>
                          <a:spcPts val="0"/>
                        </a:spcAft>
                        <a:tabLst>
                          <a:tab pos="1386840" algn="l"/>
                        </a:tabLst>
                      </a:pPr>
                      <a:r>
                        <a:rPr lang="en-US" sz="3200" b="1">
                          <a:effectLst/>
                          <a:latin typeface="Times New Roman" panose="02020603050405020304" pitchFamily="18" charset="0"/>
                          <a:ea typeface="MS Mincho"/>
                          <a:cs typeface="Times New Roman" panose="02020603050405020304" pitchFamily="18" charset="0"/>
                        </a:rPr>
                        <a:t>Phần 1:</a:t>
                      </a:r>
                      <a:r>
                        <a:rPr lang="en-US" sz="3200">
                          <a:effectLst/>
                          <a:latin typeface="Times New Roman" panose="02020603050405020304" pitchFamily="18" charset="0"/>
                          <a:ea typeface="MS Mincho"/>
                          <a:cs typeface="Times New Roman" panose="02020603050405020304" pitchFamily="18" charset="0"/>
                        </a:rPr>
                        <a:t> từ đầu đến “</a:t>
                      </a:r>
                      <a:r>
                        <a:rPr lang="en-US" sz="3200" i="1">
                          <a:effectLst/>
                          <a:latin typeface="Times New Roman" panose="02020603050405020304" pitchFamily="18" charset="0"/>
                          <a:ea typeface="MS Mincho"/>
                          <a:cs typeface="Times New Roman" panose="02020603050405020304" pitchFamily="18" charset="0"/>
                        </a:rPr>
                        <a:t>phong tục phồn thịnh”-</a:t>
                      </a:r>
                      <a:r>
                        <a:rPr lang="en-US" sz="3200" b="1">
                          <a:effectLst/>
                          <a:latin typeface="Times New Roman" panose="02020603050405020304" pitchFamily="18" charset="0"/>
                          <a:ea typeface="MS Mincho"/>
                          <a:cs typeface="Times New Roman" panose="02020603050405020304" pitchFamily="18" charset="0"/>
                        </a:rPr>
                        <a:t> </a:t>
                      </a:r>
                      <a:r>
                        <a:rPr lang="en-US" sz="3200" b="1">
                          <a:solidFill>
                            <a:srgbClr val="C00000"/>
                          </a:solidFill>
                          <a:effectLst/>
                          <a:latin typeface="Times New Roman" panose="02020603050405020304" pitchFamily="18" charset="0"/>
                          <a:ea typeface="MS Mincho"/>
                          <a:cs typeface="Times New Roman" panose="02020603050405020304" pitchFamily="18" charset="0"/>
                        </a:rPr>
                        <a:t>Nhóm 1,2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209800">
                <a:tc>
                  <a:txBody>
                    <a:bodyPr/>
                    <a:lstStyle/>
                    <a:p>
                      <a:pPr>
                        <a:lnSpc>
                          <a:spcPct val="115000"/>
                        </a:lnSpc>
                        <a:spcAft>
                          <a:spcPts val="0"/>
                        </a:spcAft>
                        <a:tabLst>
                          <a:tab pos="1386840" algn="l"/>
                        </a:tabLst>
                      </a:pPr>
                      <a:r>
                        <a:rPr lang="en-US" sz="3200" b="1">
                          <a:effectLst/>
                          <a:latin typeface="Times New Roman" panose="02020603050405020304" pitchFamily="18" charset="0"/>
                          <a:ea typeface="MS Mincho"/>
                          <a:cs typeface="Times New Roman" panose="02020603050405020304" pitchFamily="18" charset="0"/>
                        </a:rPr>
                        <a:t>Phần 2:</a:t>
                      </a:r>
                      <a:r>
                        <a:rPr lang="en-US" sz="3200">
                          <a:effectLst/>
                          <a:latin typeface="Times New Roman" panose="02020603050405020304" pitchFamily="18" charset="0"/>
                          <a:ea typeface="MS Mincho"/>
                          <a:cs typeface="Times New Roman" panose="02020603050405020304" pitchFamily="18" charset="0"/>
                        </a:rPr>
                        <a:t> tiếp đến “</a:t>
                      </a:r>
                      <a:r>
                        <a:rPr lang="en-US" sz="3200" i="1">
                          <a:effectLst/>
                          <a:latin typeface="Times New Roman" panose="02020603050405020304" pitchFamily="18" charset="0"/>
                          <a:ea typeface="MS Mincho"/>
                          <a:cs typeface="Times New Roman" panose="02020603050405020304" pitchFamily="18" charset="0"/>
                        </a:rPr>
                        <a:t>không thể không dời đổi”-</a:t>
                      </a:r>
                      <a:r>
                        <a:rPr lang="en-US" sz="3200">
                          <a:effectLst/>
                          <a:latin typeface="Times New Roman" panose="02020603050405020304" pitchFamily="18" charset="0"/>
                          <a:ea typeface="MS Mincho"/>
                          <a:cs typeface="Times New Roman" panose="02020603050405020304" pitchFamily="18" charset="0"/>
                        </a:rPr>
                        <a:t> </a:t>
                      </a:r>
                      <a:endParaRPr lang="vi-VN" sz="3200" smtClean="0">
                        <a:effectLst/>
                        <a:latin typeface="Times New Roman" panose="02020603050405020304" pitchFamily="18" charset="0"/>
                        <a:ea typeface="MS Mincho"/>
                        <a:cs typeface="Times New Roman" panose="02020603050405020304" pitchFamily="18" charset="0"/>
                      </a:endParaRPr>
                    </a:p>
                    <a:p>
                      <a:pPr>
                        <a:lnSpc>
                          <a:spcPct val="115000"/>
                        </a:lnSpc>
                        <a:spcAft>
                          <a:spcPts val="0"/>
                        </a:spcAft>
                        <a:tabLst>
                          <a:tab pos="1386840" algn="l"/>
                        </a:tabLst>
                      </a:pPr>
                      <a:r>
                        <a:rPr lang="en-US" sz="3200" b="1" smtClean="0">
                          <a:solidFill>
                            <a:srgbClr val="C00000"/>
                          </a:solidFill>
                          <a:effectLst/>
                          <a:latin typeface="Times New Roman" panose="02020603050405020304" pitchFamily="18" charset="0"/>
                          <a:ea typeface="MS Mincho"/>
                          <a:cs typeface="Times New Roman" panose="02020603050405020304" pitchFamily="18" charset="0"/>
                        </a:rPr>
                        <a:t>Nhóm </a:t>
                      </a:r>
                      <a:r>
                        <a:rPr lang="en-US" sz="3200" b="1">
                          <a:solidFill>
                            <a:srgbClr val="C00000"/>
                          </a:solidFill>
                          <a:effectLst/>
                          <a:latin typeface="Times New Roman" panose="02020603050405020304" pitchFamily="18" charset="0"/>
                          <a:ea typeface="MS Mincho"/>
                          <a:cs typeface="Times New Roman" panose="02020603050405020304" pitchFamily="18" charset="0"/>
                        </a:rPr>
                        <a:t>3,4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h="50800" prst="divot"/>
                      <a:lightRig rig="flood" dir="t"/>
                    </a:cell3D>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9799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a:off x="3249447" y="2152014"/>
            <a:ext cx="11789107" cy="5982972"/>
          </a:xfrm>
          <a:custGeom>
            <a:avLst/>
            <a:gdLst/>
            <a:ahLst/>
            <a:cxnLst/>
            <a:rect l="l" t="t" r="r" b="b"/>
            <a:pathLst>
              <a:path w="11789107" h="5982972">
                <a:moveTo>
                  <a:pt x="0" y="0"/>
                </a:moveTo>
                <a:lnTo>
                  <a:pt x="11789106" y="0"/>
                </a:lnTo>
                <a:lnTo>
                  <a:pt x="11789106" y="5982972"/>
                </a:lnTo>
                <a:lnTo>
                  <a:pt x="0" y="5982972"/>
                </a:lnTo>
                <a:lnTo>
                  <a:pt x="0" y="0"/>
                </a:lnTo>
                <a:close/>
              </a:path>
            </a:pathLst>
          </a:custGeom>
          <a:blipFill>
            <a:blip r:embed="rId3"/>
            <a:stretch>
              <a:fillRect/>
            </a:stretch>
          </a:blipFill>
        </p:spPr>
      </p:sp>
      <p:sp>
        <p:nvSpPr>
          <p:cNvPr id="4" name="Freeform 4"/>
          <p:cNvSpPr/>
          <p:nvPr/>
        </p:nvSpPr>
        <p:spPr>
          <a:xfrm>
            <a:off x="12716166" y="4109317"/>
            <a:ext cx="7686132" cy="12730654"/>
          </a:xfrm>
          <a:custGeom>
            <a:avLst/>
            <a:gdLst/>
            <a:ahLst/>
            <a:cxnLst/>
            <a:rect l="l" t="t" r="r" b="b"/>
            <a:pathLst>
              <a:path w="7686132" h="12730654">
                <a:moveTo>
                  <a:pt x="0" y="0"/>
                </a:moveTo>
                <a:lnTo>
                  <a:pt x="7686132" y="0"/>
                </a:lnTo>
                <a:lnTo>
                  <a:pt x="7686132" y="12730654"/>
                </a:lnTo>
                <a:lnTo>
                  <a:pt x="0" y="12730654"/>
                </a:lnTo>
                <a:lnTo>
                  <a:pt x="0" y="0"/>
                </a:lnTo>
                <a:close/>
              </a:path>
            </a:pathLst>
          </a:custGeom>
          <a:blipFill>
            <a:blip r:embed="rId4"/>
            <a:stretch>
              <a:fillRect/>
            </a:stretch>
          </a:blipFill>
        </p:spPr>
      </p:sp>
      <p:sp>
        <p:nvSpPr>
          <p:cNvPr id="5" name="TextBox 5"/>
          <p:cNvSpPr txBox="1"/>
          <p:nvPr/>
        </p:nvSpPr>
        <p:spPr>
          <a:xfrm>
            <a:off x="3575518" y="3130081"/>
            <a:ext cx="11789106" cy="3571362"/>
          </a:xfrm>
          <a:prstGeom prst="rect">
            <a:avLst/>
          </a:prstGeom>
        </p:spPr>
        <p:txBody>
          <a:bodyPr wrap="square" lIns="0" tIns="0" rIns="0" bIns="0" rtlCol="0" anchor="t">
            <a:spAutoFit/>
          </a:bodyPr>
          <a:lstStyle/>
          <a:p>
            <a:pPr algn="ctr">
              <a:lnSpc>
                <a:spcPts val="14634"/>
              </a:lnSpc>
            </a:pPr>
            <a:r>
              <a:rPr lang="vi-VN" sz="9600" b="1" spc="447" smtClean="0">
                <a:solidFill>
                  <a:srgbClr val="4F3A2E"/>
                </a:solidFill>
                <a:effectLst>
                  <a:outerShdw blurRad="38100" dist="38100" dir="2700000" algn="tl">
                    <a:srgbClr val="000000">
                      <a:alpha val="43137"/>
                    </a:srgbClr>
                  </a:outerShdw>
                </a:effectLst>
                <a:latin typeface="+mj-lt"/>
              </a:rPr>
              <a:t>HOẠT ĐỘNG 1</a:t>
            </a:r>
          </a:p>
          <a:p>
            <a:pPr algn="ctr">
              <a:lnSpc>
                <a:spcPts val="14634"/>
              </a:lnSpc>
            </a:pPr>
            <a:r>
              <a:rPr lang="vi-VN" sz="9600" b="1" spc="447" smtClean="0">
                <a:solidFill>
                  <a:srgbClr val="4F3A2E"/>
                </a:solidFill>
                <a:effectLst>
                  <a:outerShdw blurRad="38100" dist="38100" dir="2700000" algn="tl">
                    <a:srgbClr val="000000">
                      <a:alpha val="43137"/>
                    </a:srgbClr>
                  </a:outerShdw>
                </a:effectLst>
                <a:latin typeface="+mj-lt"/>
              </a:rPr>
              <a:t>KHỞI ĐỘNG</a:t>
            </a:r>
            <a:endParaRPr lang="en-US" sz="9600" b="1" spc="447">
              <a:solidFill>
                <a:srgbClr val="4F3A2E"/>
              </a:solidFill>
              <a:effectLst>
                <a:outerShdw blurRad="38100" dist="38100" dir="2700000" algn="tl">
                  <a:srgbClr val="000000">
                    <a:alpha val="43137"/>
                  </a:srgbClr>
                </a:outerShdw>
              </a:effectLst>
              <a:latin typeface="+mj-lt"/>
            </a:endParaRPr>
          </a:p>
        </p:txBody>
      </p:sp>
      <p:sp>
        <p:nvSpPr>
          <p:cNvPr id="6" name="Freeform 6"/>
          <p:cNvSpPr/>
          <p:nvPr/>
        </p:nvSpPr>
        <p:spPr>
          <a:xfrm rot="-3491375">
            <a:off x="-4836512" y="-2167348"/>
            <a:ext cx="10555413" cy="4485095"/>
          </a:xfrm>
          <a:custGeom>
            <a:avLst/>
            <a:gdLst/>
            <a:ahLst/>
            <a:cxnLst/>
            <a:rect l="l" t="t" r="r" b="b"/>
            <a:pathLst>
              <a:path w="10555413" h="4485095">
                <a:moveTo>
                  <a:pt x="0" y="0"/>
                </a:moveTo>
                <a:lnTo>
                  <a:pt x="10555413" y="0"/>
                </a:lnTo>
                <a:lnTo>
                  <a:pt x="10555413" y="4485095"/>
                </a:lnTo>
                <a:lnTo>
                  <a:pt x="0" y="4485095"/>
                </a:lnTo>
                <a:lnTo>
                  <a:pt x="0" y="0"/>
                </a:lnTo>
                <a:close/>
              </a:path>
            </a:pathLst>
          </a:custGeom>
          <a:blipFill>
            <a:blip r:embed="rId5"/>
            <a:stretch>
              <a:fillRect t="-60034"/>
            </a:stretch>
          </a:blipFill>
        </p:spPr>
      </p:sp>
      <p:sp>
        <p:nvSpPr>
          <p:cNvPr id="7" name="Freeform 7"/>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6"/>
            <a:stretch>
              <a:fillRect/>
            </a:stretch>
          </a:blipFill>
        </p:spPr>
      </p:sp>
      <p:sp>
        <p:nvSpPr>
          <p:cNvPr id="8" name="Freeform 8"/>
          <p:cNvSpPr/>
          <p:nvPr/>
        </p:nvSpPr>
        <p:spPr>
          <a:xfrm rot="725974" flipH="1">
            <a:off x="-11540714" y="8115136"/>
            <a:ext cx="21999111" cy="8188558"/>
          </a:xfrm>
          <a:custGeom>
            <a:avLst/>
            <a:gdLst/>
            <a:ahLst/>
            <a:cxnLst/>
            <a:rect l="l" t="t" r="r" b="b"/>
            <a:pathLst>
              <a:path w="21999111" h="8188558">
                <a:moveTo>
                  <a:pt x="21999112" y="0"/>
                </a:moveTo>
                <a:lnTo>
                  <a:pt x="0" y="0"/>
                </a:lnTo>
                <a:lnTo>
                  <a:pt x="0" y="8188559"/>
                </a:lnTo>
                <a:lnTo>
                  <a:pt x="21999112" y="8188559"/>
                </a:lnTo>
                <a:lnTo>
                  <a:pt x="21999112" y="0"/>
                </a:lnTo>
                <a:close/>
              </a:path>
            </a:pathLst>
          </a:custGeom>
          <a:blipFill>
            <a:blip r:embed="rId6"/>
            <a:stretch>
              <a:fillRect/>
            </a:stretch>
          </a:blipFill>
        </p:spPr>
      </p:sp>
      <p:sp>
        <p:nvSpPr>
          <p:cNvPr id="9" name="Freeform 9"/>
          <p:cNvSpPr/>
          <p:nvPr/>
        </p:nvSpPr>
        <p:spPr>
          <a:xfrm rot="9603393">
            <a:off x="-4457121" y="-2369133"/>
            <a:ext cx="7024671" cy="5233380"/>
          </a:xfrm>
          <a:custGeom>
            <a:avLst/>
            <a:gdLst/>
            <a:ahLst/>
            <a:cxnLst/>
            <a:rect l="l" t="t" r="r" b="b"/>
            <a:pathLst>
              <a:path w="7024671" h="5233380">
                <a:moveTo>
                  <a:pt x="0" y="0"/>
                </a:moveTo>
                <a:lnTo>
                  <a:pt x="7024670" y="0"/>
                </a:lnTo>
                <a:lnTo>
                  <a:pt x="7024670" y="5233380"/>
                </a:lnTo>
                <a:lnTo>
                  <a:pt x="0" y="5233380"/>
                </a:lnTo>
                <a:lnTo>
                  <a:pt x="0" y="0"/>
                </a:lnTo>
                <a:close/>
              </a:path>
            </a:pathLst>
          </a:custGeom>
          <a:blipFill>
            <a:blip r:embed="rId7"/>
            <a:stretch>
              <a:fillRect/>
            </a:stretch>
          </a:blipFill>
        </p:spPr>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26070" y="3002698"/>
            <a:ext cx="10951529" cy="6858000"/>
          </a:xfrm>
          <a:prstGeom prst="rect">
            <a:avLst/>
          </a:prstGeom>
        </p:spPr>
      </p:pic>
    </p:spTree>
    <p:extLst>
      <p:ext uri="{BB962C8B-B14F-4D97-AF65-F5344CB8AC3E}">
        <p14:creationId xmlns:p14="http://schemas.microsoft.com/office/powerpoint/2010/main" val="185284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a:off x="-718363" y="7860446"/>
            <a:ext cx="21999111" cy="8188558"/>
          </a:xfrm>
          <a:custGeom>
            <a:avLst/>
            <a:gdLst/>
            <a:ahLst/>
            <a:cxnLst/>
            <a:rect l="l" t="t" r="r" b="b"/>
            <a:pathLst>
              <a:path w="21999111" h="8188558">
                <a:moveTo>
                  <a:pt x="0" y="0"/>
                </a:moveTo>
                <a:lnTo>
                  <a:pt x="21999111" y="0"/>
                </a:lnTo>
                <a:lnTo>
                  <a:pt x="21999111" y="8188558"/>
                </a:lnTo>
                <a:lnTo>
                  <a:pt x="0" y="8188558"/>
                </a:lnTo>
                <a:lnTo>
                  <a:pt x="0" y="0"/>
                </a:lnTo>
                <a:close/>
              </a:path>
            </a:pathLst>
          </a:custGeom>
          <a:blipFill>
            <a:blip r:embed="rId3"/>
            <a:stretch>
              <a:fillRect/>
            </a:stretch>
          </a:blipFill>
        </p:spPr>
      </p:sp>
      <p:sp>
        <p:nvSpPr>
          <p:cNvPr id="4" name="Freeform 4"/>
          <p:cNvSpPr/>
          <p:nvPr/>
        </p:nvSpPr>
        <p:spPr>
          <a:xfrm flipV="1">
            <a:off x="-1476362" y="-6141794"/>
            <a:ext cx="21999111" cy="8188558"/>
          </a:xfrm>
          <a:custGeom>
            <a:avLst/>
            <a:gdLst/>
            <a:ahLst/>
            <a:cxnLst/>
            <a:rect l="l" t="t" r="r" b="b"/>
            <a:pathLst>
              <a:path w="21999111" h="8188558">
                <a:moveTo>
                  <a:pt x="0" y="8188558"/>
                </a:moveTo>
                <a:lnTo>
                  <a:pt x="21999111" y="8188558"/>
                </a:lnTo>
                <a:lnTo>
                  <a:pt x="21999111" y="0"/>
                </a:lnTo>
                <a:lnTo>
                  <a:pt x="0" y="0"/>
                </a:lnTo>
                <a:lnTo>
                  <a:pt x="0" y="8188558"/>
                </a:lnTo>
                <a:close/>
              </a:path>
            </a:pathLst>
          </a:custGeom>
          <a:blipFill>
            <a:blip r:embed="rId3"/>
            <a:stretch>
              <a:fillRect/>
            </a:stretch>
          </a:blipFill>
        </p:spPr>
      </p:sp>
      <p:sp>
        <p:nvSpPr>
          <p:cNvPr id="5" name="TextBox 5"/>
          <p:cNvSpPr txBox="1"/>
          <p:nvPr/>
        </p:nvSpPr>
        <p:spPr>
          <a:xfrm>
            <a:off x="10478465" y="7968746"/>
            <a:ext cx="7658054" cy="745885"/>
          </a:xfrm>
          <a:prstGeom prst="rect">
            <a:avLst/>
          </a:prstGeom>
        </p:spPr>
        <p:txBody>
          <a:bodyPr lIns="0" tIns="0" rIns="0" bIns="0" rtlCol="0" anchor="t">
            <a:spAutoFit/>
          </a:bodyPr>
          <a:lstStyle/>
          <a:p>
            <a:pPr>
              <a:lnSpc>
                <a:spcPts val="2938"/>
              </a:lnSpc>
            </a:pPr>
            <a:endParaRPr>
              <a:solidFill>
                <a:prstClr val="black"/>
              </a:solidFill>
            </a:endParaRPr>
          </a:p>
          <a:p>
            <a:pPr>
              <a:lnSpc>
                <a:spcPts val="2938"/>
              </a:lnSpc>
              <a:spcBef>
                <a:spcPct val="0"/>
              </a:spcBef>
            </a:pPr>
            <a:endParaRPr>
              <a:solidFill>
                <a:prstClr val="black"/>
              </a:solidFill>
            </a:endParaRPr>
          </a:p>
        </p:txBody>
      </p:sp>
      <p:grpSp>
        <p:nvGrpSpPr>
          <p:cNvPr id="6" name="Group 6"/>
          <p:cNvGrpSpPr/>
          <p:nvPr/>
        </p:nvGrpSpPr>
        <p:grpSpPr>
          <a:xfrm>
            <a:off x="2494186" y="4492374"/>
            <a:ext cx="4487816" cy="802682"/>
            <a:chOff x="0" y="0"/>
            <a:chExt cx="1181976" cy="211406"/>
          </a:xfrm>
        </p:grpSpPr>
        <p:sp>
          <p:nvSpPr>
            <p:cNvPr id="7" name="Freeform 7"/>
            <p:cNvSpPr/>
            <p:nvPr/>
          </p:nvSpPr>
          <p:spPr>
            <a:xfrm>
              <a:off x="0" y="0"/>
              <a:ext cx="1181976" cy="211406"/>
            </a:xfrm>
            <a:custGeom>
              <a:avLst/>
              <a:gdLst/>
              <a:ahLst/>
              <a:cxnLst/>
              <a:rect l="l" t="t" r="r" b="b"/>
              <a:pathLst>
                <a:path w="1181976" h="211406">
                  <a:moveTo>
                    <a:pt x="39677" y="0"/>
                  </a:moveTo>
                  <a:lnTo>
                    <a:pt x="1142299" y="0"/>
                  </a:lnTo>
                  <a:cubicBezTo>
                    <a:pt x="1164212" y="0"/>
                    <a:pt x="1181976" y="17764"/>
                    <a:pt x="1181976" y="39677"/>
                  </a:cubicBezTo>
                  <a:lnTo>
                    <a:pt x="1181976" y="171729"/>
                  </a:lnTo>
                  <a:cubicBezTo>
                    <a:pt x="1181976" y="182252"/>
                    <a:pt x="1177796" y="192344"/>
                    <a:pt x="1170355" y="199785"/>
                  </a:cubicBezTo>
                  <a:cubicBezTo>
                    <a:pt x="1162914" y="207226"/>
                    <a:pt x="1152822" y="211406"/>
                    <a:pt x="1142299" y="211406"/>
                  </a:cubicBezTo>
                  <a:lnTo>
                    <a:pt x="39677" y="211406"/>
                  </a:lnTo>
                  <a:cubicBezTo>
                    <a:pt x="29154" y="211406"/>
                    <a:pt x="19062" y="207226"/>
                    <a:pt x="11621" y="199785"/>
                  </a:cubicBezTo>
                  <a:cubicBezTo>
                    <a:pt x="4180" y="192344"/>
                    <a:pt x="0" y="182252"/>
                    <a:pt x="0" y="171729"/>
                  </a:cubicBezTo>
                  <a:lnTo>
                    <a:pt x="0" y="39677"/>
                  </a:lnTo>
                  <a:cubicBezTo>
                    <a:pt x="0" y="29154"/>
                    <a:pt x="4180" y="19062"/>
                    <a:pt x="11621" y="11621"/>
                  </a:cubicBezTo>
                  <a:cubicBezTo>
                    <a:pt x="19062" y="4180"/>
                    <a:pt x="29154" y="0"/>
                    <a:pt x="39677" y="0"/>
                  </a:cubicBezTo>
                  <a:close/>
                </a:path>
              </a:pathLst>
            </a:custGeom>
            <a:solidFill>
              <a:srgbClr val="4F3A2E"/>
            </a:solidFill>
            <a:ln>
              <a:noFill/>
            </a:ln>
          </p:spPr>
        </p:sp>
        <p:sp>
          <p:nvSpPr>
            <p:cNvPr id="8" name="TextBox 8"/>
            <p:cNvSpPr txBox="1"/>
            <p:nvPr/>
          </p:nvSpPr>
          <p:spPr>
            <a:xfrm>
              <a:off x="0" y="-57150"/>
              <a:ext cx="812800" cy="869950"/>
            </a:xfrm>
            <a:prstGeom prst="rect">
              <a:avLst/>
            </a:prstGeom>
          </p:spPr>
          <p:txBody>
            <a:bodyPr lIns="50800" tIns="50800" rIns="50800" bIns="50800" rtlCol="0" anchor="ctr"/>
            <a:lstStyle/>
            <a:p>
              <a:pPr algn="ctr">
                <a:lnSpc>
                  <a:spcPts val="4555"/>
                </a:lnSpc>
                <a:spcBef>
                  <a:spcPct val="0"/>
                </a:spcBef>
              </a:pPr>
              <a:r>
                <a:rPr lang="en-US" sz="3254" spc="9">
                  <a:solidFill>
                    <a:srgbClr val="E8D8C9"/>
                  </a:solidFill>
                  <a:latin typeface="Romman"/>
                </a:rPr>
                <a:t>General overview</a:t>
              </a:r>
            </a:p>
          </p:txBody>
        </p:sp>
      </p:grpSp>
      <p:grpSp>
        <p:nvGrpSpPr>
          <p:cNvPr id="9" name="Group 9"/>
          <p:cNvGrpSpPr/>
          <p:nvPr/>
        </p:nvGrpSpPr>
        <p:grpSpPr>
          <a:xfrm>
            <a:off x="2280830" y="1328360"/>
            <a:ext cx="5791999" cy="802682"/>
            <a:chOff x="0" y="0"/>
            <a:chExt cx="1181976" cy="211406"/>
          </a:xfrm>
        </p:grpSpPr>
        <p:sp>
          <p:nvSpPr>
            <p:cNvPr id="10" name="Freeform 10"/>
            <p:cNvSpPr/>
            <p:nvPr/>
          </p:nvSpPr>
          <p:spPr>
            <a:xfrm>
              <a:off x="0" y="0"/>
              <a:ext cx="1181976" cy="211406"/>
            </a:xfrm>
            <a:custGeom>
              <a:avLst/>
              <a:gdLst/>
              <a:ahLst/>
              <a:cxnLst/>
              <a:rect l="l" t="t" r="r" b="b"/>
              <a:pathLst>
                <a:path w="1181976" h="211406">
                  <a:moveTo>
                    <a:pt x="39677" y="0"/>
                  </a:moveTo>
                  <a:lnTo>
                    <a:pt x="1142299" y="0"/>
                  </a:lnTo>
                  <a:cubicBezTo>
                    <a:pt x="1164212" y="0"/>
                    <a:pt x="1181976" y="17764"/>
                    <a:pt x="1181976" y="39677"/>
                  </a:cubicBezTo>
                  <a:lnTo>
                    <a:pt x="1181976" y="171729"/>
                  </a:lnTo>
                  <a:cubicBezTo>
                    <a:pt x="1181976" y="182252"/>
                    <a:pt x="1177796" y="192344"/>
                    <a:pt x="1170355" y="199785"/>
                  </a:cubicBezTo>
                  <a:cubicBezTo>
                    <a:pt x="1162914" y="207226"/>
                    <a:pt x="1152822" y="211406"/>
                    <a:pt x="1142299" y="211406"/>
                  </a:cubicBezTo>
                  <a:lnTo>
                    <a:pt x="39677" y="211406"/>
                  </a:lnTo>
                  <a:cubicBezTo>
                    <a:pt x="29154" y="211406"/>
                    <a:pt x="19062" y="207226"/>
                    <a:pt x="11621" y="199785"/>
                  </a:cubicBezTo>
                  <a:cubicBezTo>
                    <a:pt x="4180" y="192344"/>
                    <a:pt x="0" y="182252"/>
                    <a:pt x="0" y="171729"/>
                  </a:cubicBezTo>
                  <a:lnTo>
                    <a:pt x="0" y="39677"/>
                  </a:lnTo>
                  <a:cubicBezTo>
                    <a:pt x="0" y="29154"/>
                    <a:pt x="4180" y="19062"/>
                    <a:pt x="11621" y="11621"/>
                  </a:cubicBezTo>
                  <a:cubicBezTo>
                    <a:pt x="19062" y="4180"/>
                    <a:pt x="29154" y="0"/>
                    <a:pt x="39677" y="0"/>
                  </a:cubicBezTo>
                  <a:close/>
                </a:path>
              </a:pathLst>
            </a:custGeom>
            <a:solidFill>
              <a:srgbClr val="4F3A2E"/>
            </a:solidFill>
            <a:ln>
              <a:noFill/>
            </a:ln>
          </p:spPr>
        </p:sp>
        <p:sp>
          <p:nvSpPr>
            <p:cNvPr id="11" name="TextBox 11"/>
            <p:cNvSpPr txBox="1"/>
            <p:nvPr/>
          </p:nvSpPr>
          <p:spPr>
            <a:xfrm>
              <a:off x="0" y="-57150"/>
              <a:ext cx="812800" cy="869950"/>
            </a:xfrm>
            <a:prstGeom prst="rect">
              <a:avLst/>
            </a:prstGeom>
          </p:spPr>
          <p:txBody>
            <a:bodyPr lIns="50800" tIns="50800" rIns="50800" bIns="50800" rtlCol="0" anchor="ctr"/>
            <a:lstStyle/>
            <a:p>
              <a:pPr algn="ctr">
                <a:lnSpc>
                  <a:spcPts val="4555"/>
                </a:lnSpc>
                <a:spcBef>
                  <a:spcPct val="0"/>
                </a:spcBef>
              </a:pPr>
              <a:r>
                <a:rPr lang="en-US" sz="3254" spc="9">
                  <a:solidFill>
                    <a:srgbClr val="E8D8C9"/>
                  </a:solidFill>
                  <a:latin typeface="Romman"/>
                </a:rPr>
                <a:t>History</a:t>
              </a:r>
            </a:p>
          </p:txBody>
        </p:sp>
      </p:grpSp>
      <p:sp>
        <p:nvSpPr>
          <p:cNvPr id="12" name="Freeform 12"/>
          <p:cNvSpPr/>
          <p:nvPr/>
        </p:nvSpPr>
        <p:spPr>
          <a:xfrm>
            <a:off x="11101864" y="2462175"/>
            <a:ext cx="6411255" cy="10586179"/>
          </a:xfrm>
          <a:custGeom>
            <a:avLst/>
            <a:gdLst/>
            <a:ahLst/>
            <a:cxnLst/>
            <a:rect l="l" t="t" r="r" b="b"/>
            <a:pathLst>
              <a:path w="6411255" h="10586179">
                <a:moveTo>
                  <a:pt x="0" y="0"/>
                </a:moveTo>
                <a:lnTo>
                  <a:pt x="6411255" y="0"/>
                </a:lnTo>
                <a:lnTo>
                  <a:pt x="6411255" y="10586179"/>
                </a:lnTo>
                <a:lnTo>
                  <a:pt x="0" y="10586179"/>
                </a:lnTo>
                <a:lnTo>
                  <a:pt x="0" y="0"/>
                </a:lnTo>
                <a:close/>
              </a:path>
            </a:pathLst>
          </a:custGeom>
          <a:blipFill>
            <a:blip r:embed="rId4"/>
            <a:stretch>
              <a:fillRect/>
            </a:stretch>
          </a:blipFill>
        </p:spPr>
      </p:sp>
      <p:sp>
        <p:nvSpPr>
          <p:cNvPr id="13" name="TextBox 13"/>
          <p:cNvSpPr txBox="1"/>
          <p:nvPr/>
        </p:nvSpPr>
        <p:spPr>
          <a:xfrm>
            <a:off x="2950223" y="162328"/>
            <a:ext cx="15056483" cy="738664"/>
          </a:xfrm>
          <a:prstGeom prst="rect">
            <a:avLst/>
          </a:prstGeom>
        </p:spPr>
        <p:txBody>
          <a:bodyPr wrap="square" lIns="0" tIns="0" rIns="0" bIns="0" rtlCol="0" anchor="t">
            <a:spAutoFit/>
          </a:bodyPr>
          <a:lstStyle/>
          <a:p>
            <a:r>
              <a:rPr lang="en-US" sz="4800" b="1">
                <a:latin typeface="Times New Roman" panose="02020603050405020304" pitchFamily="18" charset="0"/>
                <a:cs typeface="Times New Roman" panose="02020603050405020304" pitchFamily="18" charset="0"/>
              </a:rPr>
              <a:t>* Soi vào sử sách- tiền đề cho lập luận</a:t>
            </a:r>
            <a:endParaRPr lang="en-GB" sz="4800">
              <a:latin typeface="Times New Roman" panose="02020603050405020304" pitchFamily="18" charset="0"/>
              <a:cs typeface="Times New Roman" panose="02020603050405020304" pitchFamily="18" charset="0"/>
            </a:endParaRPr>
          </a:p>
        </p:txBody>
      </p:sp>
      <p:sp>
        <p:nvSpPr>
          <p:cNvPr id="14" name="TextBox 14"/>
          <p:cNvSpPr txBox="1"/>
          <p:nvPr/>
        </p:nvSpPr>
        <p:spPr>
          <a:xfrm>
            <a:off x="367386" y="5683068"/>
            <a:ext cx="10734478" cy="1107996"/>
          </a:xfrm>
          <a:prstGeom prst="rect">
            <a:avLst/>
          </a:prstGeom>
        </p:spPr>
        <p:txBody>
          <a:bodyPr wrap="square" lIns="0" tIns="0" rIns="0" bIns="0" rtlCol="0" anchor="t">
            <a:spAutoFit/>
          </a:bodyPr>
          <a:lstStyle/>
          <a:p>
            <a:pPr algn="just"/>
            <a:r>
              <a:rPr lang="en-US" sz="3600" smtClean="0">
                <a:latin typeface="Times New Roman" panose="02020603050405020304" pitchFamily="18" charset="0"/>
                <a:cs typeface="Times New Roman" panose="02020603050405020304" pitchFamily="18" charset="0"/>
              </a:rPr>
              <a:t>“</a:t>
            </a:r>
            <a:r>
              <a:rPr lang="vi-VN" sz="3600" i="1">
                <a:latin typeface="Times New Roman" panose="02020603050405020304" pitchFamily="18" charset="0"/>
                <a:cs typeface="Times New Roman" panose="02020603050405020304" pitchFamily="18" charset="0"/>
              </a:rPr>
              <a:t>M</a:t>
            </a:r>
            <a:r>
              <a:rPr lang="en-US" sz="3600" i="1" smtClean="0">
                <a:latin typeface="Times New Roman" panose="02020603050405020304" pitchFamily="18" charset="0"/>
                <a:cs typeface="Times New Roman" panose="02020603050405020304" pitchFamily="18" charset="0"/>
              </a:rPr>
              <a:t>ưu </a:t>
            </a:r>
            <a:r>
              <a:rPr lang="en-US" sz="3600" i="1">
                <a:latin typeface="Times New Roman" panose="02020603050405020304" pitchFamily="18" charset="0"/>
                <a:cs typeface="Times New Roman" panose="02020603050405020304" pitchFamily="18" charset="0"/>
              </a:rPr>
              <a:t>toan nghiệp lớn, tính kế muôn đời cho con cháu</a:t>
            </a:r>
            <a:r>
              <a:rPr lang="en-US" sz="3600" smtClean="0">
                <a:latin typeface="Times New Roman" panose="02020603050405020304" pitchFamily="18" charset="0"/>
                <a:cs typeface="Times New Roman" panose="02020603050405020304" pitchFamily="18" charset="0"/>
              </a:rPr>
              <a:t>”</a:t>
            </a:r>
            <a:endParaRPr lang="vi-VN" sz="3600" smtClean="0">
              <a:latin typeface="Times New Roman" panose="02020603050405020304" pitchFamily="18" charset="0"/>
              <a:cs typeface="Times New Roman" panose="02020603050405020304" pitchFamily="18" charset="0"/>
            </a:endParaRPr>
          </a:p>
          <a:p>
            <a:pPr algn="just"/>
            <a:r>
              <a:rPr lang="vi-VN" sz="3600" smtClean="0">
                <a:latin typeface="Times New Roman" panose="02020603050405020304" pitchFamily="18" charset="0"/>
                <a:cs typeface="Times New Roman" panose="02020603050405020304" pitchFamily="18" charset="0"/>
              </a:rPr>
              <a:t>=</a:t>
            </a:r>
            <a:r>
              <a:rPr lang="en-US" sz="3600">
                <a:latin typeface="Times New Roman" panose="02020603050405020304" pitchFamily="18" charset="0"/>
                <a:cs typeface="Times New Roman" panose="02020603050405020304" pitchFamily="18" charset="0"/>
              </a:rPr>
              <a:t>&gt; việc dời đô là vì lợi ích chung của quốc gia, nhân dân </a:t>
            </a:r>
            <a:endParaRPr lang="en-US" sz="3600" spc="-46">
              <a:solidFill>
                <a:srgbClr val="4F3A2E"/>
              </a:solidFill>
              <a:latin typeface="Times New Roman" panose="02020603050405020304" pitchFamily="18" charset="0"/>
              <a:cs typeface="Times New Roman" panose="02020603050405020304" pitchFamily="18" charset="0"/>
            </a:endParaRPr>
          </a:p>
        </p:txBody>
      </p:sp>
      <p:sp>
        <p:nvSpPr>
          <p:cNvPr id="15" name="TextBox 15"/>
          <p:cNvSpPr txBox="1"/>
          <p:nvPr/>
        </p:nvSpPr>
        <p:spPr>
          <a:xfrm>
            <a:off x="497114" y="2595034"/>
            <a:ext cx="10820400" cy="1661993"/>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Lý Công Uẩn </a:t>
            </a:r>
            <a:r>
              <a:rPr lang="vi-VN" sz="3600">
                <a:latin typeface="Times New Roman" panose="02020603050405020304" pitchFamily="18" charset="0"/>
                <a:cs typeface="Times New Roman" panose="02020603050405020304" pitchFamily="18" charset="0"/>
              </a:rPr>
              <a:t>đưa ra các bằng chứng về việc </a:t>
            </a:r>
            <a:r>
              <a:rPr lang="en-US" sz="3600">
                <a:latin typeface="Times New Roman" panose="02020603050405020304" pitchFamily="18" charset="0"/>
                <a:cs typeface="Times New Roman" panose="02020603050405020304" pitchFamily="18" charset="0"/>
              </a:rPr>
              <a:t>các </a:t>
            </a:r>
            <a:r>
              <a:rPr lang="vi-VN" sz="3600">
                <a:latin typeface="Times New Roman" panose="02020603050405020304" pitchFamily="18" charset="0"/>
                <a:cs typeface="Times New Roman" panose="02020603050405020304" pitchFamily="18" charset="0"/>
              </a:rPr>
              <a:t>triều đại trong lịch sử đã tiến hành việc dời đô</a:t>
            </a:r>
            <a:r>
              <a:rPr lang="en-US" sz="360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 vua Bàn Canh nhà Thương </a:t>
            </a:r>
            <a:r>
              <a:rPr lang="en-US" sz="3600">
                <a:latin typeface="Times New Roman" panose="02020603050405020304" pitchFamily="18" charset="0"/>
                <a:cs typeface="Times New Roman" panose="02020603050405020304" pitchFamily="18" charset="0"/>
              </a:rPr>
              <a:t>năm</a:t>
            </a:r>
            <a:r>
              <a:rPr lang="vi-VN" sz="3600">
                <a:latin typeface="Times New Roman" panose="02020603050405020304" pitchFamily="18" charset="0"/>
                <a:cs typeface="Times New Roman" panose="02020603050405020304" pitchFamily="18" charset="0"/>
              </a:rPr>
              <a:t> lần,</a:t>
            </a:r>
            <a:r>
              <a:rPr lang="en-US" sz="3600">
                <a:latin typeface="Times New Roman" panose="02020603050405020304" pitchFamily="18" charset="0"/>
                <a:cs typeface="Times New Roman" panose="02020603050405020304" pitchFamily="18" charset="0"/>
              </a:rPr>
              <a:t> v</a:t>
            </a:r>
            <a:r>
              <a:rPr lang="vi-VN" sz="3600">
                <a:latin typeface="Times New Roman" panose="02020603050405020304" pitchFamily="18" charset="0"/>
                <a:cs typeface="Times New Roman" panose="02020603050405020304" pitchFamily="18" charset="0"/>
              </a:rPr>
              <a:t>ua Thành Vương nhà Chu ba lần.</a:t>
            </a:r>
            <a:r>
              <a:rPr lang="en-US" sz="3600">
                <a:latin typeface="Times New Roman" panose="02020603050405020304" pitchFamily="18" charset="0"/>
                <a:cs typeface="Times New Roman" panose="02020603050405020304" pitchFamily="18" charset="0"/>
              </a:rPr>
              <a:t> </a:t>
            </a:r>
            <a:endParaRPr lang="en-US" sz="3600" spc="-46">
              <a:solidFill>
                <a:srgbClr val="4F3A2E"/>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2523215" y="1317283"/>
            <a:ext cx="5524269" cy="707886"/>
          </a:xfrm>
          <a:prstGeom prst="rect">
            <a:avLst/>
          </a:prstGeom>
        </p:spPr>
        <p:txBody>
          <a:bodyPr wrap="none">
            <a:spAutoFit/>
          </a:bodyPr>
          <a:lstStyle/>
          <a:p>
            <a:r>
              <a:rPr lang="en-US" sz="4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Bằng chứng khách quan</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17" name="Rectangle 16"/>
          <p:cNvSpPr/>
          <p:nvPr/>
        </p:nvSpPr>
        <p:spPr>
          <a:xfrm>
            <a:off x="4081627" y="4513690"/>
            <a:ext cx="1167307" cy="707886"/>
          </a:xfrm>
          <a:prstGeom prst="rect">
            <a:avLst/>
          </a:prstGeom>
        </p:spPr>
        <p:txBody>
          <a:bodyPr wrap="none">
            <a:spAutoFit/>
          </a:bodyPr>
          <a:lstStyle/>
          <a:p>
            <a:r>
              <a:rPr lang="en-US" sz="4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182555" y="7338917"/>
            <a:ext cx="10919309" cy="1952522"/>
          </a:xfrm>
          <a:prstGeom prst="rect">
            <a:avLst/>
          </a:prstGeom>
        </p:spPr>
        <p:txBody>
          <a:bodyPr wrap="square">
            <a:spAutoFit/>
          </a:bodyPr>
          <a:lstStyle/>
          <a:p>
            <a:pPr algn="just">
              <a:lnSpc>
                <a:spcPct val="115000"/>
              </a:lnSpc>
              <a:spcAft>
                <a:spcPts val="0"/>
              </a:spcAft>
            </a:pPr>
            <a:r>
              <a:rPr lang="en-US" sz="36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6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3600" i="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rên </a:t>
            </a:r>
            <a:r>
              <a:rPr lang="en-US" sz="36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 mệnh trời, dưới theo ý dân</a:t>
            </a: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&gt; việc dời đô vừa phù hợp quy luật khách quan, vừa theo nguyện vọng của nhân dân.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98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arn(inVertical)">
                                      <p:cBhvr>
                                        <p:cTn id="31" dur="500"/>
                                        <p:tgtEl>
                                          <p:spTgt spid="17"/>
                                        </p:tgtEl>
                                      </p:cBhvr>
                                    </p:animEffect>
                                  </p:childTnLst>
                                </p:cTn>
                              </p:par>
                              <p:par>
                                <p:cTn id="32" presetID="16" presetClass="entr" presetSubtype="21"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rot="1135772">
            <a:off x="6517950" y="-4354540"/>
            <a:ext cx="7475032" cy="5438086"/>
          </a:xfrm>
          <a:custGeom>
            <a:avLst/>
            <a:gdLst/>
            <a:ahLst/>
            <a:cxnLst/>
            <a:rect l="l" t="t" r="r" b="b"/>
            <a:pathLst>
              <a:path w="7475032" h="5438086">
                <a:moveTo>
                  <a:pt x="0" y="0"/>
                </a:moveTo>
                <a:lnTo>
                  <a:pt x="7475032" y="0"/>
                </a:lnTo>
                <a:lnTo>
                  <a:pt x="7475032" y="5438086"/>
                </a:lnTo>
                <a:lnTo>
                  <a:pt x="0" y="5438086"/>
                </a:lnTo>
                <a:lnTo>
                  <a:pt x="0" y="0"/>
                </a:lnTo>
                <a:close/>
              </a:path>
            </a:pathLst>
          </a:custGeom>
          <a:blipFill>
            <a:blip r:embed="rId3"/>
            <a:stretch>
              <a:fillRect/>
            </a:stretch>
          </a:blipFill>
        </p:spPr>
      </p:sp>
      <p:grpSp>
        <p:nvGrpSpPr>
          <p:cNvPr id="4" name="Group 4"/>
          <p:cNvGrpSpPr>
            <a:grpSpLocks noChangeAspect="1"/>
          </p:cNvGrpSpPr>
          <p:nvPr/>
        </p:nvGrpSpPr>
        <p:grpSpPr>
          <a:xfrm>
            <a:off x="12611134" y="0"/>
            <a:ext cx="6626258" cy="10287000"/>
            <a:chOff x="0" y="0"/>
            <a:chExt cx="4076700" cy="5473700"/>
          </a:xfrm>
        </p:grpSpPr>
        <p:sp>
          <p:nvSpPr>
            <p:cNvPr id="5" name="Freeform 5"/>
            <p:cNvSpPr/>
            <p:nvPr/>
          </p:nvSpPr>
          <p:spPr>
            <a:xfrm>
              <a:off x="38100" y="0"/>
              <a:ext cx="4038600" cy="5473700"/>
            </a:xfrm>
            <a:custGeom>
              <a:avLst/>
              <a:gdLst/>
              <a:ahLst/>
              <a:cxnLst/>
              <a:rect l="l" t="t" r="r" b="b"/>
              <a:pathLst>
                <a:path w="4038600" h="5473700">
                  <a:moveTo>
                    <a:pt x="4038600" y="0"/>
                  </a:moveTo>
                  <a:lnTo>
                    <a:pt x="4038600" y="5473700"/>
                  </a:lnTo>
                  <a:lnTo>
                    <a:pt x="0" y="5473700"/>
                  </a:lnTo>
                  <a:cubicBezTo>
                    <a:pt x="0" y="5473700"/>
                    <a:pt x="25400" y="5397500"/>
                    <a:pt x="38100" y="5372100"/>
                  </a:cubicBezTo>
                  <a:cubicBezTo>
                    <a:pt x="50800" y="5346700"/>
                    <a:pt x="38100" y="5295900"/>
                    <a:pt x="38100" y="5245100"/>
                  </a:cubicBezTo>
                  <a:cubicBezTo>
                    <a:pt x="38100" y="5194300"/>
                    <a:pt x="50800" y="5092700"/>
                    <a:pt x="50800" y="5092700"/>
                  </a:cubicBezTo>
                  <a:lnTo>
                    <a:pt x="88900" y="4991100"/>
                  </a:lnTo>
                  <a:lnTo>
                    <a:pt x="76200" y="4927600"/>
                  </a:lnTo>
                  <a:lnTo>
                    <a:pt x="88900" y="4889500"/>
                  </a:lnTo>
                  <a:lnTo>
                    <a:pt x="114300" y="4800600"/>
                  </a:lnTo>
                  <a:lnTo>
                    <a:pt x="101600" y="4648200"/>
                  </a:lnTo>
                  <a:cubicBezTo>
                    <a:pt x="101600" y="4648200"/>
                    <a:pt x="127000" y="4432300"/>
                    <a:pt x="152400" y="4381500"/>
                  </a:cubicBezTo>
                  <a:cubicBezTo>
                    <a:pt x="177800" y="4330700"/>
                    <a:pt x="152400" y="4279900"/>
                    <a:pt x="152400" y="4279900"/>
                  </a:cubicBezTo>
                  <a:lnTo>
                    <a:pt x="139700" y="4203700"/>
                  </a:lnTo>
                  <a:lnTo>
                    <a:pt x="114300" y="4114800"/>
                  </a:lnTo>
                  <a:lnTo>
                    <a:pt x="114300" y="3962400"/>
                  </a:lnTo>
                  <a:lnTo>
                    <a:pt x="139700" y="3860800"/>
                  </a:lnTo>
                  <a:lnTo>
                    <a:pt x="114300" y="3670300"/>
                  </a:lnTo>
                  <a:lnTo>
                    <a:pt x="127000" y="3403600"/>
                  </a:lnTo>
                  <a:lnTo>
                    <a:pt x="114300" y="3251200"/>
                  </a:lnTo>
                  <a:lnTo>
                    <a:pt x="114300" y="3149600"/>
                  </a:lnTo>
                  <a:lnTo>
                    <a:pt x="101600" y="3009900"/>
                  </a:lnTo>
                  <a:cubicBezTo>
                    <a:pt x="101600" y="3009900"/>
                    <a:pt x="63500" y="2959100"/>
                    <a:pt x="63500" y="2933700"/>
                  </a:cubicBezTo>
                  <a:cubicBezTo>
                    <a:pt x="63500" y="2908300"/>
                    <a:pt x="101600" y="2870200"/>
                    <a:pt x="101600" y="2870200"/>
                  </a:cubicBezTo>
                  <a:lnTo>
                    <a:pt x="190500" y="2667000"/>
                  </a:lnTo>
                  <a:cubicBezTo>
                    <a:pt x="190500" y="2667000"/>
                    <a:pt x="165100" y="2616200"/>
                    <a:pt x="203200" y="2540000"/>
                  </a:cubicBezTo>
                  <a:cubicBezTo>
                    <a:pt x="241300" y="2463800"/>
                    <a:pt x="292100" y="2311400"/>
                    <a:pt x="292100" y="2311400"/>
                  </a:cubicBezTo>
                  <a:cubicBezTo>
                    <a:pt x="292100" y="2311400"/>
                    <a:pt x="266700" y="2209800"/>
                    <a:pt x="228600" y="2146300"/>
                  </a:cubicBezTo>
                  <a:cubicBezTo>
                    <a:pt x="190500" y="2082800"/>
                    <a:pt x="177800" y="1955800"/>
                    <a:pt x="177800" y="1955800"/>
                  </a:cubicBezTo>
                  <a:lnTo>
                    <a:pt x="177800" y="1803400"/>
                  </a:lnTo>
                  <a:lnTo>
                    <a:pt x="177800" y="1638300"/>
                  </a:lnTo>
                  <a:lnTo>
                    <a:pt x="177800" y="1397000"/>
                  </a:lnTo>
                  <a:cubicBezTo>
                    <a:pt x="114300" y="1295400"/>
                    <a:pt x="139700" y="1270000"/>
                    <a:pt x="139700" y="1270000"/>
                  </a:cubicBezTo>
                  <a:lnTo>
                    <a:pt x="139700" y="1193800"/>
                  </a:lnTo>
                  <a:cubicBezTo>
                    <a:pt x="139700" y="1130300"/>
                    <a:pt x="165100" y="1016000"/>
                    <a:pt x="165100" y="1016000"/>
                  </a:cubicBezTo>
                  <a:lnTo>
                    <a:pt x="152400" y="838200"/>
                  </a:lnTo>
                  <a:cubicBezTo>
                    <a:pt x="215900" y="723900"/>
                    <a:pt x="165100" y="647700"/>
                    <a:pt x="165100" y="647700"/>
                  </a:cubicBezTo>
                  <a:cubicBezTo>
                    <a:pt x="152400" y="622300"/>
                    <a:pt x="177800" y="596900"/>
                    <a:pt x="190500" y="571500"/>
                  </a:cubicBezTo>
                  <a:cubicBezTo>
                    <a:pt x="203200" y="546100"/>
                    <a:pt x="196850" y="501650"/>
                    <a:pt x="196850" y="501650"/>
                  </a:cubicBezTo>
                  <a:cubicBezTo>
                    <a:pt x="95250" y="247650"/>
                    <a:pt x="107950" y="6350"/>
                    <a:pt x="107950" y="6350"/>
                  </a:cubicBezTo>
                  <a:lnTo>
                    <a:pt x="4038600" y="0"/>
                  </a:lnTo>
                  <a:close/>
                </a:path>
              </a:pathLst>
            </a:custGeom>
            <a:blipFill>
              <a:blip r:embed="rId4"/>
              <a:stretch>
                <a:fillRect l="-27522" r="-27522"/>
              </a:stretch>
            </a:blipFill>
          </p:spPr>
        </p:sp>
        <p:sp>
          <p:nvSpPr>
            <p:cNvPr id="6" name="Freeform 6"/>
            <p:cNvSpPr/>
            <p:nvPr/>
          </p:nvSpPr>
          <p:spPr>
            <a:xfrm>
              <a:off x="0" y="0"/>
              <a:ext cx="393700" cy="5473700"/>
            </a:xfrm>
            <a:custGeom>
              <a:avLst/>
              <a:gdLst/>
              <a:ahLst/>
              <a:cxnLst/>
              <a:rect l="l" t="t" r="r" b="b"/>
              <a:pathLst>
                <a:path w="393700" h="5473700">
                  <a:moveTo>
                    <a:pt x="393700" y="5473700"/>
                  </a:moveTo>
                  <a:lnTo>
                    <a:pt x="0" y="5473700"/>
                  </a:lnTo>
                  <a:lnTo>
                    <a:pt x="0" y="0"/>
                  </a:lnTo>
                  <a:lnTo>
                    <a:pt x="393700" y="0"/>
                  </a:lnTo>
                  <a:lnTo>
                    <a:pt x="393700" y="5473700"/>
                  </a:lnTo>
                  <a:close/>
                </a:path>
              </a:pathLst>
            </a:custGeom>
            <a:blipFill>
              <a:blip r:embed="rId5"/>
              <a:stretch>
                <a:fillRect t="-275" r="-18931" b="-5006"/>
              </a:stretch>
            </a:blipFill>
          </p:spPr>
        </p:sp>
      </p:grpSp>
      <p:sp>
        <p:nvSpPr>
          <p:cNvPr id="7" name="Freeform 7"/>
          <p:cNvSpPr/>
          <p:nvPr/>
        </p:nvSpPr>
        <p:spPr>
          <a:xfrm rot="1332735">
            <a:off x="-2234301" y="8629533"/>
            <a:ext cx="8905795" cy="3314935"/>
          </a:xfrm>
          <a:custGeom>
            <a:avLst/>
            <a:gdLst/>
            <a:ahLst/>
            <a:cxnLst/>
            <a:rect l="l" t="t" r="r" b="b"/>
            <a:pathLst>
              <a:path w="8905795" h="3314935">
                <a:moveTo>
                  <a:pt x="0" y="0"/>
                </a:moveTo>
                <a:lnTo>
                  <a:pt x="8905795" y="0"/>
                </a:lnTo>
                <a:lnTo>
                  <a:pt x="8905795" y="3314934"/>
                </a:lnTo>
                <a:lnTo>
                  <a:pt x="0" y="3314934"/>
                </a:lnTo>
                <a:lnTo>
                  <a:pt x="0" y="0"/>
                </a:lnTo>
                <a:close/>
              </a:path>
            </a:pathLst>
          </a:custGeom>
          <a:blipFill>
            <a:blip r:embed="rId6"/>
            <a:stretch>
              <a:fillRect/>
            </a:stretch>
          </a:blipFill>
        </p:spPr>
      </p:sp>
      <p:sp>
        <p:nvSpPr>
          <p:cNvPr id="8" name="Freeform 8"/>
          <p:cNvSpPr/>
          <p:nvPr/>
        </p:nvSpPr>
        <p:spPr>
          <a:xfrm rot="1800104">
            <a:off x="-2567996" y="8827032"/>
            <a:ext cx="7475032" cy="5438086"/>
          </a:xfrm>
          <a:custGeom>
            <a:avLst/>
            <a:gdLst/>
            <a:ahLst/>
            <a:cxnLst/>
            <a:rect l="l" t="t" r="r" b="b"/>
            <a:pathLst>
              <a:path w="7475032" h="5438086">
                <a:moveTo>
                  <a:pt x="0" y="0"/>
                </a:moveTo>
                <a:lnTo>
                  <a:pt x="7475032" y="0"/>
                </a:lnTo>
                <a:lnTo>
                  <a:pt x="7475032" y="5438086"/>
                </a:lnTo>
                <a:lnTo>
                  <a:pt x="0" y="5438086"/>
                </a:lnTo>
                <a:lnTo>
                  <a:pt x="0" y="0"/>
                </a:lnTo>
                <a:close/>
              </a:path>
            </a:pathLst>
          </a:custGeom>
          <a:blipFill>
            <a:blip r:embed="rId3"/>
            <a:stretch>
              <a:fillRect/>
            </a:stretch>
          </a:blipFill>
        </p:spPr>
      </p:sp>
      <p:sp>
        <p:nvSpPr>
          <p:cNvPr id="9" name="TextBox 9"/>
          <p:cNvSpPr txBox="1"/>
          <p:nvPr/>
        </p:nvSpPr>
        <p:spPr>
          <a:xfrm>
            <a:off x="638524" y="61032"/>
            <a:ext cx="8068403" cy="942566"/>
          </a:xfrm>
          <a:prstGeom prst="rect">
            <a:avLst/>
          </a:prstGeom>
        </p:spPr>
        <p:txBody>
          <a:bodyPr wrap="square" lIns="0" tIns="0" rIns="0" bIns="0" rtlCol="0" anchor="t">
            <a:spAutoFit/>
          </a:bodyPr>
          <a:lstStyle/>
          <a:p>
            <a:pPr algn="ctr">
              <a:lnSpc>
                <a:spcPts val="8331"/>
              </a:lnSpc>
            </a:pPr>
            <a:r>
              <a:rPr lang="en-US" sz="4800" b="1">
                <a:latin typeface="Times New Roman" panose="02020603050405020304" pitchFamily="18" charset="0"/>
                <a:cs typeface="Times New Roman" panose="02020603050405020304" pitchFamily="18" charset="0"/>
              </a:rPr>
              <a:t>* Soi vào thực tiễn</a:t>
            </a:r>
            <a:endParaRPr lang="en-US" sz="4800" spc="254">
              <a:solidFill>
                <a:srgbClr val="4F3A2E"/>
              </a:solidFill>
              <a:latin typeface="Times New Roman" panose="02020603050405020304" pitchFamily="18" charset="0"/>
              <a:cs typeface="Times New Roman" panose="02020603050405020304" pitchFamily="18" charset="0"/>
            </a:endParaRPr>
          </a:p>
        </p:txBody>
      </p:sp>
      <p:sp>
        <p:nvSpPr>
          <p:cNvPr id="10" name="TextBox 10"/>
          <p:cNvSpPr txBox="1"/>
          <p:nvPr/>
        </p:nvSpPr>
        <p:spPr>
          <a:xfrm>
            <a:off x="648602" y="1794929"/>
            <a:ext cx="9632582" cy="415948"/>
          </a:xfrm>
          <a:prstGeom prst="rect">
            <a:avLst/>
          </a:prstGeom>
        </p:spPr>
        <p:txBody>
          <a:bodyPr wrap="square" lIns="0" tIns="0" rIns="0" bIns="0" rtlCol="0" anchor="t">
            <a:spAutoFit/>
          </a:bodyPr>
          <a:lstStyle/>
          <a:p>
            <a:pPr marL="248287" lvl="1">
              <a:lnSpc>
                <a:spcPts val="3220"/>
              </a:lnSpc>
            </a:pPr>
            <a:r>
              <a:rPr lang="en-US" sz="4400" b="1">
                <a:latin typeface="Times New Roman" panose="02020603050405020304" pitchFamily="18" charset="0"/>
                <a:cs typeface="Times New Roman" panose="02020603050405020304" pitchFamily="18" charset="0"/>
              </a:rPr>
              <a:t>- Bằng chứng thực tiễn</a:t>
            </a:r>
            <a:endParaRPr lang="en-US" sz="4400" spc="-46">
              <a:solidFill>
                <a:srgbClr val="4F3A2E"/>
              </a:solidFill>
              <a:latin typeface="Times New Roman" panose="02020603050405020304" pitchFamily="18" charset="0"/>
              <a:cs typeface="Times New Roman" panose="02020603050405020304" pitchFamily="18" charset="0"/>
            </a:endParaRPr>
          </a:p>
        </p:txBody>
      </p:sp>
      <p:sp>
        <p:nvSpPr>
          <p:cNvPr id="11" name="TextBox 11"/>
          <p:cNvSpPr txBox="1"/>
          <p:nvPr/>
        </p:nvSpPr>
        <p:spPr>
          <a:xfrm>
            <a:off x="762000" y="6257199"/>
            <a:ext cx="8173952" cy="440057"/>
          </a:xfrm>
          <a:prstGeom prst="rect">
            <a:avLst/>
          </a:prstGeom>
        </p:spPr>
        <p:txBody>
          <a:bodyPr lIns="0" tIns="0" rIns="0" bIns="0" rtlCol="0" anchor="t">
            <a:spAutoFit/>
          </a:bodyPr>
          <a:lstStyle/>
          <a:p>
            <a:pPr marL="248287" lvl="1">
              <a:lnSpc>
                <a:spcPts val="3220"/>
              </a:lnSpc>
            </a:pPr>
            <a:r>
              <a:rPr lang="en-US" sz="4400" b="1">
                <a:latin typeface="Times New Roman" panose="02020603050405020304" pitchFamily="18" charset="0"/>
                <a:cs typeface="Times New Roman" panose="02020603050405020304" pitchFamily="18" charset="0"/>
              </a:rPr>
              <a:t>- Lí lẽ</a:t>
            </a:r>
            <a:endParaRPr lang="en-US" sz="4400" spc="-46">
              <a:solidFill>
                <a:srgbClr val="4F3A2E"/>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48602" y="2320093"/>
            <a:ext cx="11313930" cy="2357568"/>
          </a:xfrm>
          <a:prstGeom prst="rect">
            <a:avLst/>
          </a:prstGeom>
        </p:spPr>
        <p:txBody>
          <a:bodyPr wrap="square">
            <a:spAutoFit/>
          </a:bodyPr>
          <a:lstStyle/>
          <a:p>
            <a:pPr algn="just">
              <a:lnSpc>
                <a:spcPct val="115000"/>
              </a:lnSpc>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Hai nhà Đinh Lê cứ đóng yên đô ở nơi đây (Hoa Lư), chứng tỏ thế và lực của hai triều đại không đủ mạnh để ra nơi đồng bằng, đất phẳng, nơi trung tâm của đất nước mà vẫn còn dựa vào địa thế núi rừng hiểm trở.</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648602" y="4781955"/>
            <a:ext cx="11313930" cy="1224951"/>
          </a:xfrm>
          <a:prstGeom prst="rect">
            <a:avLst/>
          </a:prstGeom>
        </p:spPr>
        <p:txBody>
          <a:bodyPr wrap="square">
            <a:spAutoFit/>
          </a:bodyPr>
          <a:lstStyle/>
          <a:p>
            <a:pPr algn="just">
              <a:lnSpc>
                <a:spcPct val="115000"/>
              </a:lnSpc>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Hậu quả: số phận của hai nhà Đinh Lê đều “</a:t>
            </a:r>
            <a:r>
              <a:rPr lang="en-US" sz="32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ngắn ngủi, trăm họ hao tổn, muôn vật không được thích nghi”.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4" name="Rectangle 13"/>
          <p:cNvSpPr/>
          <p:nvPr/>
        </p:nvSpPr>
        <p:spPr>
          <a:xfrm>
            <a:off x="687319" y="6921935"/>
            <a:ext cx="11253402" cy="658642"/>
          </a:xfrm>
          <a:prstGeom prst="rect">
            <a:avLst/>
          </a:prstGeom>
        </p:spPr>
        <p:txBody>
          <a:bodyPr wrap="none">
            <a:spAutoFit/>
          </a:bodyPr>
          <a:lstStyle/>
          <a:p>
            <a:pPr algn="just">
              <a:lnSpc>
                <a:spcPct val="115000"/>
              </a:lnSpc>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Kinh đô Hoa Lư không còn phù hợp với thế và lực của đất nước.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p:nvPr/>
        </p:nvSpPr>
        <p:spPr>
          <a:xfrm>
            <a:off x="734667" y="7956997"/>
            <a:ext cx="11277562" cy="1077218"/>
          </a:xfrm>
          <a:prstGeom prst="rect">
            <a:avLst/>
          </a:prstGeom>
        </p:spPr>
        <p:txBody>
          <a:bodyPr wrap="square">
            <a:spAutoFit/>
          </a:bodyPr>
          <a:lstStyle/>
          <a:p>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Việc hai nhà Đinh Lê cát cứ, không chịu dời đổi đã gây nhiều tác hại cho nhân dân</a:t>
            </a:r>
            <a:endParaRPr lang="en-GB" sz="3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623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5" name="Rounded Rectangle 4"/>
          <p:cNvSpPr/>
          <p:nvPr/>
        </p:nvSpPr>
        <p:spPr>
          <a:xfrm>
            <a:off x="76200" y="495300"/>
            <a:ext cx="9906000" cy="40386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200400" y="764697"/>
            <a:ext cx="2363147" cy="769441"/>
          </a:xfrm>
          <a:prstGeom prst="rect">
            <a:avLst/>
          </a:prstGeom>
        </p:spPr>
        <p:txBody>
          <a:bodyPr wrap="none">
            <a:spAutoFit/>
          </a:bodyPr>
          <a:lstStyle/>
          <a:p>
            <a:r>
              <a:rPr lang="en-US" sz="4400" b="1">
                <a:latin typeface="Times New Roman" panose="02020603050405020304" pitchFamily="18" charset="0"/>
                <a:ea typeface="Times New Roman" panose="02020603050405020304" pitchFamily="18" charset="0"/>
              </a:rPr>
              <a:t>Nhận xét</a:t>
            </a:r>
            <a:endParaRPr lang="en-GB" sz="6000"/>
          </a:p>
        </p:txBody>
      </p:sp>
      <p:sp>
        <p:nvSpPr>
          <p:cNvPr id="7" name="Rectangle 6"/>
          <p:cNvSpPr/>
          <p:nvPr/>
        </p:nvSpPr>
        <p:spPr>
          <a:xfrm>
            <a:off x="304800" y="1803535"/>
            <a:ext cx="9144000" cy="2589620"/>
          </a:xfrm>
          <a:prstGeom prst="rect">
            <a:avLst/>
          </a:prstGeom>
        </p:spPr>
        <p:txBody>
          <a:bodyPr>
            <a:spAutoFit/>
          </a:bodyPr>
          <a:lstStyle/>
          <a:p>
            <a:pPr algn="just">
              <a:lnSpc>
                <a:spcPct val="115000"/>
              </a:lnSpc>
              <a:spcAft>
                <a:spcPts val="0"/>
              </a:spcAft>
            </a:pPr>
            <a:r>
              <a:rPr lang="en-US" sz="3600">
                <a:latin typeface="Times New Roman" panose="02020603050405020304" pitchFamily="18" charset="0"/>
                <a:ea typeface="Times New Roman" panose="02020603050405020304" pitchFamily="18" charset="0"/>
                <a:cs typeface="Times New Roman" panose="02020603050405020304" pitchFamily="18" charset="0"/>
              </a:rPr>
              <a:t>- Bằng chứng cụ thể, đúng đắn, lí lẽ thuyết phục, câu văn biền ngẫu nhịp nhàng, phép đối.</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en-US" sz="3600">
                <a:latin typeface="Times New Roman" panose="02020603050405020304" pitchFamily="18" charset="0"/>
                <a:ea typeface="Times New Roman" panose="02020603050405020304" pitchFamily="18" charset="0"/>
                <a:cs typeface="Times New Roman" panose="02020603050405020304" pitchFamily="18" charset="0"/>
              </a:rPr>
              <a:t>- Quan điểm rõ ràng, tích cực, đặt quyền lợi của đất nước, nhân dân lên trên.</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5324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4515"/>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78" t="-12611" r="-4244" b="-19104"/>
            </a:stretch>
          </a:blipFill>
        </p:spPr>
      </p:sp>
      <p:sp>
        <p:nvSpPr>
          <p:cNvPr id="3" name="Freeform 3"/>
          <p:cNvSpPr/>
          <p:nvPr/>
        </p:nvSpPr>
        <p:spPr>
          <a:xfrm>
            <a:off x="1905000" y="167466"/>
            <a:ext cx="14286222" cy="9548034"/>
          </a:xfrm>
          <a:custGeom>
            <a:avLst/>
            <a:gdLst/>
            <a:ahLst/>
            <a:cxnLst/>
            <a:rect l="l" t="t" r="r" b="b"/>
            <a:pathLst>
              <a:path w="11046443" h="8229600">
                <a:moveTo>
                  <a:pt x="0" y="0"/>
                </a:moveTo>
                <a:lnTo>
                  <a:pt x="11046442" y="0"/>
                </a:lnTo>
                <a:lnTo>
                  <a:pt x="11046442" y="8229600"/>
                </a:lnTo>
                <a:lnTo>
                  <a:pt x="0" y="8229600"/>
                </a:lnTo>
                <a:lnTo>
                  <a:pt x="0" y="0"/>
                </a:lnTo>
                <a:close/>
              </a:path>
            </a:pathLst>
          </a:custGeom>
          <a:blipFill>
            <a:blip r:embed="rId3"/>
            <a:stretch>
              <a:fillRect/>
            </a:stretch>
          </a:blipFill>
        </p:spPr>
      </p:sp>
      <p:sp>
        <p:nvSpPr>
          <p:cNvPr id="6" name="Rectangle 5"/>
          <p:cNvSpPr/>
          <p:nvPr/>
        </p:nvSpPr>
        <p:spPr>
          <a:xfrm>
            <a:off x="5334000" y="917674"/>
            <a:ext cx="6848350" cy="808619"/>
          </a:xfrm>
          <a:prstGeom prst="rect">
            <a:avLst/>
          </a:prstGeom>
        </p:spPr>
        <p:txBody>
          <a:bodyPr wrap="none">
            <a:spAutoFit/>
          </a:bodyPr>
          <a:lstStyle/>
          <a:p>
            <a:pPr algn="just">
              <a:lnSpc>
                <a:spcPct val="115000"/>
              </a:lnSpc>
              <a:spcAft>
                <a:spcPts val="0"/>
              </a:spcAft>
            </a:pPr>
            <a:r>
              <a:rPr lang="en-US" sz="4400" b="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Lợi thế của thành Đại La</a:t>
            </a:r>
            <a:endParaRPr lang="en-GB" sz="44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6345495" y="1908274"/>
            <a:ext cx="4825360" cy="808619"/>
          </a:xfrm>
          <a:prstGeom prst="rect">
            <a:avLst/>
          </a:prstGeom>
        </p:spPr>
        <p:txBody>
          <a:bodyPr wrap="none">
            <a:spAutoFit/>
          </a:bodyPr>
          <a:lstStyle/>
          <a:p>
            <a:pPr algn="ctr">
              <a:lnSpc>
                <a:spcPct val="115000"/>
              </a:lnSpc>
              <a:spcAft>
                <a:spcPts val="0"/>
              </a:spcAft>
              <a:tabLst>
                <a:tab pos="1386840" algn="l"/>
              </a:tabLst>
            </a:pPr>
            <a:r>
              <a:rPr lang="en-US" sz="4400" b="1">
                <a:solidFill>
                  <a:srgbClr val="FF0000"/>
                </a:solidFill>
                <a:latin typeface="Times New Roman" panose="02020603050405020304" pitchFamily="18" charset="0"/>
                <a:ea typeface="MS Mincho"/>
                <a:cs typeface="Times New Roman" panose="02020603050405020304" pitchFamily="18" charset="0"/>
              </a:rPr>
              <a:t>Phiếu học tập số 03</a:t>
            </a:r>
            <a:endParaRPr lang="en-GB" sz="4400">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407906781"/>
              </p:ext>
            </p:extLst>
          </p:nvPr>
        </p:nvGraphicFramePr>
        <p:xfrm>
          <a:off x="4572000" y="3086100"/>
          <a:ext cx="8458200" cy="5829416"/>
        </p:xfrm>
        <a:graphic>
          <a:graphicData uri="http://schemas.openxmlformats.org/drawingml/2006/table">
            <a:tbl>
              <a:tblPr firstRow="1" firstCol="1" bandRow="1"/>
              <a:tblGrid>
                <a:gridCol w="2653655">
                  <a:extLst>
                    <a:ext uri="{9D8B030D-6E8A-4147-A177-3AD203B41FA5}">
                      <a16:colId xmlns:a16="http://schemas.microsoft.com/office/drawing/2014/main" val="20000"/>
                    </a:ext>
                  </a:extLst>
                </a:gridCol>
                <a:gridCol w="1824062">
                  <a:extLst>
                    <a:ext uri="{9D8B030D-6E8A-4147-A177-3AD203B41FA5}">
                      <a16:colId xmlns:a16="http://schemas.microsoft.com/office/drawing/2014/main" val="20001"/>
                    </a:ext>
                  </a:extLst>
                </a:gridCol>
                <a:gridCol w="3980483">
                  <a:extLst>
                    <a:ext uri="{9D8B030D-6E8A-4147-A177-3AD203B41FA5}">
                      <a16:colId xmlns:a16="http://schemas.microsoft.com/office/drawing/2014/main" val="20002"/>
                    </a:ext>
                  </a:extLst>
                </a:gridCol>
              </a:tblGrid>
              <a:tr h="1754442">
                <a:tc gridSpan="3">
                  <a:txBody>
                    <a:bodyPr/>
                    <a:lstStyle/>
                    <a:p>
                      <a:pPr algn="ctr">
                        <a:lnSpc>
                          <a:spcPct val="115000"/>
                        </a:lnSpc>
                        <a:spcAft>
                          <a:spcPts val="0"/>
                        </a:spcAft>
                        <a:tabLst>
                          <a:tab pos="1386840" algn="l"/>
                        </a:tabLst>
                      </a:pPr>
                      <a:r>
                        <a:rPr lang="en-US" sz="3200" b="1">
                          <a:effectLst/>
                          <a:latin typeface="Times New Roman" panose="02020603050405020304" pitchFamily="18" charset="0"/>
                          <a:ea typeface="MS Mincho"/>
                          <a:cs typeface="Times New Roman" panose="02020603050405020304" pitchFamily="18" charset="0"/>
                        </a:rPr>
                        <a:t>Tìm hiểu về lí do chọn thành Đại La để chọn làm kinh đô của đất nước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272365">
                <a:tc>
                  <a:txBody>
                    <a:bodyPr/>
                    <a:lstStyle/>
                    <a:p>
                      <a:pPr algn="ct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Nhận xét về sức thuyết phục và ý nghĩa của việc chọn Đại La là kinh đô</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802609">
                <a:tc>
                  <a:txBody>
                    <a:bodyPr/>
                    <a:lstStyle/>
                    <a:p>
                      <a:pPr algn="ctr">
                        <a:lnSpc>
                          <a:spcPct val="115000"/>
                        </a:lnSpc>
                        <a:spcAft>
                          <a:spcPts val="0"/>
                        </a:spcAft>
                        <a:tabLst>
                          <a:tab pos="1386840" algn="l"/>
                        </a:tabLst>
                      </a:pPr>
                      <a:r>
                        <a:rPr lang="en-US" sz="3200" smtClean="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3200" smtClean="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1386840" algn="l"/>
                        </a:tabLst>
                      </a:pPr>
                      <a:r>
                        <a:rPr lang="en-US"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3462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grpSp>
        <p:nvGrpSpPr>
          <p:cNvPr id="3" name="Group 3"/>
          <p:cNvGrpSpPr/>
          <p:nvPr/>
        </p:nvGrpSpPr>
        <p:grpSpPr>
          <a:xfrm>
            <a:off x="2472619" y="2294235"/>
            <a:ext cx="988526" cy="1018064"/>
            <a:chOff x="0" y="0"/>
            <a:chExt cx="789218" cy="812800"/>
          </a:xfrm>
        </p:grpSpPr>
        <p:sp>
          <p:nvSpPr>
            <p:cNvPr id="4" name="Freeform 4"/>
            <p:cNvSpPr/>
            <p:nvPr/>
          </p:nvSpPr>
          <p:spPr>
            <a:xfrm>
              <a:off x="0" y="0"/>
              <a:ext cx="789218" cy="812800"/>
            </a:xfrm>
            <a:custGeom>
              <a:avLst/>
              <a:gdLst/>
              <a:ahLst/>
              <a:cxnLst/>
              <a:rect l="l" t="t" r="r" b="b"/>
              <a:pathLst>
                <a:path w="789218" h="812800">
                  <a:moveTo>
                    <a:pt x="394609" y="0"/>
                  </a:moveTo>
                  <a:cubicBezTo>
                    <a:pt x="176672" y="0"/>
                    <a:pt x="0" y="181951"/>
                    <a:pt x="0" y="406400"/>
                  </a:cubicBezTo>
                  <a:cubicBezTo>
                    <a:pt x="0" y="630849"/>
                    <a:pt x="176672" y="812800"/>
                    <a:pt x="394609" y="812800"/>
                  </a:cubicBezTo>
                  <a:cubicBezTo>
                    <a:pt x="612545" y="812800"/>
                    <a:pt x="789218" y="630849"/>
                    <a:pt x="789218" y="406400"/>
                  </a:cubicBezTo>
                  <a:cubicBezTo>
                    <a:pt x="789218" y="181951"/>
                    <a:pt x="612545" y="0"/>
                    <a:pt x="394609" y="0"/>
                  </a:cubicBezTo>
                </a:path>
              </a:pathLst>
            </a:custGeom>
            <a:solidFill>
              <a:srgbClr val="4F3A2E"/>
            </a:solidFill>
          </p:spPr>
        </p:sp>
        <p:sp>
          <p:nvSpPr>
            <p:cNvPr id="5" name="TextBox 5"/>
            <p:cNvSpPr txBox="1"/>
            <p:nvPr/>
          </p:nvSpPr>
          <p:spPr>
            <a:xfrm>
              <a:off x="76200" y="19050"/>
              <a:ext cx="660400" cy="717550"/>
            </a:xfrm>
            <a:prstGeom prst="rect">
              <a:avLst/>
            </a:prstGeom>
          </p:spPr>
          <p:txBody>
            <a:bodyPr lIns="0" tIns="0" rIns="0" bIns="0" rtlCol="0" anchor="ctr"/>
            <a:lstStyle/>
            <a:p>
              <a:pPr algn="ctr">
                <a:lnSpc>
                  <a:spcPts val="4555"/>
                </a:lnSpc>
              </a:pPr>
              <a:r>
                <a:rPr lang="en-US" sz="3254" spc="9">
                  <a:solidFill>
                    <a:srgbClr val="E8D8C9"/>
                  </a:solidFill>
                  <a:latin typeface="Romman"/>
                </a:rPr>
                <a:t>01</a:t>
              </a:r>
            </a:p>
          </p:txBody>
        </p:sp>
      </p:grpSp>
      <p:grpSp>
        <p:nvGrpSpPr>
          <p:cNvPr id="6" name="Group 6"/>
          <p:cNvGrpSpPr/>
          <p:nvPr/>
        </p:nvGrpSpPr>
        <p:grpSpPr>
          <a:xfrm>
            <a:off x="6871020" y="2322085"/>
            <a:ext cx="988526" cy="1018064"/>
            <a:chOff x="0" y="0"/>
            <a:chExt cx="789218" cy="812800"/>
          </a:xfrm>
        </p:grpSpPr>
        <p:sp>
          <p:nvSpPr>
            <p:cNvPr id="7" name="Freeform 7"/>
            <p:cNvSpPr/>
            <p:nvPr/>
          </p:nvSpPr>
          <p:spPr>
            <a:xfrm>
              <a:off x="0" y="0"/>
              <a:ext cx="789218" cy="812800"/>
            </a:xfrm>
            <a:custGeom>
              <a:avLst/>
              <a:gdLst/>
              <a:ahLst/>
              <a:cxnLst/>
              <a:rect l="l" t="t" r="r" b="b"/>
              <a:pathLst>
                <a:path w="789218" h="812800">
                  <a:moveTo>
                    <a:pt x="394609" y="0"/>
                  </a:moveTo>
                  <a:cubicBezTo>
                    <a:pt x="176672" y="0"/>
                    <a:pt x="0" y="181951"/>
                    <a:pt x="0" y="406400"/>
                  </a:cubicBezTo>
                  <a:cubicBezTo>
                    <a:pt x="0" y="630849"/>
                    <a:pt x="176672" y="812800"/>
                    <a:pt x="394609" y="812800"/>
                  </a:cubicBezTo>
                  <a:cubicBezTo>
                    <a:pt x="612545" y="812800"/>
                    <a:pt x="789218" y="630849"/>
                    <a:pt x="789218" y="406400"/>
                  </a:cubicBezTo>
                  <a:cubicBezTo>
                    <a:pt x="789218" y="181951"/>
                    <a:pt x="612545" y="0"/>
                    <a:pt x="394609" y="0"/>
                  </a:cubicBezTo>
                </a:path>
              </a:pathLst>
            </a:custGeom>
            <a:solidFill>
              <a:srgbClr val="4F3A2E"/>
            </a:solidFill>
          </p:spPr>
        </p:sp>
        <p:sp>
          <p:nvSpPr>
            <p:cNvPr id="8" name="TextBox 8"/>
            <p:cNvSpPr txBox="1"/>
            <p:nvPr/>
          </p:nvSpPr>
          <p:spPr>
            <a:xfrm>
              <a:off x="76200" y="19050"/>
              <a:ext cx="660400" cy="717550"/>
            </a:xfrm>
            <a:prstGeom prst="rect">
              <a:avLst/>
            </a:prstGeom>
          </p:spPr>
          <p:txBody>
            <a:bodyPr lIns="0" tIns="0" rIns="0" bIns="0" rtlCol="0" anchor="ctr"/>
            <a:lstStyle/>
            <a:p>
              <a:pPr algn="ctr">
                <a:lnSpc>
                  <a:spcPts val="4555"/>
                </a:lnSpc>
              </a:pPr>
              <a:r>
                <a:rPr lang="en-US" sz="3254" spc="9">
                  <a:solidFill>
                    <a:srgbClr val="E8D8C9"/>
                  </a:solidFill>
                  <a:latin typeface="Romman"/>
                </a:rPr>
                <a:t>02</a:t>
              </a:r>
            </a:p>
          </p:txBody>
        </p:sp>
      </p:grpSp>
      <p:grpSp>
        <p:nvGrpSpPr>
          <p:cNvPr id="9" name="Group 9"/>
          <p:cNvGrpSpPr/>
          <p:nvPr/>
        </p:nvGrpSpPr>
        <p:grpSpPr>
          <a:xfrm>
            <a:off x="13613662" y="2352805"/>
            <a:ext cx="988526" cy="1018064"/>
            <a:chOff x="0" y="0"/>
            <a:chExt cx="789218" cy="812800"/>
          </a:xfrm>
        </p:grpSpPr>
        <p:sp>
          <p:nvSpPr>
            <p:cNvPr id="10" name="Freeform 10"/>
            <p:cNvSpPr/>
            <p:nvPr/>
          </p:nvSpPr>
          <p:spPr>
            <a:xfrm>
              <a:off x="0" y="0"/>
              <a:ext cx="789218" cy="812800"/>
            </a:xfrm>
            <a:custGeom>
              <a:avLst/>
              <a:gdLst/>
              <a:ahLst/>
              <a:cxnLst/>
              <a:rect l="l" t="t" r="r" b="b"/>
              <a:pathLst>
                <a:path w="789218" h="812800">
                  <a:moveTo>
                    <a:pt x="394609" y="0"/>
                  </a:moveTo>
                  <a:cubicBezTo>
                    <a:pt x="176672" y="0"/>
                    <a:pt x="0" y="181951"/>
                    <a:pt x="0" y="406400"/>
                  </a:cubicBezTo>
                  <a:cubicBezTo>
                    <a:pt x="0" y="630849"/>
                    <a:pt x="176672" y="812800"/>
                    <a:pt x="394609" y="812800"/>
                  </a:cubicBezTo>
                  <a:cubicBezTo>
                    <a:pt x="612545" y="812800"/>
                    <a:pt x="789218" y="630849"/>
                    <a:pt x="789218" y="406400"/>
                  </a:cubicBezTo>
                  <a:cubicBezTo>
                    <a:pt x="789218" y="181951"/>
                    <a:pt x="612545" y="0"/>
                    <a:pt x="394609" y="0"/>
                  </a:cubicBezTo>
                </a:path>
              </a:pathLst>
            </a:custGeom>
            <a:solidFill>
              <a:srgbClr val="4F3A2E"/>
            </a:solidFill>
          </p:spPr>
        </p:sp>
        <p:sp>
          <p:nvSpPr>
            <p:cNvPr id="11" name="TextBox 11"/>
            <p:cNvSpPr txBox="1"/>
            <p:nvPr/>
          </p:nvSpPr>
          <p:spPr>
            <a:xfrm>
              <a:off x="76200" y="19050"/>
              <a:ext cx="660400" cy="717550"/>
            </a:xfrm>
            <a:prstGeom prst="rect">
              <a:avLst/>
            </a:prstGeom>
          </p:spPr>
          <p:txBody>
            <a:bodyPr lIns="0" tIns="0" rIns="0" bIns="0" rtlCol="0" anchor="ctr"/>
            <a:lstStyle/>
            <a:p>
              <a:pPr algn="ctr">
                <a:lnSpc>
                  <a:spcPts val="4555"/>
                </a:lnSpc>
              </a:pPr>
              <a:r>
                <a:rPr lang="en-US" sz="3254" spc="9">
                  <a:solidFill>
                    <a:srgbClr val="E8D8C9"/>
                  </a:solidFill>
                  <a:latin typeface="Romman"/>
                </a:rPr>
                <a:t>03</a:t>
              </a:r>
            </a:p>
          </p:txBody>
        </p:sp>
      </p:grpSp>
      <p:sp>
        <p:nvSpPr>
          <p:cNvPr id="27" name="TextBox 27"/>
          <p:cNvSpPr txBox="1"/>
          <p:nvPr/>
        </p:nvSpPr>
        <p:spPr>
          <a:xfrm>
            <a:off x="4387186" y="875427"/>
            <a:ext cx="7208684" cy="1038746"/>
          </a:xfrm>
          <a:prstGeom prst="rect">
            <a:avLst/>
          </a:prstGeom>
        </p:spPr>
        <p:txBody>
          <a:bodyPr lIns="0" tIns="0" rIns="0" bIns="0" rtlCol="0" anchor="t">
            <a:spAutoFit/>
          </a:bodyPr>
          <a:lstStyle/>
          <a:p>
            <a:pPr algn="ctr">
              <a:lnSpc>
                <a:spcPts val="8051"/>
              </a:lnSpc>
              <a:spcBef>
                <a:spcPct val="0"/>
              </a:spcBef>
            </a:pPr>
            <a:r>
              <a:rPr lang="en-US" sz="7200" b="1">
                <a:latin typeface="Times New Roman" panose="02020603050405020304" pitchFamily="18" charset="0"/>
                <a:cs typeface="Times New Roman" panose="02020603050405020304" pitchFamily="18" charset="0"/>
              </a:rPr>
              <a:t>Bằng chứng </a:t>
            </a:r>
            <a:endParaRPr lang="en-US" sz="6654" spc="246">
              <a:solidFill>
                <a:srgbClr val="4F3A2E"/>
              </a:solidFill>
              <a:latin typeface="Times New Roman" panose="02020603050405020304" pitchFamily="18" charset="0"/>
              <a:cs typeface="Times New Roman" panose="02020603050405020304" pitchFamily="18" charset="0"/>
            </a:endParaRPr>
          </a:p>
        </p:txBody>
      </p:sp>
      <p:sp>
        <p:nvSpPr>
          <p:cNvPr id="28" name="TextBox 28"/>
          <p:cNvSpPr txBox="1"/>
          <p:nvPr/>
        </p:nvSpPr>
        <p:spPr>
          <a:xfrm>
            <a:off x="696526" y="3999872"/>
            <a:ext cx="3736983" cy="4308872"/>
          </a:xfrm>
          <a:prstGeom prst="rect">
            <a:avLst/>
          </a:prstGeom>
        </p:spPr>
        <p:txBody>
          <a:bodyPr wrap="square" lIns="0" tIns="0" rIns="0" bIns="0" rtlCol="0" anchor="t">
            <a:spAutoFit/>
          </a:bodyPr>
          <a:lstStyle/>
          <a:p>
            <a:pPr algn="just">
              <a:spcBef>
                <a:spcPct val="0"/>
              </a:spcBef>
            </a:pPr>
            <a:r>
              <a:rPr lang="en-US" sz="4000" b="1">
                <a:latin typeface="Times New Roman" panose="02020603050405020304" pitchFamily="18" charset="0"/>
                <a:cs typeface="Times New Roman" panose="02020603050405020304" pitchFamily="18" charset="0"/>
              </a:rPr>
              <a:t>Về lịch sử:</a:t>
            </a:r>
            <a:r>
              <a:rPr lang="en-US" sz="4000">
                <a:latin typeface="Times New Roman" panose="02020603050405020304" pitchFamily="18" charset="0"/>
                <a:cs typeface="Times New Roman" panose="02020603050405020304" pitchFamily="18" charset="0"/>
              </a:rPr>
              <a:t> Đây là kinh đô cũ của Cao Vương, thời Đường nơi đây được chọn làm thủ phủ của chính quyền cai trị.</a:t>
            </a:r>
            <a:endParaRPr lang="en-US" sz="3600" spc="-58">
              <a:solidFill>
                <a:srgbClr val="4F3A2E"/>
              </a:solidFill>
              <a:latin typeface="Times New Roman" panose="02020603050405020304" pitchFamily="18" charset="0"/>
              <a:cs typeface="Times New Roman" panose="02020603050405020304" pitchFamily="18" charset="0"/>
            </a:endParaRPr>
          </a:p>
        </p:txBody>
      </p:sp>
      <p:sp>
        <p:nvSpPr>
          <p:cNvPr id="29" name="TextBox 29"/>
          <p:cNvSpPr txBox="1"/>
          <p:nvPr/>
        </p:nvSpPr>
        <p:spPr>
          <a:xfrm>
            <a:off x="5544513" y="3990351"/>
            <a:ext cx="5090806" cy="6155531"/>
          </a:xfrm>
          <a:prstGeom prst="rect">
            <a:avLst/>
          </a:prstGeom>
        </p:spPr>
        <p:txBody>
          <a:bodyPr wrap="square" lIns="0" tIns="0" rIns="0" bIns="0" rtlCol="0" anchor="t">
            <a:spAutoFit/>
          </a:bodyPr>
          <a:lstStyle/>
          <a:p>
            <a:pPr algn="just">
              <a:spcBef>
                <a:spcPct val="0"/>
              </a:spcBef>
            </a:pPr>
            <a:r>
              <a:rPr lang="en-US" sz="4000" b="1">
                <a:latin typeface="Times New Roman" panose="02020603050405020304" pitchFamily="18" charset="0"/>
                <a:cs typeface="Times New Roman" panose="02020603050405020304" pitchFamily="18" charset="0"/>
              </a:rPr>
              <a:t>Về vị thế địa lí:</a:t>
            </a:r>
            <a:r>
              <a:rPr lang="en-US" sz="4000">
                <a:latin typeface="Times New Roman" panose="02020603050405020304" pitchFamily="18" charset="0"/>
                <a:cs typeface="Times New Roman" panose="02020603050405020304" pitchFamily="18" charset="0"/>
              </a:rPr>
              <a:t> ở nơi trung tâm đất trời, mở bốn phương, có núi, có sông</a:t>
            </a:r>
            <a:r>
              <a:rPr lang="en-US" sz="4000" i="1">
                <a:latin typeface="Times New Roman" panose="02020603050405020304" pitchFamily="18" charset="0"/>
                <a:cs typeface="Times New Roman" panose="02020603050405020304" pitchFamily="18" charset="0"/>
              </a:rPr>
              <a:t>“Rồng cuộn hổ ngồi, đúng ngôi nam, bắc, đông, lại tiện hướng nhìn sông dựa núi</a:t>
            </a:r>
            <a:r>
              <a:rPr lang="en-US" sz="4000">
                <a:latin typeface="Times New Roman" panose="02020603050405020304" pitchFamily="18" charset="0"/>
                <a:cs typeface="Times New Roman" panose="02020603050405020304" pitchFamily="18" charset="0"/>
              </a:rPr>
              <a:t>”; đất đai rộng, bằng phẳng, cao thoáng, thoát khỏi cảnh lụt lội.</a:t>
            </a:r>
            <a:endParaRPr lang="en-US" sz="3600" spc="-58">
              <a:solidFill>
                <a:srgbClr val="4F3A2E"/>
              </a:solidFill>
              <a:latin typeface="Times New Roman" panose="02020603050405020304" pitchFamily="18" charset="0"/>
              <a:cs typeface="Times New Roman" panose="02020603050405020304" pitchFamily="18" charset="0"/>
            </a:endParaRPr>
          </a:p>
        </p:txBody>
      </p:sp>
      <p:sp>
        <p:nvSpPr>
          <p:cNvPr id="30" name="TextBox 30"/>
          <p:cNvSpPr txBox="1"/>
          <p:nvPr/>
        </p:nvSpPr>
        <p:spPr>
          <a:xfrm>
            <a:off x="11692090" y="3827961"/>
            <a:ext cx="5906881" cy="4308872"/>
          </a:xfrm>
          <a:prstGeom prst="rect">
            <a:avLst/>
          </a:prstGeom>
        </p:spPr>
        <p:txBody>
          <a:bodyPr wrap="square" lIns="0" tIns="0" rIns="0" bIns="0" rtlCol="0" anchor="t">
            <a:spAutoFit/>
          </a:bodyPr>
          <a:lstStyle/>
          <a:p>
            <a:pPr algn="just">
              <a:spcBef>
                <a:spcPct val="0"/>
              </a:spcBef>
            </a:pPr>
            <a:r>
              <a:rPr lang="en-US" sz="4000" b="1">
                <a:latin typeface="Times New Roman" panose="02020603050405020304" pitchFamily="18" charset="0"/>
                <a:cs typeface="Times New Roman" panose="02020603050405020304" pitchFamily="18" charset="0"/>
              </a:rPr>
              <a:t>Về vị thế chính trị, văn hóa</a:t>
            </a:r>
            <a:r>
              <a:rPr lang="en-US" sz="4000">
                <a:latin typeface="Times New Roman" panose="02020603050405020304" pitchFamily="18" charset="0"/>
                <a:cs typeface="Times New Roman" panose="02020603050405020304" pitchFamily="18" charset="0"/>
              </a:rPr>
              <a:t>: là nơi dân cư đông đúc “</a:t>
            </a:r>
            <a:r>
              <a:rPr lang="en-US" sz="4000" i="1">
                <a:latin typeface="Times New Roman" panose="02020603050405020304" pitchFamily="18" charset="0"/>
                <a:cs typeface="Times New Roman" panose="02020603050405020304" pitchFamily="18" charset="0"/>
              </a:rPr>
              <a:t>chốn tự hội trọng yếu của bốn phương”, </a:t>
            </a:r>
            <a:r>
              <a:rPr lang="en-US" sz="4000">
                <a:latin typeface="Times New Roman" panose="02020603050405020304" pitchFamily="18" charset="0"/>
                <a:cs typeface="Times New Roman" panose="02020603050405020304" pitchFamily="18" charset="0"/>
              </a:rPr>
              <a:t>là mảnh đất có điều kiện sinh sông phát triển “</a:t>
            </a:r>
            <a:r>
              <a:rPr lang="en-US" sz="4000" i="1">
                <a:latin typeface="Times New Roman" panose="02020603050405020304" pitchFamily="18" charset="0"/>
                <a:cs typeface="Times New Roman" panose="02020603050405020304" pitchFamily="18" charset="0"/>
              </a:rPr>
              <a:t>muôn vật cùng rất mực phong phú tốt tươi”</a:t>
            </a:r>
            <a:endParaRPr lang="en-US" sz="3600" spc="-58">
              <a:solidFill>
                <a:srgbClr val="4F3A2E"/>
              </a:solidFill>
              <a:latin typeface="Times New Roman" panose="02020603050405020304" pitchFamily="18" charset="0"/>
              <a:cs typeface="Times New Roman" panose="02020603050405020304" pitchFamily="18" charset="0"/>
            </a:endParaRPr>
          </a:p>
        </p:txBody>
      </p:sp>
      <p:sp>
        <p:nvSpPr>
          <p:cNvPr id="36" name="Freeform 36"/>
          <p:cNvSpPr/>
          <p:nvPr/>
        </p:nvSpPr>
        <p:spPr>
          <a:xfrm rot="1135772">
            <a:off x="17606083" y="8058400"/>
            <a:ext cx="7475032" cy="5438086"/>
          </a:xfrm>
          <a:custGeom>
            <a:avLst/>
            <a:gdLst/>
            <a:ahLst/>
            <a:cxnLst/>
            <a:rect l="l" t="t" r="r" b="b"/>
            <a:pathLst>
              <a:path w="7475032" h="5438086">
                <a:moveTo>
                  <a:pt x="0" y="0"/>
                </a:moveTo>
                <a:lnTo>
                  <a:pt x="7475032" y="0"/>
                </a:lnTo>
                <a:lnTo>
                  <a:pt x="7475032" y="5438086"/>
                </a:lnTo>
                <a:lnTo>
                  <a:pt x="0" y="5438086"/>
                </a:lnTo>
                <a:lnTo>
                  <a:pt x="0" y="0"/>
                </a:lnTo>
                <a:close/>
              </a:path>
            </a:pathLst>
          </a:custGeom>
          <a:blipFill>
            <a:blip r:embed="rId3"/>
            <a:stretch>
              <a:fillRect/>
            </a:stretch>
          </a:blipFill>
        </p:spPr>
      </p:sp>
      <p:sp>
        <p:nvSpPr>
          <p:cNvPr id="37" name="Freeform 37"/>
          <p:cNvSpPr/>
          <p:nvPr/>
        </p:nvSpPr>
        <p:spPr>
          <a:xfrm rot="-1045314">
            <a:off x="-5396054" y="-4035568"/>
            <a:ext cx="7475032" cy="5438086"/>
          </a:xfrm>
          <a:custGeom>
            <a:avLst/>
            <a:gdLst/>
            <a:ahLst/>
            <a:cxnLst/>
            <a:rect l="l" t="t" r="r" b="b"/>
            <a:pathLst>
              <a:path w="7475032" h="5438086">
                <a:moveTo>
                  <a:pt x="0" y="0"/>
                </a:moveTo>
                <a:lnTo>
                  <a:pt x="7475032" y="0"/>
                </a:lnTo>
                <a:lnTo>
                  <a:pt x="7475032" y="5438085"/>
                </a:lnTo>
                <a:lnTo>
                  <a:pt x="0" y="5438085"/>
                </a:lnTo>
                <a:lnTo>
                  <a:pt x="0" y="0"/>
                </a:lnTo>
                <a:close/>
              </a:path>
            </a:pathLst>
          </a:custGeom>
          <a:blipFill>
            <a:blip r:embed="rId3"/>
            <a:stretch>
              <a:fillRect/>
            </a:stretch>
          </a:blipFill>
        </p:spPr>
      </p:sp>
      <p:sp>
        <p:nvSpPr>
          <p:cNvPr id="38" name="Freeform 38"/>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4"/>
            <a:stretch>
              <a:fillRect/>
            </a:stretch>
          </a:blipFill>
        </p:spPr>
      </p:sp>
      <p:sp>
        <p:nvSpPr>
          <p:cNvPr id="39" name="Freeform 39"/>
          <p:cNvSpPr/>
          <p:nvPr/>
        </p:nvSpPr>
        <p:spPr>
          <a:xfrm rot="725974" flipH="1">
            <a:off x="-10534805" y="8308166"/>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4"/>
            <a:stretch>
              <a:fillRect/>
            </a:stretch>
          </a:blipFill>
        </p:spPr>
      </p:sp>
      <p:sp>
        <p:nvSpPr>
          <p:cNvPr id="40" name="Freeform 40"/>
          <p:cNvSpPr/>
          <p:nvPr/>
        </p:nvSpPr>
        <p:spPr>
          <a:xfrm rot="-1514053">
            <a:off x="16526458" y="-2930840"/>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5"/>
            <a:stretch>
              <a:fillRect/>
            </a:stretch>
          </a:blipFill>
        </p:spPr>
      </p:sp>
      <p:sp>
        <p:nvSpPr>
          <p:cNvPr id="41" name="Freeform 41"/>
          <p:cNvSpPr/>
          <p:nvPr/>
        </p:nvSpPr>
        <p:spPr>
          <a:xfrm rot="-3416873">
            <a:off x="-5023604" y="9973353"/>
            <a:ext cx="8620118" cy="5861680"/>
          </a:xfrm>
          <a:custGeom>
            <a:avLst/>
            <a:gdLst/>
            <a:ahLst/>
            <a:cxnLst/>
            <a:rect l="l" t="t" r="r" b="b"/>
            <a:pathLst>
              <a:path w="8620118" h="5861680">
                <a:moveTo>
                  <a:pt x="0" y="0"/>
                </a:moveTo>
                <a:lnTo>
                  <a:pt x="8620118" y="0"/>
                </a:lnTo>
                <a:lnTo>
                  <a:pt x="8620118" y="5861680"/>
                </a:lnTo>
                <a:lnTo>
                  <a:pt x="0" y="5861680"/>
                </a:lnTo>
                <a:lnTo>
                  <a:pt x="0" y="0"/>
                </a:lnTo>
                <a:close/>
              </a:path>
            </a:pathLst>
          </a:custGeom>
          <a:blipFill>
            <a:blip r:embed="rId5"/>
            <a:stretch>
              <a:fillRect/>
            </a:stretch>
          </a:blipFill>
        </p:spPr>
      </p:sp>
    </p:spTree>
    <p:extLst>
      <p:ext uri="{BB962C8B-B14F-4D97-AF65-F5344CB8AC3E}">
        <p14:creationId xmlns:p14="http://schemas.microsoft.com/office/powerpoint/2010/main" val="159026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arn(inVertical)">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in)">
                                      <p:cBhvr>
                                        <p:cTn id="30" dur="2000"/>
                                        <p:tgtEl>
                                          <p:spTgt spid="9"/>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circle(in)">
                                      <p:cBhvr>
                                        <p:cTn id="33"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7" name="Freeform 7"/>
          <p:cNvSpPr/>
          <p:nvPr/>
        </p:nvSpPr>
        <p:spPr>
          <a:xfrm rot="1332735">
            <a:off x="-2234301" y="8629533"/>
            <a:ext cx="8905795" cy="3314935"/>
          </a:xfrm>
          <a:custGeom>
            <a:avLst/>
            <a:gdLst/>
            <a:ahLst/>
            <a:cxnLst/>
            <a:rect l="l" t="t" r="r" b="b"/>
            <a:pathLst>
              <a:path w="8905795" h="3314935">
                <a:moveTo>
                  <a:pt x="0" y="0"/>
                </a:moveTo>
                <a:lnTo>
                  <a:pt x="8905795" y="0"/>
                </a:lnTo>
                <a:lnTo>
                  <a:pt x="8905795" y="3314934"/>
                </a:lnTo>
                <a:lnTo>
                  <a:pt x="0" y="3314934"/>
                </a:lnTo>
                <a:lnTo>
                  <a:pt x="0" y="0"/>
                </a:lnTo>
                <a:close/>
              </a:path>
            </a:pathLst>
          </a:custGeom>
          <a:blipFill>
            <a:blip r:embed="rId3"/>
            <a:stretch>
              <a:fillRect/>
            </a:stretch>
          </a:blipFill>
        </p:spPr>
      </p:sp>
      <p:sp>
        <p:nvSpPr>
          <p:cNvPr id="8" name="Freeform 8"/>
          <p:cNvSpPr/>
          <p:nvPr/>
        </p:nvSpPr>
        <p:spPr>
          <a:xfrm rot="1800104">
            <a:off x="-2567996" y="8827032"/>
            <a:ext cx="7475032" cy="5438086"/>
          </a:xfrm>
          <a:custGeom>
            <a:avLst/>
            <a:gdLst/>
            <a:ahLst/>
            <a:cxnLst/>
            <a:rect l="l" t="t" r="r" b="b"/>
            <a:pathLst>
              <a:path w="7475032" h="5438086">
                <a:moveTo>
                  <a:pt x="0" y="0"/>
                </a:moveTo>
                <a:lnTo>
                  <a:pt x="7475032" y="0"/>
                </a:lnTo>
                <a:lnTo>
                  <a:pt x="7475032" y="5438086"/>
                </a:lnTo>
                <a:lnTo>
                  <a:pt x="0" y="5438086"/>
                </a:lnTo>
                <a:lnTo>
                  <a:pt x="0" y="0"/>
                </a:lnTo>
                <a:close/>
              </a:path>
            </a:pathLst>
          </a:custGeom>
          <a:blipFill>
            <a:blip r:embed="rId4"/>
            <a:stretch>
              <a:fillRect/>
            </a:stretch>
          </a:blipFill>
        </p:spPr>
      </p:sp>
      <p:sp>
        <p:nvSpPr>
          <p:cNvPr id="11" name="TextBox 11"/>
          <p:cNvSpPr txBox="1"/>
          <p:nvPr/>
        </p:nvSpPr>
        <p:spPr>
          <a:xfrm>
            <a:off x="1524000" y="3238500"/>
            <a:ext cx="8173952" cy="4431983"/>
          </a:xfrm>
          <a:prstGeom prst="rect">
            <a:avLst/>
          </a:prstGeom>
        </p:spPr>
        <p:txBody>
          <a:bodyPr lIns="0" tIns="0" rIns="0" bIns="0" rtlCol="0" anchor="t">
            <a:spAutoFit/>
          </a:bodyPr>
          <a:lstStyle/>
          <a:p>
            <a:pPr marL="248287" lvl="1" algn="just"/>
            <a:r>
              <a:rPr lang="en-US" sz="4800" b="1">
                <a:latin typeface="Times New Roman" panose="02020603050405020304" pitchFamily="18" charset="0"/>
                <a:cs typeface="Times New Roman" panose="02020603050405020304" pitchFamily="18" charset="0"/>
              </a:rPr>
              <a:t>Lí lẽ:</a:t>
            </a:r>
            <a:r>
              <a:rPr lang="en-US" sz="4800">
                <a:latin typeface="Times New Roman" panose="02020603050405020304" pitchFamily="18" charset="0"/>
                <a:cs typeface="Times New Roman" panose="02020603050405020304" pitchFamily="18" charset="0"/>
              </a:rPr>
              <a:t> về tất cả mọi mặt, thành Đại La là đất tốt để đóng đô “</a:t>
            </a:r>
            <a:r>
              <a:rPr lang="en-US" sz="4800" i="1">
                <a:latin typeface="Times New Roman" panose="02020603050405020304" pitchFamily="18" charset="0"/>
                <a:cs typeface="Times New Roman" panose="02020603050405020304" pitchFamily="18" charset="0"/>
              </a:rPr>
              <a:t>Xem khắp đất Việt ta chỉ có nơi này là thắng địa.” “…là kinh đô bậc nhất của đế vương muôn đời”</a:t>
            </a:r>
            <a:endParaRPr lang="en-US" sz="4400" spc="-46">
              <a:solidFill>
                <a:srgbClr val="4F3A2E"/>
              </a:solidFill>
              <a:latin typeface="Times New Roman" panose="02020603050405020304" pitchFamily="18" charset="0"/>
              <a:cs typeface="Times New Roman" panose="02020603050405020304" pitchFamily="18" charset="0"/>
            </a:endParaRPr>
          </a:p>
        </p:txBody>
      </p:sp>
      <p:sp>
        <p:nvSpPr>
          <p:cNvPr id="12" name="Freeform 15"/>
          <p:cNvSpPr/>
          <p:nvPr/>
        </p:nvSpPr>
        <p:spPr>
          <a:xfrm>
            <a:off x="11837578" y="0"/>
            <a:ext cx="6450421" cy="10287000"/>
          </a:xfrm>
          <a:custGeom>
            <a:avLst/>
            <a:gdLst/>
            <a:ahLst/>
            <a:cxnLst/>
            <a:rect l="l" t="t" r="r" b="b"/>
            <a:pathLst>
              <a:path w="2993427" h="4317015">
                <a:moveTo>
                  <a:pt x="2993427" y="12700"/>
                </a:moveTo>
                <a:lnTo>
                  <a:pt x="2935892" y="4317015"/>
                </a:lnTo>
                <a:lnTo>
                  <a:pt x="0" y="4275547"/>
                </a:lnTo>
                <a:lnTo>
                  <a:pt x="0" y="0"/>
                </a:lnTo>
                <a:lnTo>
                  <a:pt x="2993427" y="12700"/>
                </a:lnTo>
                <a:close/>
              </a:path>
            </a:pathLst>
          </a:custGeom>
          <a:blipFill>
            <a:blip r:embed="rId5"/>
            <a:stretch>
              <a:fillRect l="-78192" r="-78192"/>
            </a:stretch>
          </a:blipFill>
        </p:spPr>
      </p:sp>
      <p:sp>
        <p:nvSpPr>
          <p:cNvPr id="13" name="Freeform 3"/>
          <p:cNvSpPr/>
          <p:nvPr/>
        </p:nvSpPr>
        <p:spPr>
          <a:xfrm rot="1135772">
            <a:off x="6907816" y="-3084610"/>
            <a:ext cx="7475032" cy="5438086"/>
          </a:xfrm>
          <a:custGeom>
            <a:avLst/>
            <a:gdLst/>
            <a:ahLst/>
            <a:cxnLst/>
            <a:rect l="l" t="t" r="r" b="b"/>
            <a:pathLst>
              <a:path w="7475032" h="5438086">
                <a:moveTo>
                  <a:pt x="0" y="0"/>
                </a:moveTo>
                <a:lnTo>
                  <a:pt x="7475032" y="0"/>
                </a:lnTo>
                <a:lnTo>
                  <a:pt x="7475032" y="5438086"/>
                </a:lnTo>
                <a:lnTo>
                  <a:pt x="0" y="5438086"/>
                </a:lnTo>
                <a:lnTo>
                  <a:pt x="0" y="0"/>
                </a:lnTo>
                <a:close/>
              </a:path>
            </a:pathLst>
          </a:custGeom>
          <a:blipFill>
            <a:blip r:embed="rId4"/>
            <a:stretch>
              <a:fillRect/>
            </a:stretch>
          </a:blipFill>
        </p:spPr>
      </p:sp>
    </p:spTree>
    <p:extLst>
      <p:ext uri="{BB962C8B-B14F-4D97-AF65-F5344CB8AC3E}">
        <p14:creationId xmlns:p14="http://schemas.microsoft.com/office/powerpoint/2010/main" val="320502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9E3D0"/>
        </a:solidFill>
        <a:effectLst/>
      </p:bgPr>
    </p:bg>
    <p:spTree>
      <p:nvGrpSpPr>
        <p:cNvPr id="1" name=""/>
        <p:cNvGrpSpPr/>
        <p:nvPr/>
      </p:nvGrpSpPr>
      <p:grpSpPr>
        <a:xfrm>
          <a:off x="0" y="0"/>
          <a:ext cx="0" cy="0"/>
          <a:chOff x="0" y="0"/>
          <a:chExt cx="0" cy="0"/>
        </a:xfrm>
      </p:grpSpPr>
      <p:sp>
        <p:nvSpPr>
          <p:cNvPr id="2" name="TextBox 2"/>
          <p:cNvSpPr txBox="1"/>
          <p:nvPr/>
        </p:nvSpPr>
        <p:spPr>
          <a:xfrm>
            <a:off x="6682071" y="7469414"/>
            <a:ext cx="10981024" cy="2745623"/>
          </a:xfrm>
          <a:prstGeom prst="rect">
            <a:avLst/>
          </a:prstGeom>
        </p:spPr>
        <p:txBody>
          <a:bodyPr lIns="0" tIns="0" rIns="0" bIns="0" rtlCol="0" anchor="t">
            <a:spAutoFit/>
          </a:bodyPr>
          <a:lstStyle/>
          <a:p>
            <a:pPr algn="just">
              <a:lnSpc>
                <a:spcPts val="6999"/>
              </a:lnSpc>
            </a:pPr>
            <a:r>
              <a:rPr lang="en-US" sz="6000">
                <a:latin typeface="Times New Roman" panose="02020603050405020304" pitchFamily="18" charset="0"/>
                <a:cs typeface="Times New Roman" panose="02020603050405020304" pitchFamily="18" charset="0"/>
              </a:rPr>
              <a:t>Câu văn biền ngẫu ngắn gọn, phép đối hài hào, giàu nhịp điệu, âm hưởng trang trọng.</a:t>
            </a:r>
            <a:endParaRPr lang="en-US" sz="6000" spc="-69">
              <a:solidFill>
                <a:srgbClr val="5F1A1F"/>
              </a:solidFill>
              <a:latin typeface="Times New Roman" panose="02020603050405020304" pitchFamily="18" charset="0"/>
              <a:cs typeface="Times New Roman" panose="02020603050405020304" pitchFamily="18" charset="0"/>
            </a:endParaRPr>
          </a:p>
        </p:txBody>
      </p:sp>
      <p:sp>
        <p:nvSpPr>
          <p:cNvPr id="4" name="TextBox 4"/>
          <p:cNvSpPr txBox="1"/>
          <p:nvPr/>
        </p:nvSpPr>
        <p:spPr>
          <a:xfrm>
            <a:off x="6683089" y="2504621"/>
            <a:ext cx="10981024" cy="1847942"/>
          </a:xfrm>
          <a:prstGeom prst="rect">
            <a:avLst/>
          </a:prstGeom>
        </p:spPr>
        <p:txBody>
          <a:bodyPr lIns="0" tIns="0" rIns="0" bIns="0" rtlCol="0" anchor="t">
            <a:spAutoFit/>
          </a:bodyPr>
          <a:lstStyle/>
          <a:p>
            <a:pPr algn="just">
              <a:lnSpc>
                <a:spcPts val="6999"/>
              </a:lnSpc>
            </a:pPr>
            <a:r>
              <a:rPr lang="en-US" sz="6000">
                <a:latin typeface="Times New Roman" panose="02020603050405020304" pitchFamily="18" charset="0"/>
                <a:cs typeface="Times New Roman" panose="02020603050405020304" pitchFamily="18" charset="0"/>
              </a:rPr>
              <a:t>Bằng chứng cụ thể, chính xác, toàn diện nhiều mặt.</a:t>
            </a:r>
            <a:endParaRPr lang="en-US" sz="6000" spc="-69">
              <a:solidFill>
                <a:srgbClr val="5F1A1F"/>
              </a:solidFill>
              <a:latin typeface="Times New Roman" panose="02020603050405020304" pitchFamily="18" charset="0"/>
              <a:cs typeface="Times New Roman" panose="02020603050405020304" pitchFamily="18" charset="0"/>
            </a:endParaRPr>
          </a:p>
        </p:txBody>
      </p:sp>
      <p:sp>
        <p:nvSpPr>
          <p:cNvPr id="6" name="TextBox 6"/>
          <p:cNvSpPr txBox="1"/>
          <p:nvPr/>
        </p:nvSpPr>
        <p:spPr>
          <a:xfrm>
            <a:off x="6686146" y="4987018"/>
            <a:ext cx="10981024" cy="1847942"/>
          </a:xfrm>
          <a:prstGeom prst="rect">
            <a:avLst/>
          </a:prstGeom>
        </p:spPr>
        <p:txBody>
          <a:bodyPr lIns="0" tIns="0" rIns="0" bIns="0" rtlCol="0" anchor="t">
            <a:spAutoFit/>
          </a:bodyPr>
          <a:lstStyle/>
          <a:p>
            <a:pPr algn="just">
              <a:lnSpc>
                <a:spcPts val="6999"/>
              </a:lnSpc>
            </a:pPr>
            <a:r>
              <a:rPr lang="en-US" sz="6000">
                <a:latin typeface="Times New Roman" panose="02020603050405020304" pitchFamily="18" charset="0"/>
                <a:cs typeface="Times New Roman" panose="02020603050405020304" pitchFamily="18" charset="0"/>
              </a:rPr>
              <a:t>Lí lẽ xác đáng, trình tự lập luận rất chặt chẽ.</a:t>
            </a:r>
            <a:endParaRPr lang="en-US" sz="6000" spc="-69">
              <a:solidFill>
                <a:srgbClr val="5F1A1F"/>
              </a:solidFill>
              <a:latin typeface="Times New Roman" panose="02020603050405020304" pitchFamily="18" charset="0"/>
              <a:cs typeface="Times New Roman" panose="02020603050405020304" pitchFamily="18" charset="0"/>
            </a:endParaRPr>
          </a:p>
        </p:txBody>
      </p:sp>
      <p:sp>
        <p:nvSpPr>
          <p:cNvPr id="8" name="Freeform 8"/>
          <p:cNvSpPr/>
          <p:nvPr/>
        </p:nvSpPr>
        <p:spPr>
          <a:xfrm>
            <a:off x="461568" y="688521"/>
            <a:ext cx="6379253" cy="9113218"/>
          </a:xfrm>
          <a:custGeom>
            <a:avLst/>
            <a:gdLst/>
            <a:ahLst/>
            <a:cxnLst/>
            <a:rect l="l" t="t" r="r" b="b"/>
            <a:pathLst>
              <a:path w="6379253" h="9113218">
                <a:moveTo>
                  <a:pt x="0" y="0"/>
                </a:moveTo>
                <a:lnTo>
                  <a:pt x="6379253" y="0"/>
                </a:lnTo>
                <a:lnTo>
                  <a:pt x="6379253" y="9113218"/>
                </a:lnTo>
                <a:lnTo>
                  <a:pt x="0" y="911321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TextBox 9"/>
          <p:cNvSpPr txBox="1"/>
          <p:nvPr/>
        </p:nvSpPr>
        <p:spPr>
          <a:xfrm>
            <a:off x="4572000" y="-28874"/>
            <a:ext cx="16083266" cy="1625445"/>
          </a:xfrm>
          <a:prstGeom prst="rect">
            <a:avLst/>
          </a:prstGeom>
        </p:spPr>
        <p:txBody>
          <a:bodyPr lIns="0" tIns="0" rIns="0" bIns="0" rtlCol="0" anchor="t">
            <a:spAutoFit/>
          </a:bodyPr>
          <a:lstStyle/>
          <a:p>
            <a:pPr algn="just">
              <a:lnSpc>
                <a:spcPts val="14400"/>
              </a:lnSpc>
            </a:pPr>
            <a:r>
              <a:rPr lang="en-US" sz="8000" b="1">
                <a:latin typeface="Times New Roman" panose="02020603050405020304" pitchFamily="18" charset="0"/>
                <a:cs typeface="Times New Roman" panose="02020603050405020304" pitchFamily="18" charset="0"/>
              </a:rPr>
              <a:t>Nhận xét</a:t>
            </a:r>
            <a:endParaRPr lang="en-US" sz="9600" spc="240">
              <a:solidFill>
                <a:srgbClr val="5F1A1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229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rot="-1388192">
            <a:off x="-4574024" y="-5815756"/>
            <a:ext cx="10007138" cy="7280193"/>
          </a:xfrm>
          <a:custGeom>
            <a:avLst/>
            <a:gdLst/>
            <a:ahLst/>
            <a:cxnLst/>
            <a:rect l="l" t="t" r="r" b="b"/>
            <a:pathLst>
              <a:path w="10007138" h="7280193">
                <a:moveTo>
                  <a:pt x="0" y="0"/>
                </a:moveTo>
                <a:lnTo>
                  <a:pt x="10007138" y="0"/>
                </a:lnTo>
                <a:lnTo>
                  <a:pt x="10007138" y="7280193"/>
                </a:lnTo>
                <a:lnTo>
                  <a:pt x="0" y="7280193"/>
                </a:lnTo>
                <a:lnTo>
                  <a:pt x="0" y="0"/>
                </a:lnTo>
                <a:close/>
              </a:path>
            </a:pathLst>
          </a:custGeom>
          <a:blipFill>
            <a:blip r:embed="rId3"/>
            <a:stretch>
              <a:fillRect/>
            </a:stretch>
          </a:blipFill>
        </p:spPr>
      </p:sp>
      <p:sp>
        <p:nvSpPr>
          <p:cNvPr id="4" name="Freeform 4"/>
          <p:cNvSpPr/>
          <p:nvPr/>
        </p:nvSpPr>
        <p:spPr>
          <a:xfrm rot="1249400">
            <a:off x="9744753" y="5801094"/>
            <a:ext cx="6594825" cy="4591647"/>
          </a:xfrm>
          <a:custGeom>
            <a:avLst/>
            <a:gdLst/>
            <a:ahLst/>
            <a:cxnLst/>
            <a:rect l="l" t="t" r="r" b="b"/>
            <a:pathLst>
              <a:path w="6594825" h="4591647">
                <a:moveTo>
                  <a:pt x="0" y="0"/>
                </a:moveTo>
                <a:lnTo>
                  <a:pt x="6594826" y="0"/>
                </a:lnTo>
                <a:lnTo>
                  <a:pt x="6594826" y="4591648"/>
                </a:lnTo>
                <a:lnTo>
                  <a:pt x="0" y="4591648"/>
                </a:lnTo>
                <a:lnTo>
                  <a:pt x="0" y="0"/>
                </a:lnTo>
                <a:close/>
              </a:path>
            </a:pathLst>
          </a:custGeom>
          <a:blipFill>
            <a:blip r:embed="rId4"/>
            <a:stretch>
              <a:fillRect/>
            </a:stretch>
          </a:blipFill>
        </p:spPr>
      </p:sp>
      <p:sp>
        <p:nvSpPr>
          <p:cNvPr id="5" name="Freeform 5"/>
          <p:cNvSpPr/>
          <p:nvPr/>
        </p:nvSpPr>
        <p:spPr>
          <a:xfrm rot="-1514053">
            <a:off x="10886497" y="-1066796"/>
            <a:ext cx="9000899" cy="6120611"/>
          </a:xfrm>
          <a:custGeom>
            <a:avLst/>
            <a:gdLst/>
            <a:ahLst/>
            <a:cxnLst/>
            <a:rect l="l" t="t" r="r" b="b"/>
            <a:pathLst>
              <a:path w="9000899" h="6120611">
                <a:moveTo>
                  <a:pt x="0" y="0"/>
                </a:moveTo>
                <a:lnTo>
                  <a:pt x="9000898" y="0"/>
                </a:lnTo>
                <a:lnTo>
                  <a:pt x="9000898" y="6120611"/>
                </a:lnTo>
                <a:lnTo>
                  <a:pt x="0" y="6120611"/>
                </a:lnTo>
                <a:lnTo>
                  <a:pt x="0" y="0"/>
                </a:lnTo>
                <a:close/>
              </a:path>
            </a:pathLst>
          </a:custGeom>
          <a:blipFill>
            <a:blip r:embed="rId5"/>
            <a:stretch>
              <a:fillRect/>
            </a:stretch>
          </a:blipFill>
        </p:spPr>
      </p:sp>
      <p:sp>
        <p:nvSpPr>
          <p:cNvPr id="6" name="Freeform 6"/>
          <p:cNvSpPr/>
          <p:nvPr/>
        </p:nvSpPr>
        <p:spPr>
          <a:xfrm rot="-6847075">
            <a:off x="11554148" y="3636451"/>
            <a:ext cx="5927530" cy="4327097"/>
          </a:xfrm>
          <a:custGeom>
            <a:avLst/>
            <a:gdLst/>
            <a:ahLst/>
            <a:cxnLst/>
            <a:rect l="l" t="t" r="r" b="b"/>
            <a:pathLst>
              <a:path w="5927530" h="4327097">
                <a:moveTo>
                  <a:pt x="0" y="0"/>
                </a:moveTo>
                <a:lnTo>
                  <a:pt x="5927530" y="0"/>
                </a:lnTo>
                <a:lnTo>
                  <a:pt x="5927530" y="4327097"/>
                </a:lnTo>
                <a:lnTo>
                  <a:pt x="0" y="4327097"/>
                </a:lnTo>
                <a:lnTo>
                  <a:pt x="0" y="0"/>
                </a:lnTo>
                <a:close/>
              </a:path>
            </a:pathLst>
          </a:custGeom>
          <a:blipFill>
            <a:blip r:embed="rId6"/>
            <a:stretch>
              <a:fillRect/>
            </a:stretch>
          </a:blipFill>
        </p:spPr>
      </p:sp>
      <p:sp>
        <p:nvSpPr>
          <p:cNvPr id="7" name="TextBox 7"/>
          <p:cNvSpPr txBox="1"/>
          <p:nvPr/>
        </p:nvSpPr>
        <p:spPr>
          <a:xfrm>
            <a:off x="2043538" y="505922"/>
            <a:ext cx="6487711" cy="1846659"/>
          </a:xfrm>
          <a:prstGeom prst="rect">
            <a:avLst/>
          </a:prstGeom>
        </p:spPr>
        <p:txBody>
          <a:bodyPr wrap="square" lIns="0" tIns="0" rIns="0" bIns="0" rtlCol="0" anchor="t">
            <a:spAutoFit/>
          </a:bodyPr>
          <a:lstStyle/>
          <a:p>
            <a:pPr algn="ctr"/>
            <a:r>
              <a:rPr lang="en-US" sz="6000" b="1">
                <a:latin typeface="Times New Roman" panose="02020603050405020304" pitchFamily="18" charset="0"/>
                <a:cs typeface="Times New Roman" panose="02020603050405020304" pitchFamily="18" charset="0"/>
              </a:rPr>
              <a:t>2. Yếu tố biểu cảm trong bài chiếu</a:t>
            </a:r>
            <a:endParaRPr lang="en-GB" sz="6000">
              <a:latin typeface="Times New Roman" panose="02020603050405020304" pitchFamily="18" charset="0"/>
              <a:cs typeface="Times New Roman" panose="02020603050405020304" pitchFamily="18" charset="0"/>
            </a:endParaRPr>
          </a:p>
        </p:txBody>
      </p:sp>
      <p:sp>
        <p:nvSpPr>
          <p:cNvPr id="14" name="TextBox 14"/>
          <p:cNvSpPr txBox="1"/>
          <p:nvPr/>
        </p:nvSpPr>
        <p:spPr>
          <a:xfrm>
            <a:off x="3088170" y="3135802"/>
            <a:ext cx="6801425" cy="615553"/>
          </a:xfrm>
          <a:prstGeom prst="rect">
            <a:avLst/>
          </a:prstGeom>
        </p:spPr>
        <p:txBody>
          <a:bodyPr lIns="0" tIns="0" rIns="0" bIns="0" rtlCol="0" anchor="t">
            <a:spAutoFit/>
          </a:bodyPr>
          <a:lstStyle/>
          <a:p>
            <a:r>
              <a:rPr lang="en-US" sz="4000" b="1">
                <a:latin typeface="Times New Roman" panose="02020603050405020304" pitchFamily="18" charset="0"/>
                <a:cs typeface="Times New Roman" panose="02020603050405020304" pitchFamily="18" charset="0"/>
              </a:rPr>
              <a:t>Phiếu học tập số 04</a:t>
            </a:r>
            <a:endParaRPr lang="en-GB" sz="4000">
              <a:latin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420600" y="709519"/>
            <a:ext cx="4924425" cy="32861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786340">
            <a:off x="11290522" y="4706630"/>
            <a:ext cx="5748722" cy="37139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aphicFrame>
        <p:nvGraphicFramePr>
          <p:cNvPr id="17" name="Table 16"/>
          <p:cNvGraphicFramePr>
            <a:graphicFrameLocks noGrp="1"/>
          </p:cNvGraphicFramePr>
          <p:nvPr>
            <p:extLst>
              <p:ext uri="{D42A27DB-BD31-4B8C-83A1-F6EECF244321}">
                <p14:modId xmlns:p14="http://schemas.microsoft.com/office/powerpoint/2010/main" val="979974118"/>
              </p:ext>
            </p:extLst>
          </p:nvPr>
        </p:nvGraphicFramePr>
        <p:xfrm>
          <a:off x="609601" y="4551440"/>
          <a:ext cx="8760084" cy="4928013"/>
        </p:xfrm>
        <a:graphic>
          <a:graphicData uri="http://schemas.openxmlformats.org/drawingml/2006/table">
            <a:tbl>
              <a:tblPr firstRow="1" firstCol="1" bandRow="1"/>
              <a:tblGrid>
                <a:gridCol w="2060826">
                  <a:extLst>
                    <a:ext uri="{9D8B030D-6E8A-4147-A177-3AD203B41FA5}">
                      <a16:colId xmlns:a16="http://schemas.microsoft.com/office/drawing/2014/main" val="20000"/>
                    </a:ext>
                  </a:extLst>
                </a:gridCol>
                <a:gridCol w="2060826">
                  <a:extLst>
                    <a:ext uri="{9D8B030D-6E8A-4147-A177-3AD203B41FA5}">
                      <a16:colId xmlns:a16="http://schemas.microsoft.com/office/drawing/2014/main" val="20001"/>
                    </a:ext>
                  </a:extLst>
                </a:gridCol>
                <a:gridCol w="2061725">
                  <a:extLst>
                    <a:ext uri="{9D8B030D-6E8A-4147-A177-3AD203B41FA5}">
                      <a16:colId xmlns:a16="http://schemas.microsoft.com/office/drawing/2014/main" val="20002"/>
                    </a:ext>
                  </a:extLst>
                </a:gridCol>
                <a:gridCol w="2576707">
                  <a:extLst>
                    <a:ext uri="{9D8B030D-6E8A-4147-A177-3AD203B41FA5}">
                      <a16:colId xmlns:a16="http://schemas.microsoft.com/office/drawing/2014/main" val="20003"/>
                    </a:ext>
                  </a:extLst>
                </a:gridCol>
              </a:tblGrid>
              <a:tr h="970007">
                <a:tc gridSpan="4">
                  <a:txBody>
                    <a:bodyPr/>
                    <a:lstStyle/>
                    <a:p>
                      <a:pPr algn="ctr">
                        <a:lnSpc>
                          <a:spcPct val="115000"/>
                        </a:lnSpc>
                        <a:spcAft>
                          <a:spcPts val="0"/>
                        </a:spcAft>
                        <a:tabLst>
                          <a:tab pos="1386840" algn="l"/>
                        </a:tabLst>
                      </a:pPr>
                      <a:r>
                        <a:rPr lang="en-US" sz="2800" b="1">
                          <a:effectLst/>
                          <a:latin typeface="Times New Roman" panose="02020603050405020304" pitchFamily="18" charset="0"/>
                          <a:ea typeface="MS Mincho"/>
                          <a:cs typeface="Times New Roman" panose="02020603050405020304" pitchFamily="18" charset="0"/>
                        </a:rPr>
                        <a:t>Tìm hiểu về yếu tố biểu cảm trong văn bản </a:t>
                      </a:r>
                      <a:r>
                        <a:rPr lang="en-US" sz="2800" b="1" i="1">
                          <a:effectLst/>
                          <a:latin typeface="Times New Roman" panose="02020603050405020304" pitchFamily="18" charset="0"/>
                          <a:ea typeface="MS Mincho"/>
                          <a:cs typeface="Times New Roman" panose="02020603050405020304" pitchFamily="18" charset="0"/>
                        </a:rPr>
                        <a:t>Chiếu dời đô</a:t>
                      </a:r>
                      <a:r>
                        <a:rPr lang="en-US" sz="2800" b="1">
                          <a:effectLst/>
                          <a:latin typeface="Times New Roman" panose="02020603050405020304" pitchFamily="18" charset="0"/>
                          <a:ea typeface="MS Mincho"/>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485822">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Câu văn thể hiện cảm xúc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Vị trí của yếu tố biểu cảm</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Tác dụng trong lập luận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Nhận xét về thái độ, tình cảm của Lý Công Uẩn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44771">
                <a:tc>
                  <a:txBody>
                    <a:bodyPr/>
                    <a:lstStyle/>
                    <a:p>
                      <a:pPr algn="just">
                        <a:lnSpc>
                          <a:spcPct val="115000"/>
                        </a:lnSpc>
                        <a:spcAft>
                          <a:spcPts val="0"/>
                        </a:spcAft>
                        <a:tabLst>
                          <a:tab pos="1386840" algn="l"/>
                        </a:tabLst>
                      </a:pPr>
                      <a:r>
                        <a:rPr lang="en-US" sz="2800" smtClean="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800" smtClean="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800" smtClean="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800">
                          <a:effectLst/>
                          <a:latin typeface="Times New Roman" panose="02020603050405020304" pitchFamily="18" charset="0"/>
                          <a:ea typeface="MS Mincho"/>
                          <a:cs typeface="Times New Roman" panose="02020603050405020304" pitchFamily="18" charset="0"/>
                        </a:rPr>
                        <a:t>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6354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in)">
                                      <p:cBhvr>
                                        <p:cTn id="2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AD9472"/>
        </a:solidFill>
        <a:effectLst/>
      </p:bgPr>
    </p:bg>
    <p:spTree>
      <p:nvGrpSpPr>
        <p:cNvPr id="1" name=""/>
        <p:cNvGrpSpPr/>
        <p:nvPr/>
      </p:nvGrpSpPr>
      <p:grpSpPr>
        <a:xfrm>
          <a:off x="0" y="0"/>
          <a:ext cx="0" cy="0"/>
          <a:chOff x="0" y="0"/>
          <a:chExt cx="0" cy="0"/>
        </a:xfrm>
      </p:grpSpPr>
      <p:sp>
        <p:nvSpPr>
          <p:cNvPr id="2" name="Freeform 2"/>
          <p:cNvSpPr/>
          <p:nvPr/>
        </p:nvSpPr>
        <p:spPr>
          <a:xfrm rot="-535010">
            <a:off x="1021482" y="1369198"/>
            <a:ext cx="5011022" cy="7919718"/>
          </a:xfrm>
          <a:custGeom>
            <a:avLst/>
            <a:gdLst/>
            <a:ahLst/>
            <a:cxnLst/>
            <a:rect l="l" t="t" r="r" b="b"/>
            <a:pathLst>
              <a:path w="5011022" h="7919718">
                <a:moveTo>
                  <a:pt x="0" y="0"/>
                </a:moveTo>
                <a:lnTo>
                  <a:pt x="5011022" y="0"/>
                </a:lnTo>
                <a:lnTo>
                  <a:pt x="5011022" y="7919719"/>
                </a:lnTo>
                <a:lnTo>
                  <a:pt x="0" y="791971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TextBox 3"/>
          <p:cNvSpPr txBox="1"/>
          <p:nvPr/>
        </p:nvSpPr>
        <p:spPr>
          <a:xfrm>
            <a:off x="5464469" y="419100"/>
            <a:ext cx="13299951" cy="1846659"/>
          </a:xfrm>
          <a:prstGeom prst="rect">
            <a:avLst/>
          </a:prstGeom>
        </p:spPr>
        <p:txBody>
          <a:bodyPr wrap="square" lIns="0" tIns="0" rIns="0" bIns="0" rtlCol="0" anchor="t">
            <a:spAutoFit/>
          </a:bodyPr>
          <a:lstStyle/>
          <a:p>
            <a:pPr algn="ctr">
              <a:lnSpc>
                <a:spcPts val="14400"/>
              </a:lnSpc>
            </a:pPr>
            <a:r>
              <a:rPr lang="en-US" sz="5400" b="1">
                <a:latin typeface="Times New Roman" panose="02020603050405020304" pitchFamily="18" charset="0"/>
                <a:cs typeface="Times New Roman" panose="02020603050405020304" pitchFamily="18" charset="0"/>
              </a:rPr>
              <a:t>- Vị trí và biểu hiện của yếu tố biểu cảm</a:t>
            </a:r>
            <a:endParaRPr lang="en-US" sz="5400" spc="240">
              <a:solidFill>
                <a:srgbClr val="5F1A1F"/>
              </a:solidFill>
              <a:latin typeface="Times New Roman" panose="02020603050405020304" pitchFamily="18" charset="0"/>
              <a:cs typeface="Times New Roman" panose="02020603050405020304" pitchFamily="18" charset="0"/>
            </a:endParaRPr>
          </a:p>
        </p:txBody>
      </p:sp>
      <p:sp>
        <p:nvSpPr>
          <p:cNvPr id="4" name="TextBox 4"/>
          <p:cNvSpPr txBox="1"/>
          <p:nvPr/>
        </p:nvSpPr>
        <p:spPr>
          <a:xfrm>
            <a:off x="6879091" y="2637215"/>
            <a:ext cx="10189709" cy="1661993"/>
          </a:xfrm>
          <a:prstGeom prst="rect">
            <a:avLst/>
          </a:prstGeom>
        </p:spPr>
        <p:txBody>
          <a:bodyPr wrap="square" lIns="0" tIns="0" rIns="0" bIns="0" rtlCol="0" anchor="t">
            <a:spAutoFit/>
          </a:bodyPr>
          <a:lstStyle/>
          <a:p>
            <a:pPr algn="just"/>
            <a:r>
              <a:rPr lang="en-US" sz="5400" b="1">
                <a:latin typeface="Times New Roman" panose="02020603050405020304" pitchFamily="18" charset="0"/>
                <a:cs typeface="Times New Roman" panose="02020603050405020304" pitchFamily="18" charset="0"/>
              </a:rPr>
              <a:t>+</a:t>
            </a:r>
            <a:r>
              <a:rPr lang="en-US" sz="5400">
                <a:latin typeface="Times New Roman" panose="02020603050405020304" pitchFamily="18" charset="0"/>
                <a:cs typeface="Times New Roman" panose="02020603050405020304" pitchFamily="18" charset="0"/>
              </a:rPr>
              <a:t> </a:t>
            </a:r>
            <a:r>
              <a:rPr lang="en-US" sz="5400" i="1" smtClean="0">
                <a:latin typeface="Times New Roman" panose="02020603050405020304" pitchFamily="18" charset="0"/>
                <a:cs typeface="Times New Roman" panose="02020603050405020304" pitchFamily="18" charset="0"/>
              </a:rPr>
              <a:t>“</a:t>
            </a:r>
            <a:r>
              <a:rPr lang="en-US" sz="5400" i="1">
                <a:latin typeface="Times New Roman" panose="02020603050405020304" pitchFamily="18" charset="0"/>
                <a:cs typeface="Times New Roman" panose="02020603050405020304" pitchFamily="18" charset="0"/>
              </a:rPr>
              <a:t>Trẫm rất đau xót về việc đó không thể không dời đô.”</a:t>
            </a:r>
            <a:endParaRPr lang="en-GB" sz="5400">
              <a:latin typeface="Times New Roman" panose="02020603050405020304" pitchFamily="18" charset="0"/>
              <a:cs typeface="Times New Roman" panose="02020603050405020304" pitchFamily="18" charset="0"/>
            </a:endParaRPr>
          </a:p>
        </p:txBody>
      </p:sp>
      <p:sp>
        <p:nvSpPr>
          <p:cNvPr id="7" name="TextBox 7"/>
          <p:cNvSpPr txBox="1"/>
          <p:nvPr/>
        </p:nvSpPr>
        <p:spPr>
          <a:xfrm>
            <a:off x="6879091" y="5524500"/>
            <a:ext cx="10235291" cy="2154436"/>
          </a:xfrm>
          <a:prstGeom prst="rect">
            <a:avLst/>
          </a:prstGeom>
        </p:spPr>
        <p:txBody>
          <a:bodyPr wrap="square" lIns="0" tIns="0" rIns="0" bIns="0" rtlCol="0" anchor="t">
            <a:spAutoFit/>
          </a:bodyPr>
          <a:lstStyle/>
          <a:p>
            <a:pPr algn="just">
              <a:lnSpc>
                <a:spcPts val="5599"/>
              </a:lnSpc>
            </a:pPr>
            <a:r>
              <a:rPr lang="vi-VN" sz="5400" b="1" i="1" smtClean="0">
                <a:latin typeface="Times New Roman" panose="02020603050405020304" pitchFamily="18" charset="0"/>
                <a:cs typeface="Times New Roman" panose="02020603050405020304" pitchFamily="18" charset="0"/>
              </a:rPr>
              <a:t>+</a:t>
            </a:r>
            <a:r>
              <a:rPr lang="en-US" sz="5400" b="1" i="1" smtClean="0">
                <a:latin typeface="Times New Roman" panose="02020603050405020304" pitchFamily="18" charset="0"/>
                <a:cs typeface="Times New Roman" panose="02020603050405020304" pitchFamily="18" charset="0"/>
              </a:rPr>
              <a:t>“</a:t>
            </a:r>
            <a:r>
              <a:rPr lang="vi-VN" sz="5400" i="1">
                <a:latin typeface="Times New Roman" panose="02020603050405020304" pitchFamily="18" charset="0"/>
                <a:cs typeface="Times New Roman" panose="02020603050405020304" pitchFamily="18" charset="0"/>
              </a:rPr>
              <a:t>Trẫm muốn dựa vào sự thuận lợi ấy để định chỗ ở các khanh nghĩ thế nào?</a:t>
            </a:r>
            <a:r>
              <a:rPr lang="en-US" sz="5400" i="1">
                <a:latin typeface="Times New Roman" panose="02020603050405020304" pitchFamily="18" charset="0"/>
                <a:cs typeface="Times New Roman" panose="02020603050405020304" pitchFamily="18" charset="0"/>
              </a:rPr>
              <a:t>”</a:t>
            </a:r>
            <a:endParaRPr lang="en-US" sz="5400">
              <a:solidFill>
                <a:srgbClr val="1D1B1E"/>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74101">
            <a:off x="1638857" y="2896081"/>
            <a:ext cx="3765177" cy="4796406"/>
          </a:xfrm>
          <a:prstGeom prst="rect">
            <a:avLst/>
          </a:prstGeom>
        </p:spPr>
      </p:pic>
    </p:spTree>
    <p:extLst>
      <p:ext uri="{BB962C8B-B14F-4D97-AF65-F5344CB8AC3E}">
        <p14:creationId xmlns:p14="http://schemas.microsoft.com/office/powerpoint/2010/main" val="115741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AutoShape 3"/>
          <p:cNvSpPr/>
          <p:nvPr/>
        </p:nvSpPr>
        <p:spPr>
          <a:xfrm flipV="1">
            <a:off x="2457040" y="5890464"/>
            <a:ext cx="13220560" cy="0"/>
          </a:xfrm>
          <a:prstGeom prst="line">
            <a:avLst/>
          </a:prstGeom>
          <a:ln w="66675" cap="rnd">
            <a:solidFill>
              <a:srgbClr val="4F3A2E"/>
            </a:solidFill>
            <a:prstDash val="solid"/>
            <a:headEnd type="none" w="sm" len="sm"/>
            <a:tailEnd type="none" w="sm" len="sm"/>
          </a:ln>
        </p:spPr>
      </p:sp>
      <p:grpSp>
        <p:nvGrpSpPr>
          <p:cNvPr id="4" name="Group 4"/>
          <p:cNvGrpSpPr/>
          <p:nvPr/>
        </p:nvGrpSpPr>
        <p:grpSpPr>
          <a:xfrm>
            <a:off x="2349730" y="5653080"/>
            <a:ext cx="412569" cy="412569"/>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DDC8B2"/>
            </a:solidFill>
            <a:ln w="57150">
              <a:solidFill>
                <a:srgbClr val="4F3A2E"/>
              </a:solidFill>
            </a:ln>
          </p:spPr>
        </p:sp>
        <p:sp>
          <p:nvSpPr>
            <p:cNvPr id="6" name="TextBox 6"/>
            <p:cNvSpPr txBox="1"/>
            <p:nvPr/>
          </p:nvSpPr>
          <p:spPr>
            <a:xfrm>
              <a:off x="76200" y="19050"/>
              <a:ext cx="660400" cy="717550"/>
            </a:xfrm>
            <a:prstGeom prst="rect">
              <a:avLst/>
            </a:prstGeom>
          </p:spPr>
          <p:txBody>
            <a:bodyPr lIns="50800" tIns="50800" rIns="50800" bIns="50800" rtlCol="0" anchor="ctr"/>
            <a:lstStyle/>
            <a:p>
              <a:pPr algn="ctr">
                <a:lnSpc>
                  <a:spcPts val="3018"/>
                </a:lnSpc>
              </a:pPr>
              <a:endParaRPr>
                <a:solidFill>
                  <a:prstClr val="black"/>
                </a:solidFill>
              </a:endParaRPr>
            </a:p>
          </p:txBody>
        </p:sp>
      </p:grpSp>
      <p:sp>
        <p:nvSpPr>
          <p:cNvPr id="7" name="TextBox 7"/>
          <p:cNvSpPr txBox="1"/>
          <p:nvPr/>
        </p:nvSpPr>
        <p:spPr>
          <a:xfrm>
            <a:off x="3952069" y="730053"/>
            <a:ext cx="7705893" cy="830997"/>
          </a:xfrm>
          <a:prstGeom prst="rect">
            <a:avLst/>
          </a:prstGeom>
        </p:spPr>
        <p:txBody>
          <a:bodyPr wrap="square" lIns="0" tIns="0" rIns="0" bIns="0" rtlCol="0" anchor="t">
            <a:spAutoFit/>
          </a:bodyPr>
          <a:lstStyle/>
          <a:p>
            <a:pPr algn="ctr">
              <a:spcBef>
                <a:spcPct val="0"/>
              </a:spcBef>
            </a:pPr>
            <a:r>
              <a:rPr lang="en-US" sz="5400" b="1">
                <a:latin typeface="Times New Roman" panose="02020603050405020304" pitchFamily="18" charset="0"/>
                <a:cs typeface="Times New Roman" panose="02020603050405020304" pitchFamily="18" charset="0"/>
              </a:rPr>
              <a:t>Hiệu quả lập luận</a:t>
            </a:r>
            <a:endParaRPr lang="en-US" sz="5400" spc="254">
              <a:solidFill>
                <a:srgbClr val="4F3A2E"/>
              </a:solidFill>
              <a:latin typeface="Times New Roman" panose="02020603050405020304" pitchFamily="18" charset="0"/>
              <a:cs typeface="Times New Roman" panose="02020603050405020304" pitchFamily="18" charset="0"/>
            </a:endParaRPr>
          </a:p>
        </p:txBody>
      </p:sp>
      <p:sp>
        <p:nvSpPr>
          <p:cNvPr id="8" name="Freeform 8"/>
          <p:cNvSpPr/>
          <p:nvPr/>
        </p:nvSpPr>
        <p:spPr>
          <a:xfrm rot="391161" flipV="1">
            <a:off x="-5869842" y="8274637"/>
            <a:ext cx="21999111" cy="8188558"/>
          </a:xfrm>
          <a:custGeom>
            <a:avLst/>
            <a:gdLst/>
            <a:ahLst/>
            <a:cxnLst/>
            <a:rect l="l" t="t" r="r" b="b"/>
            <a:pathLst>
              <a:path w="21999111" h="8188558">
                <a:moveTo>
                  <a:pt x="0" y="8188558"/>
                </a:moveTo>
                <a:lnTo>
                  <a:pt x="21999112" y="8188558"/>
                </a:lnTo>
                <a:lnTo>
                  <a:pt x="21999112" y="0"/>
                </a:lnTo>
                <a:lnTo>
                  <a:pt x="0" y="0"/>
                </a:lnTo>
                <a:lnTo>
                  <a:pt x="0" y="8188558"/>
                </a:lnTo>
                <a:close/>
              </a:path>
            </a:pathLst>
          </a:custGeom>
          <a:blipFill>
            <a:blip r:embed="rId3"/>
            <a:stretch>
              <a:fillRect/>
            </a:stretch>
          </a:blipFill>
        </p:spPr>
      </p:sp>
      <p:sp>
        <p:nvSpPr>
          <p:cNvPr id="9" name="Freeform 9"/>
          <p:cNvSpPr/>
          <p:nvPr/>
        </p:nvSpPr>
        <p:spPr>
          <a:xfrm rot="-9236373">
            <a:off x="1486819" y="3028879"/>
            <a:ext cx="2330821" cy="2414222"/>
          </a:xfrm>
          <a:custGeom>
            <a:avLst/>
            <a:gdLst/>
            <a:ahLst/>
            <a:cxnLst/>
            <a:rect l="l" t="t" r="r" b="b"/>
            <a:pathLst>
              <a:path w="2330821" h="2414222">
                <a:moveTo>
                  <a:pt x="0" y="0"/>
                </a:moveTo>
                <a:lnTo>
                  <a:pt x="2330821" y="0"/>
                </a:lnTo>
                <a:lnTo>
                  <a:pt x="2330821" y="2414221"/>
                </a:lnTo>
                <a:lnTo>
                  <a:pt x="0" y="2414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0" name="Group 10"/>
          <p:cNvGrpSpPr/>
          <p:nvPr/>
        </p:nvGrpSpPr>
        <p:grpSpPr>
          <a:xfrm>
            <a:off x="5632348" y="5684180"/>
            <a:ext cx="412569" cy="41256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DDC8B2"/>
            </a:solidFill>
            <a:ln w="57150">
              <a:solidFill>
                <a:srgbClr val="4F3A2E"/>
              </a:solidFill>
            </a:ln>
          </p:spPr>
        </p:sp>
        <p:sp>
          <p:nvSpPr>
            <p:cNvPr id="12" name="TextBox 12"/>
            <p:cNvSpPr txBox="1"/>
            <p:nvPr/>
          </p:nvSpPr>
          <p:spPr>
            <a:xfrm>
              <a:off x="76200" y="19050"/>
              <a:ext cx="660400" cy="717550"/>
            </a:xfrm>
            <a:prstGeom prst="rect">
              <a:avLst/>
            </a:prstGeom>
          </p:spPr>
          <p:txBody>
            <a:bodyPr lIns="50800" tIns="50800" rIns="50800" bIns="50800" rtlCol="0" anchor="ctr"/>
            <a:lstStyle/>
            <a:p>
              <a:pPr algn="ctr">
                <a:lnSpc>
                  <a:spcPts val="3018"/>
                </a:lnSpc>
              </a:pPr>
              <a:endParaRPr>
                <a:solidFill>
                  <a:prstClr val="black"/>
                </a:solidFill>
              </a:endParaRPr>
            </a:p>
          </p:txBody>
        </p:sp>
      </p:grpSp>
      <p:sp>
        <p:nvSpPr>
          <p:cNvPr id="13" name="Freeform 13"/>
          <p:cNvSpPr/>
          <p:nvPr/>
        </p:nvSpPr>
        <p:spPr>
          <a:xfrm rot="1404403">
            <a:off x="4638128" y="6274873"/>
            <a:ext cx="2330821" cy="2414222"/>
          </a:xfrm>
          <a:custGeom>
            <a:avLst/>
            <a:gdLst/>
            <a:ahLst/>
            <a:cxnLst/>
            <a:rect l="l" t="t" r="r" b="b"/>
            <a:pathLst>
              <a:path w="2330821" h="2414222">
                <a:moveTo>
                  <a:pt x="0" y="0"/>
                </a:moveTo>
                <a:lnTo>
                  <a:pt x="2330821" y="0"/>
                </a:lnTo>
                <a:lnTo>
                  <a:pt x="2330821" y="2414222"/>
                </a:lnTo>
                <a:lnTo>
                  <a:pt x="0" y="24142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4" name="Group 14"/>
          <p:cNvGrpSpPr/>
          <p:nvPr/>
        </p:nvGrpSpPr>
        <p:grpSpPr>
          <a:xfrm>
            <a:off x="8877978" y="5684642"/>
            <a:ext cx="412569" cy="412569"/>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DDC8B2"/>
            </a:solidFill>
            <a:ln w="57150">
              <a:solidFill>
                <a:srgbClr val="4F3A2E"/>
              </a:solidFill>
            </a:ln>
          </p:spPr>
        </p:sp>
        <p:sp>
          <p:nvSpPr>
            <p:cNvPr id="16" name="TextBox 16"/>
            <p:cNvSpPr txBox="1"/>
            <p:nvPr/>
          </p:nvSpPr>
          <p:spPr>
            <a:xfrm>
              <a:off x="76200" y="19050"/>
              <a:ext cx="660400" cy="717550"/>
            </a:xfrm>
            <a:prstGeom prst="rect">
              <a:avLst/>
            </a:prstGeom>
          </p:spPr>
          <p:txBody>
            <a:bodyPr lIns="50800" tIns="50800" rIns="50800" bIns="50800" rtlCol="0" anchor="ctr"/>
            <a:lstStyle/>
            <a:p>
              <a:pPr algn="ctr">
                <a:lnSpc>
                  <a:spcPts val="3018"/>
                </a:lnSpc>
              </a:pPr>
              <a:endParaRPr>
                <a:solidFill>
                  <a:prstClr val="black"/>
                </a:solidFill>
              </a:endParaRPr>
            </a:p>
          </p:txBody>
        </p:sp>
      </p:grpSp>
      <p:sp>
        <p:nvSpPr>
          <p:cNvPr id="17" name="Freeform 17"/>
          <p:cNvSpPr/>
          <p:nvPr/>
        </p:nvSpPr>
        <p:spPr>
          <a:xfrm rot="-9236373">
            <a:off x="8015067" y="3086981"/>
            <a:ext cx="2330821" cy="2414222"/>
          </a:xfrm>
          <a:custGeom>
            <a:avLst/>
            <a:gdLst/>
            <a:ahLst/>
            <a:cxnLst/>
            <a:rect l="l" t="t" r="r" b="b"/>
            <a:pathLst>
              <a:path w="2330821" h="2414222">
                <a:moveTo>
                  <a:pt x="0" y="0"/>
                </a:moveTo>
                <a:lnTo>
                  <a:pt x="2330821" y="0"/>
                </a:lnTo>
                <a:lnTo>
                  <a:pt x="2330821" y="2414222"/>
                </a:lnTo>
                <a:lnTo>
                  <a:pt x="0" y="24142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8" name="Group 18"/>
          <p:cNvGrpSpPr/>
          <p:nvPr/>
        </p:nvGrpSpPr>
        <p:grpSpPr>
          <a:xfrm>
            <a:off x="12160596" y="5715742"/>
            <a:ext cx="412569" cy="412569"/>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DDC8B2"/>
            </a:solidFill>
            <a:ln w="57150">
              <a:solidFill>
                <a:srgbClr val="4F3A2E"/>
              </a:solidFill>
            </a:ln>
          </p:spPr>
        </p:sp>
        <p:sp>
          <p:nvSpPr>
            <p:cNvPr id="20" name="TextBox 20"/>
            <p:cNvSpPr txBox="1"/>
            <p:nvPr/>
          </p:nvSpPr>
          <p:spPr>
            <a:xfrm>
              <a:off x="76200" y="19050"/>
              <a:ext cx="660400" cy="717550"/>
            </a:xfrm>
            <a:prstGeom prst="rect">
              <a:avLst/>
            </a:prstGeom>
          </p:spPr>
          <p:txBody>
            <a:bodyPr lIns="50800" tIns="50800" rIns="50800" bIns="50800" rtlCol="0" anchor="ctr"/>
            <a:lstStyle/>
            <a:p>
              <a:pPr algn="ctr">
                <a:lnSpc>
                  <a:spcPts val="3018"/>
                </a:lnSpc>
              </a:pPr>
              <a:endParaRPr>
                <a:solidFill>
                  <a:prstClr val="black"/>
                </a:solidFill>
              </a:endParaRPr>
            </a:p>
          </p:txBody>
        </p:sp>
      </p:grpSp>
      <p:sp>
        <p:nvSpPr>
          <p:cNvPr id="21" name="Freeform 21"/>
          <p:cNvSpPr/>
          <p:nvPr/>
        </p:nvSpPr>
        <p:spPr>
          <a:xfrm rot="1404403">
            <a:off x="11166376" y="6306435"/>
            <a:ext cx="2330821" cy="2414222"/>
          </a:xfrm>
          <a:custGeom>
            <a:avLst/>
            <a:gdLst/>
            <a:ahLst/>
            <a:cxnLst/>
            <a:rect l="l" t="t" r="r" b="b"/>
            <a:pathLst>
              <a:path w="2330821" h="2414222">
                <a:moveTo>
                  <a:pt x="0" y="0"/>
                </a:moveTo>
                <a:lnTo>
                  <a:pt x="2330821" y="0"/>
                </a:lnTo>
                <a:lnTo>
                  <a:pt x="2330821" y="2414222"/>
                </a:lnTo>
                <a:lnTo>
                  <a:pt x="0" y="241422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22" name="Group 22"/>
          <p:cNvGrpSpPr/>
          <p:nvPr/>
        </p:nvGrpSpPr>
        <p:grpSpPr>
          <a:xfrm>
            <a:off x="15379569" y="5653080"/>
            <a:ext cx="412569" cy="412569"/>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DDC8B2"/>
            </a:solidFill>
            <a:ln w="57150">
              <a:solidFill>
                <a:srgbClr val="4F3A2E"/>
              </a:solidFill>
            </a:ln>
          </p:spPr>
        </p:sp>
        <p:sp>
          <p:nvSpPr>
            <p:cNvPr id="24" name="TextBox 24"/>
            <p:cNvSpPr txBox="1"/>
            <p:nvPr/>
          </p:nvSpPr>
          <p:spPr>
            <a:xfrm>
              <a:off x="76200" y="19050"/>
              <a:ext cx="660400" cy="717550"/>
            </a:xfrm>
            <a:prstGeom prst="rect">
              <a:avLst/>
            </a:prstGeom>
          </p:spPr>
          <p:txBody>
            <a:bodyPr lIns="50800" tIns="50800" rIns="50800" bIns="50800" rtlCol="0" anchor="ctr"/>
            <a:lstStyle/>
            <a:p>
              <a:pPr algn="ctr">
                <a:lnSpc>
                  <a:spcPts val="3018"/>
                </a:lnSpc>
              </a:pPr>
              <a:endParaRPr>
                <a:solidFill>
                  <a:prstClr val="black"/>
                </a:solidFill>
              </a:endParaRPr>
            </a:p>
          </p:txBody>
        </p:sp>
      </p:grpSp>
      <p:sp>
        <p:nvSpPr>
          <p:cNvPr id="26" name="Freeform 26"/>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3"/>
            <a:stretch>
              <a:fillRect/>
            </a:stretch>
          </a:blipFill>
        </p:spPr>
      </p:sp>
      <p:sp>
        <p:nvSpPr>
          <p:cNvPr id="27" name="TextBox 27"/>
          <p:cNvSpPr txBox="1"/>
          <p:nvPr/>
        </p:nvSpPr>
        <p:spPr>
          <a:xfrm>
            <a:off x="533400" y="6278523"/>
            <a:ext cx="3918332" cy="2769989"/>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Kết hợp yếu tố biểu cảm để làm tăng tính thuyết phục, thể hiện sự kết hợp hài hòa giữa lí và tình.</a:t>
            </a:r>
            <a:endParaRPr lang="en-US" sz="3600" spc="-34">
              <a:solidFill>
                <a:srgbClr val="4F3A2E"/>
              </a:solidFill>
              <a:latin typeface="Times New Roman" panose="02020603050405020304" pitchFamily="18" charset="0"/>
              <a:cs typeface="Times New Roman" panose="02020603050405020304" pitchFamily="18" charset="0"/>
            </a:endParaRPr>
          </a:p>
        </p:txBody>
      </p:sp>
      <p:sp>
        <p:nvSpPr>
          <p:cNvPr id="28" name="TextBox 28"/>
          <p:cNvSpPr txBox="1"/>
          <p:nvPr/>
        </p:nvSpPr>
        <p:spPr>
          <a:xfrm>
            <a:off x="1878332" y="4112171"/>
            <a:ext cx="1417836" cy="598882"/>
          </a:xfrm>
          <a:prstGeom prst="rect">
            <a:avLst/>
          </a:prstGeom>
        </p:spPr>
        <p:txBody>
          <a:bodyPr lIns="0" tIns="0" rIns="0" bIns="0" rtlCol="0" anchor="t">
            <a:spAutoFit/>
          </a:bodyPr>
          <a:lstStyle/>
          <a:p>
            <a:pPr algn="ctr">
              <a:lnSpc>
                <a:spcPts val="4990"/>
              </a:lnSpc>
            </a:pPr>
            <a:r>
              <a:rPr lang="vi-VN" sz="3564" spc="-71" smtClean="0">
                <a:solidFill>
                  <a:srgbClr val="E8D8C9"/>
                </a:solidFill>
                <a:latin typeface="Open Sans Bold"/>
              </a:rPr>
              <a:t>1010</a:t>
            </a:r>
            <a:endParaRPr lang="en-US" sz="3564" spc="-71">
              <a:solidFill>
                <a:srgbClr val="E8D8C9"/>
              </a:solidFill>
              <a:latin typeface="Open Sans Bold"/>
            </a:endParaRPr>
          </a:p>
        </p:txBody>
      </p:sp>
      <p:sp>
        <p:nvSpPr>
          <p:cNvPr id="29" name="TextBox 29"/>
          <p:cNvSpPr txBox="1"/>
          <p:nvPr/>
        </p:nvSpPr>
        <p:spPr>
          <a:xfrm>
            <a:off x="5129714" y="7010985"/>
            <a:ext cx="1417836" cy="598882"/>
          </a:xfrm>
          <a:prstGeom prst="rect">
            <a:avLst/>
          </a:prstGeom>
        </p:spPr>
        <p:txBody>
          <a:bodyPr lIns="0" tIns="0" rIns="0" bIns="0" rtlCol="0" anchor="t">
            <a:spAutoFit/>
          </a:bodyPr>
          <a:lstStyle/>
          <a:p>
            <a:pPr algn="ctr">
              <a:lnSpc>
                <a:spcPts val="4990"/>
              </a:lnSpc>
            </a:pPr>
            <a:r>
              <a:rPr lang="vi-VN" sz="3564" spc="-71" smtClean="0">
                <a:solidFill>
                  <a:srgbClr val="E8D8C9"/>
                </a:solidFill>
                <a:latin typeface="Open Sans Bold"/>
              </a:rPr>
              <a:t>1010</a:t>
            </a:r>
            <a:endParaRPr lang="en-US" sz="3564" spc="-71">
              <a:solidFill>
                <a:srgbClr val="E8D8C9"/>
              </a:solidFill>
              <a:latin typeface="Open Sans Bold"/>
            </a:endParaRPr>
          </a:p>
        </p:txBody>
      </p:sp>
      <p:sp>
        <p:nvSpPr>
          <p:cNvPr id="30" name="TextBox 30"/>
          <p:cNvSpPr txBox="1"/>
          <p:nvPr/>
        </p:nvSpPr>
        <p:spPr>
          <a:xfrm>
            <a:off x="3907587" y="3119757"/>
            <a:ext cx="3794545" cy="2215991"/>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Tạo ta tính chất đối thoại, trao đổi với thái độ cầu thị, dân chủ, hợp tình, hợp . </a:t>
            </a:r>
            <a:endParaRPr lang="en-US" sz="3600" spc="-34">
              <a:solidFill>
                <a:srgbClr val="4F3A2E"/>
              </a:solidFill>
              <a:latin typeface="Times New Roman" panose="02020603050405020304" pitchFamily="18" charset="0"/>
              <a:cs typeface="Times New Roman" panose="02020603050405020304" pitchFamily="18" charset="0"/>
            </a:endParaRPr>
          </a:p>
        </p:txBody>
      </p:sp>
      <p:sp>
        <p:nvSpPr>
          <p:cNvPr id="31" name="TextBox 31"/>
          <p:cNvSpPr txBox="1"/>
          <p:nvPr/>
        </p:nvSpPr>
        <p:spPr>
          <a:xfrm>
            <a:off x="6934200" y="6310085"/>
            <a:ext cx="4419600" cy="3323987"/>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Thể hiện thái độ nhã nhặn, tình cảm cùng quần thần, việc dời đô là việc lớn để mang ra trao đổi để đi đến tiếng nói chung.</a:t>
            </a:r>
            <a:endParaRPr lang="en-US" sz="3600" spc="-34">
              <a:solidFill>
                <a:srgbClr val="4F3A2E"/>
              </a:solidFill>
              <a:latin typeface="Times New Roman" panose="02020603050405020304" pitchFamily="18" charset="0"/>
              <a:cs typeface="Times New Roman" panose="02020603050405020304" pitchFamily="18" charset="0"/>
            </a:endParaRPr>
          </a:p>
        </p:txBody>
      </p:sp>
      <p:sp>
        <p:nvSpPr>
          <p:cNvPr id="32" name="TextBox 32"/>
          <p:cNvSpPr txBox="1"/>
          <p:nvPr/>
        </p:nvSpPr>
        <p:spPr>
          <a:xfrm>
            <a:off x="8380039" y="4170273"/>
            <a:ext cx="1417836" cy="598882"/>
          </a:xfrm>
          <a:prstGeom prst="rect">
            <a:avLst/>
          </a:prstGeom>
        </p:spPr>
        <p:txBody>
          <a:bodyPr lIns="0" tIns="0" rIns="0" bIns="0" rtlCol="0" anchor="t">
            <a:spAutoFit/>
          </a:bodyPr>
          <a:lstStyle/>
          <a:p>
            <a:pPr algn="ctr">
              <a:lnSpc>
                <a:spcPts val="4990"/>
              </a:lnSpc>
            </a:pPr>
            <a:r>
              <a:rPr lang="vi-VN" sz="3564" spc="-71" smtClean="0">
                <a:solidFill>
                  <a:srgbClr val="E8D8C9"/>
                </a:solidFill>
                <a:latin typeface="Open Sans Bold"/>
              </a:rPr>
              <a:t>1010</a:t>
            </a:r>
            <a:endParaRPr lang="en-US" sz="3564" spc="-71">
              <a:solidFill>
                <a:srgbClr val="E8D8C9"/>
              </a:solidFill>
              <a:latin typeface="Open Sans Bold"/>
            </a:endParaRPr>
          </a:p>
        </p:txBody>
      </p:sp>
      <p:sp>
        <p:nvSpPr>
          <p:cNvPr id="33" name="TextBox 33"/>
          <p:cNvSpPr txBox="1"/>
          <p:nvPr/>
        </p:nvSpPr>
        <p:spPr>
          <a:xfrm>
            <a:off x="11657962" y="7042546"/>
            <a:ext cx="1417836" cy="598882"/>
          </a:xfrm>
          <a:prstGeom prst="rect">
            <a:avLst/>
          </a:prstGeom>
        </p:spPr>
        <p:txBody>
          <a:bodyPr lIns="0" tIns="0" rIns="0" bIns="0" rtlCol="0" anchor="t">
            <a:spAutoFit/>
          </a:bodyPr>
          <a:lstStyle/>
          <a:p>
            <a:pPr algn="ctr">
              <a:lnSpc>
                <a:spcPts val="4990"/>
              </a:lnSpc>
            </a:pPr>
            <a:r>
              <a:rPr lang="vi-VN" sz="3564" spc="-71" smtClean="0">
                <a:solidFill>
                  <a:srgbClr val="E8D8C9"/>
                </a:solidFill>
                <a:latin typeface="Open Sans Bold"/>
              </a:rPr>
              <a:t>1010</a:t>
            </a:r>
            <a:endParaRPr lang="en-US" sz="3564" spc="-71">
              <a:solidFill>
                <a:srgbClr val="E8D8C9"/>
              </a:solidFill>
              <a:latin typeface="Open Sans Bold"/>
            </a:endParaRPr>
          </a:p>
        </p:txBody>
      </p:sp>
      <p:sp>
        <p:nvSpPr>
          <p:cNvPr id="34" name="TextBox 34"/>
          <p:cNvSpPr txBox="1"/>
          <p:nvPr/>
        </p:nvSpPr>
        <p:spPr>
          <a:xfrm>
            <a:off x="10557030" y="3450871"/>
            <a:ext cx="4437341" cy="1661993"/>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Thể hiện thái độ dứt khoát của nhà vua và sự tin tưởng vào quần thần</a:t>
            </a:r>
            <a:endParaRPr lang="en-US" sz="3600" spc="-34">
              <a:solidFill>
                <a:srgbClr val="4F3A2E"/>
              </a:solidFill>
              <a:latin typeface="Times New Roman" panose="02020603050405020304" pitchFamily="18" charset="0"/>
              <a:cs typeface="Times New Roman" panose="02020603050405020304" pitchFamily="18" charset="0"/>
            </a:endParaRPr>
          </a:p>
        </p:txBody>
      </p:sp>
      <p:sp>
        <p:nvSpPr>
          <p:cNvPr id="36" name="TextBox 36"/>
          <p:cNvSpPr txBox="1"/>
          <p:nvPr/>
        </p:nvSpPr>
        <p:spPr>
          <a:xfrm>
            <a:off x="14881630" y="4138711"/>
            <a:ext cx="1417836" cy="588129"/>
          </a:xfrm>
          <a:prstGeom prst="rect">
            <a:avLst/>
          </a:prstGeom>
        </p:spPr>
        <p:txBody>
          <a:bodyPr lIns="0" tIns="0" rIns="0" bIns="0" rtlCol="0" anchor="t">
            <a:spAutoFit/>
          </a:bodyPr>
          <a:lstStyle/>
          <a:p>
            <a:pPr algn="ctr">
              <a:lnSpc>
                <a:spcPts val="4990"/>
              </a:lnSpc>
            </a:pPr>
            <a:r>
              <a:rPr lang="en-US" sz="3564" spc="-71">
                <a:solidFill>
                  <a:srgbClr val="E8D8C9"/>
                </a:solidFill>
                <a:latin typeface="Open Sans Bold"/>
              </a:rPr>
              <a:t>1096</a:t>
            </a:r>
          </a:p>
        </p:txBody>
      </p:sp>
      <p:pic>
        <p:nvPicPr>
          <p:cNvPr id="37" name="Picture 36"/>
          <p:cNvPicPr>
            <a:picLocks noChangeAspect="1"/>
          </p:cNvPicPr>
          <p:nvPr/>
        </p:nvPicPr>
        <p:blipFill>
          <a:blip r:embed="rId6"/>
          <a:stretch>
            <a:fillRect/>
          </a:stretch>
        </p:blipFill>
        <p:spPr>
          <a:xfrm>
            <a:off x="7334267" y="1003651"/>
            <a:ext cx="10992411" cy="9443522"/>
          </a:xfrm>
          <a:prstGeom prst="rect">
            <a:avLst/>
          </a:prstGeom>
        </p:spPr>
      </p:pic>
    </p:spTree>
    <p:extLst>
      <p:ext uri="{BB962C8B-B14F-4D97-AF65-F5344CB8AC3E}">
        <p14:creationId xmlns:p14="http://schemas.microsoft.com/office/powerpoint/2010/main" val="422966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arn(inVertic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P spid="30" grpId="0"/>
      <p:bldP spid="31"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pic>
        <p:nvPicPr>
          <p:cNvPr id="14" name="Picture 13" descr="C:\Users\Admin\Desktop\Codoj6.JPG"/>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25980" y="2428789"/>
            <a:ext cx="10407682" cy="5629114"/>
          </a:xfrm>
          <a:prstGeom prst="rect">
            <a:avLst/>
          </a:prstGeom>
          <a:noFill/>
          <a:ln>
            <a:noFill/>
          </a:ln>
        </p:spPr>
      </p:pic>
      <p:sp>
        <p:nvSpPr>
          <p:cNvPr id="9" name="Rectangle 8"/>
          <p:cNvSpPr/>
          <p:nvPr/>
        </p:nvSpPr>
        <p:spPr>
          <a:xfrm>
            <a:off x="7391400" y="8968640"/>
            <a:ext cx="3922869" cy="830997"/>
          </a:xfrm>
          <a:prstGeom prst="rect">
            <a:avLst/>
          </a:prstGeom>
        </p:spPr>
        <p:txBody>
          <a:bodyPr wrap="none">
            <a:spAutoFit/>
          </a:bodyPr>
          <a:lstStyle/>
          <a:p>
            <a:r>
              <a:rPr lang="en-US" sz="4800" b="1">
                <a:solidFill>
                  <a:schemeClr val="bg1"/>
                </a:solidFill>
                <a:latin typeface="Times New Roman" panose="02020603050405020304" pitchFamily="18" charset="0"/>
                <a:ea typeface="Calibri" panose="020F0502020204030204" pitchFamily="34" charset="0"/>
              </a:rPr>
              <a:t>Cố đô Hoa Lư</a:t>
            </a:r>
            <a:endParaRPr lang="en-GB" sz="48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586"/>
            <a:ext cx="18329932" cy="10310586"/>
          </a:xfrm>
          <a:prstGeom prst="rect">
            <a:avLst/>
          </a:prstGeom>
        </p:spPr>
      </p:pic>
      <p:sp>
        <p:nvSpPr>
          <p:cNvPr id="3" name="Rectangle 2"/>
          <p:cNvSpPr/>
          <p:nvPr/>
        </p:nvSpPr>
        <p:spPr>
          <a:xfrm>
            <a:off x="673640" y="1257300"/>
            <a:ext cx="6070060" cy="11667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just" fontAlgn="base">
              <a:lnSpc>
                <a:spcPct val="115000"/>
              </a:lnSpc>
            </a:pPr>
            <a:r>
              <a:rPr lang="vi-VN" sz="6600" b="1">
                <a:latin typeface="Times New Roman" panose="02020603050405020304" pitchFamily="18" charset="0"/>
                <a:ea typeface="Times New Roman" panose="02020603050405020304" pitchFamily="18" charset="0"/>
                <a:cs typeface="Times New Roman" panose="02020603050405020304" pitchFamily="18" charset="0"/>
              </a:rPr>
              <a:t>III. TỔNG KẾT</a:t>
            </a:r>
            <a:endParaRPr lang="en-GB" sz="6600">
              <a:latin typeface="Times New Roman" panose="02020603050405020304" pitchFamily="18" charset="0"/>
              <a:ea typeface="Times New Roman" panose="02020603050405020304" pitchFamily="18" charset="0"/>
            </a:endParaRPr>
          </a:p>
        </p:txBody>
      </p:sp>
      <p:sp>
        <p:nvSpPr>
          <p:cNvPr id="4" name="Rectangle 3"/>
          <p:cNvSpPr/>
          <p:nvPr/>
        </p:nvSpPr>
        <p:spPr>
          <a:xfrm>
            <a:off x="5871752" y="4045287"/>
            <a:ext cx="1709057" cy="3207032"/>
          </a:xfrm>
          <a:prstGeom prst="rect">
            <a:avLst/>
          </a:prstGeom>
          <a:solidFill>
            <a:schemeClr val="accent2">
              <a:lumMod val="75000"/>
            </a:schemeClr>
          </a:solidFill>
        </p:spPr>
        <p:txBody>
          <a:bodyPr wrap="square">
            <a:spAutoFit/>
          </a:bodyPr>
          <a:lstStyle/>
          <a:p>
            <a:pPr algn="ctr" fontAlgn="base">
              <a:lnSpc>
                <a:spcPct val="115000"/>
              </a:lnSpc>
              <a:spcAft>
                <a:spcPts val="0"/>
              </a:spcAft>
            </a:pPr>
            <a:r>
              <a:rPr lang="vi-VN" sz="44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1. Nghệ thuật</a:t>
            </a:r>
          </a:p>
          <a:p>
            <a:pPr algn="ctr" fontAlgn="base">
              <a:lnSpc>
                <a:spcPct val="115000"/>
              </a:lnSpc>
              <a:spcAft>
                <a:spcPts val="0"/>
              </a:spcAft>
            </a:pPr>
            <a:r>
              <a:rPr lang="vi-VN" sz="4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solidFill>
                <a:schemeClr val="bg1"/>
              </a:solidFill>
              <a:effectLst/>
              <a:latin typeface="Times New Roman" panose="02020603050405020304" pitchFamily="18" charset="0"/>
              <a:ea typeface="Times New Roman" panose="02020603050405020304" pitchFamily="18" charset="0"/>
            </a:endParaRPr>
          </a:p>
        </p:txBody>
      </p:sp>
      <p:sp>
        <p:nvSpPr>
          <p:cNvPr id="5" name="Rounded Rectangle 4"/>
          <p:cNvSpPr/>
          <p:nvPr/>
        </p:nvSpPr>
        <p:spPr>
          <a:xfrm>
            <a:off x="8229600" y="1714500"/>
            <a:ext cx="8351519" cy="76962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8305379" y="2370796"/>
            <a:ext cx="7949612" cy="800219"/>
          </a:xfrm>
          <a:prstGeom prst="rect">
            <a:avLst/>
          </a:prstGeom>
        </p:spPr>
        <p:txBody>
          <a:bodyPr wrap="none">
            <a:spAutoFit/>
          </a:bodyPr>
          <a:lstStyle/>
          <a:p>
            <a:pPr algn="just" fontAlgn="base">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Lập luận chặt chẽ, lời lẽ trang trọng.</a:t>
            </a:r>
            <a:endParaRPr lang="en-GB" sz="40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8240202" y="3370153"/>
            <a:ext cx="8011160" cy="1508105"/>
          </a:xfrm>
          <a:prstGeom prst="rect">
            <a:avLst/>
          </a:prstGeom>
        </p:spPr>
        <p:txBody>
          <a:bodyPr wrap="square">
            <a:spAutoFit/>
          </a:bodyPr>
          <a:lstStyle/>
          <a:p>
            <a:pPr algn="just" fontAlgn="base">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Bằng chứng cụ thể, chính xác và đã được kiểm nghiệm qua thực tế.</a:t>
            </a:r>
            <a:endParaRPr lang="en-GB" sz="40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8229600" y="5045763"/>
            <a:ext cx="8246337" cy="1508105"/>
          </a:xfrm>
          <a:prstGeom prst="rect">
            <a:avLst/>
          </a:prstGeom>
        </p:spPr>
        <p:txBody>
          <a:bodyPr wrap="square">
            <a:spAutoFit/>
          </a:bodyPr>
          <a:lstStyle/>
          <a:p>
            <a:pPr algn="just" fontAlgn="base">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Sự kết hợp giữa lí lẽ và tình cảm tạo sức thuyết phục cao cho bài chiếu.</a:t>
            </a:r>
            <a:endParaRPr lang="en-GB" sz="4000">
              <a:effectLst/>
              <a:latin typeface="Times New Roman" panose="02020603050405020304" pitchFamily="18" charset="0"/>
              <a:ea typeface="Times New Roman" panose="02020603050405020304" pitchFamily="18" charset="0"/>
            </a:endParaRPr>
          </a:p>
        </p:txBody>
      </p:sp>
      <p:sp>
        <p:nvSpPr>
          <p:cNvPr id="9" name="Rectangle 8"/>
          <p:cNvSpPr/>
          <p:nvPr/>
        </p:nvSpPr>
        <p:spPr>
          <a:xfrm>
            <a:off x="8186498" y="6867074"/>
            <a:ext cx="8289440" cy="1508105"/>
          </a:xfrm>
          <a:prstGeom prst="rect">
            <a:avLst/>
          </a:prstGeom>
        </p:spPr>
        <p:txBody>
          <a:bodyPr wrap="square">
            <a:spAutoFit/>
          </a:bodyPr>
          <a:lstStyle/>
          <a:p>
            <a:pPr algn="just" fontAlgn="base">
              <a:lnSpc>
                <a:spcPct val="115000"/>
              </a:lnSpc>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Câu văn biền ngẫu ngắn gọn, chuẩn mực, hài hòa</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964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586"/>
            <a:ext cx="18329932" cy="10310586"/>
          </a:xfrm>
          <a:prstGeom prst="rect">
            <a:avLst/>
          </a:prstGeom>
        </p:spPr>
      </p:pic>
      <p:sp>
        <p:nvSpPr>
          <p:cNvPr id="4" name="Rounded Rectangle 3"/>
          <p:cNvSpPr/>
          <p:nvPr/>
        </p:nvSpPr>
        <p:spPr>
          <a:xfrm>
            <a:off x="5943600" y="3771900"/>
            <a:ext cx="1600200" cy="350520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4"/>
          <p:cNvSpPr/>
          <p:nvPr/>
        </p:nvSpPr>
        <p:spPr>
          <a:xfrm>
            <a:off x="8305800" y="2705100"/>
            <a:ext cx="8305800" cy="56007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5847267" y="4241675"/>
            <a:ext cx="1685077" cy="2959272"/>
          </a:xfrm>
          <a:prstGeom prst="rect">
            <a:avLst/>
          </a:prstGeom>
        </p:spPr>
        <p:txBody>
          <a:bodyPr wrap="none">
            <a:spAutoFit/>
          </a:bodyPr>
          <a:lstStyle/>
          <a:p>
            <a:pPr algn="ctr" fontAlgn="base">
              <a:lnSpc>
                <a:spcPct val="115000"/>
              </a:lnSpc>
              <a:spcAft>
                <a:spcPts val="0"/>
              </a:spcAft>
            </a:pPr>
            <a:r>
              <a:rPr lang="vi-VN" sz="54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a:t>
            </a:r>
          </a:p>
          <a:p>
            <a:pPr algn="ctr" fontAlgn="base">
              <a:lnSpc>
                <a:spcPct val="115000"/>
              </a:lnSpc>
              <a:spcAft>
                <a:spcPts val="0"/>
              </a:spcAft>
            </a:pPr>
            <a:r>
              <a:rPr lang="vi-VN" sz="54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Nội </a:t>
            </a:r>
          </a:p>
          <a:p>
            <a:pPr algn="ctr" fontAlgn="base">
              <a:lnSpc>
                <a:spcPct val="115000"/>
              </a:lnSpc>
              <a:spcAft>
                <a:spcPts val="0"/>
              </a:spcAft>
            </a:pPr>
            <a:r>
              <a:rPr lang="vi-VN" sz="5400" b="1"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dung</a:t>
            </a:r>
            <a:endParaRPr lang="en-GB" sz="5400">
              <a:solidFill>
                <a:schemeClr val="bg1"/>
              </a:solidFill>
              <a:effectLst/>
              <a:latin typeface="Times New Roman" panose="02020603050405020304" pitchFamily="18" charset="0"/>
              <a:ea typeface="Times New Roman" panose="02020603050405020304" pitchFamily="18" charset="0"/>
            </a:endParaRPr>
          </a:p>
        </p:txBody>
      </p:sp>
      <p:sp>
        <p:nvSpPr>
          <p:cNvPr id="7" name="Rectangle 6"/>
          <p:cNvSpPr/>
          <p:nvPr/>
        </p:nvSpPr>
        <p:spPr>
          <a:xfrm>
            <a:off x="8541695" y="3093379"/>
            <a:ext cx="7834009" cy="2589620"/>
          </a:xfrm>
          <a:prstGeom prst="rect">
            <a:avLst/>
          </a:prstGeom>
        </p:spPr>
        <p:txBody>
          <a:bodyPr wrap="square">
            <a:spAutoFit/>
          </a:bodyPr>
          <a:lstStyle/>
          <a:p>
            <a:pPr algn="just" fontAlgn="base">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Bài chiếu phản ánh khát vọng của nhân dân về một đất nước độc lập, thống nhất và ý chí độc lập tự cường của dân tộc Đại Việt đang trên đà lớn mạnh</a:t>
            </a:r>
            <a:endParaRPr lang="en-GB" sz="36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8712200" y="6061241"/>
            <a:ext cx="7670800" cy="1754326"/>
          </a:xfrm>
          <a:prstGeom prst="rect">
            <a:avLst/>
          </a:prstGeom>
        </p:spPr>
        <p:txBody>
          <a:bodyPr wrap="square">
            <a:spAutoFit/>
          </a:bodyPr>
          <a:lstStyle/>
          <a:p>
            <a:pPr algn="just"/>
            <a:r>
              <a:rPr lang="vi-VN" sz="3600">
                <a:latin typeface="Times New Roman" panose="02020603050405020304" pitchFamily="18" charset="0"/>
                <a:ea typeface="Times New Roman" panose="02020603050405020304" pitchFamily="18" charset="0"/>
              </a:rPr>
              <a:t>- Tình yêu nước, thương dân, tầm nhìn chiến lược, tư tưởng chính trị sáng suốt của Lý Công Uẩn.</a:t>
            </a:r>
            <a:endParaRPr lang="en-GB" sz="4800"/>
          </a:p>
        </p:txBody>
      </p:sp>
    </p:spTree>
    <p:extLst>
      <p:ext uri="{BB962C8B-B14F-4D97-AF65-F5344CB8AC3E}">
        <p14:creationId xmlns:p14="http://schemas.microsoft.com/office/powerpoint/2010/main" val="1936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31"/>
        <p:cNvGrpSpPr/>
        <p:nvPr/>
      </p:nvGrpSpPr>
      <p:grpSpPr>
        <a:xfrm>
          <a:off x="0" y="0"/>
          <a:ext cx="0" cy="0"/>
          <a:chOff x="0" y="0"/>
          <a:chExt cx="0" cy="0"/>
        </a:xfrm>
      </p:grpSpPr>
      <p:sp>
        <p:nvSpPr>
          <p:cNvPr id="1532" name="Google Shape;1532;p25"/>
          <p:cNvSpPr txBox="1">
            <a:spLocks noGrp="1"/>
          </p:cNvSpPr>
          <p:nvPr>
            <p:ph type="title"/>
          </p:nvPr>
        </p:nvSpPr>
        <p:spPr>
          <a:xfrm>
            <a:off x="2650725" y="2504295"/>
            <a:ext cx="12986550" cy="3998250"/>
          </a:xfrm>
          <a:prstGeom prst="rect">
            <a:avLst/>
          </a:prstGeom>
        </p:spPr>
        <p:txBody>
          <a:bodyPr spcFirstLastPara="1" wrap="square" lIns="182850" tIns="182850" rIns="182850" bIns="182850" anchor="ctr" anchorCtr="0">
            <a:noAutofit/>
          </a:bodyPr>
          <a:lstStyle/>
          <a:p>
            <a:r>
              <a:rPr lang="vi-VN" sz="14400" smtClean="0">
                <a:latin typeface="SVN-SAF" panose="02040603050506020204" pitchFamily="18" charset="0"/>
              </a:rPr>
              <a:t>Ai nhanh hơn</a:t>
            </a:r>
            <a:endParaRPr sz="14400">
              <a:latin typeface="SVN-SAF" panose="02040603050506020204" pitchFamily="18" charset="0"/>
            </a:endParaRPr>
          </a:p>
        </p:txBody>
      </p:sp>
    </p:spTree>
    <p:extLst>
      <p:ext uri="{BB962C8B-B14F-4D97-AF65-F5344CB8AC3E}">
        <p14:creationId xmlns:p14="http://schemas.microsoft.com/office/powerpoint/2010/main" val="40419851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37"/>
        <p:cNvGrpSpPr/>
        <p:nvPr/>
      </p:nvGrpSpPr>
      <p:grpSpPr>
        <a:xfrm>
          <a:off x="0" y="0"/>
          <a:ext cx="0" cy="0"/>
          <a:chOff x="0" y="0"/>
          <a:chExt cx="0" cy="0"/>
        </a:xfrm>
      </p:grpSpPr>
      <p:sp>
        <p:nvSpPr>
          <p:cNvPr id="1538" name="Google Shape;1538;p26">
            <a:hlinkClick r:id="rId3" action="ppaction://hlinksldjump"/>
          </p:cNvPr>
          <p:cNvSpPr/>
          <p:nvPr/>
        </p:nvSpPr>
        <p:spPr>
          <a:xfrm>
            <a:off x="987197"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a:solidFill>
                  <a:srgbClr val="000000"/>
                </a:solidFill>
                <a:latin typeface="SVN-Caprica Script" pitchFamily="2" charset="0"/>
                <a:ea typeface="Chelsea Market"/>
                <a:cs typeface="Chelsea Market"/>
                <a:sym typeface="Chelsea Market"/>
              </a:rPr>
              <a:t>01</a:t>
            </a:r>
            <a:endParaRPr sz="11500" kern="0">
              <a:solidFill>
                <a:srgbClr val="000000"/>
              </a:solidFill>
              <a:latin typeface="SVN-Caprica Script" pitchFamily="2" charset="0"/>
              <a:ea typeface="Chelsea Market"/>
              <a:cs typeface="Chelsea Market"/>
              <a:sym typeface="Chelsea Market"/>
            </a:endParaRPr>
          </a:p>
        </p:txBody>
      </p:sp>
      <p:sp>
        <p:nvSpPr>
          <p:cNvPr id="1539" name="Google Shape;1539;p26">
            <a:hlinkClick r:id="rId4" action="ppaction://hlinksldjump"/>
          </p:cNvPr>
          <p:cNvSpPr/>
          <p:nvPr/>
        </p:nvSpPr>
        <p:spPr>
          <a:xfrm>
            <a:off x="4304555"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a:solidFill>
                  <a:srgbClr val="000000"/>
                </a:solidFill>
                <a:latin typeface="SVN-Caprica Script" pitchFamily="2" charset="0"/>
                <a:ea typeface="Chelsea Market"/>
                <a:cs typeface="Chelsea Market"/>
                <a:sym typeface="Chelsea Market"/>
              </a:rPr>
              <a:t>02</a:t>
            </a:r>
            <a:endParaRPr sz="11500" kern="0">
              <a:solidFill>
                <a:srgbClr val="000000"/>
              </a:solidFill>
              <a:latin typeface="SVN-Caprica Script" pitchFamily="2" charset="0"/>
              <a:ea typeface="Chelsea Market"/>
              <a:cs typeface="Chelsea Market"/>
              <a:sym typeface="Chelsea Market"/>
            </a:endParaRPr>
          </a:p>
        </p:txBody>
      </p:sp>
      <p:sp>
        <p:nvSpPr>
          <p:cNvPr id="1540" name="Google Shape;1540;p26">
            <a:hlinkClick r:id="rId5" action="ppaction://hlinksldjump"/>
          </p:cNvPr>
          <p:cNvSpPr/>
          <p:nvPr/>
        </p:nvSpPr>
        <p:spPr>
          <a:xfrm>
            <a:off x="7621914"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a:solidFill>
                  <a:srgbClr val="000000"/>
                </a:solidFill>
                <a:latin typeface="SVN-Caprica Script" pitchFamily="2" charset="0"/>
                <a:ea typeface="Chelsea Market"/>
                <a:cs typeface="Chelsea Market"/>
                <a:sym typeface="Chelsea Market"/>
              </a:rPr>
              <a:t>03</a:t>
            </a:r>
            <a:endParaRPr sz="11500" kern="0">
              <a:solidFill>
                <a:srgbClr val="000000"/>
              </a:solidFill>
              <a:latin typeface="SVN-Caprica Script" pitchFamily="2" charset="0"/>
              <a:ea typeface="Chelsea Market"/>
              <a:cs typeface="Chelsea Market"/>
              <a:sym typeface="Chelsea Market"/>
            </a:endParaRPr>
          </a:p>
        </p:txBody>
      </p:sp>
      <p:sp>
        <p:nvSpPr>
          <p:cNvPr id="1541" name="Google Shape;1541;p26">
            <a:hlinkClick r:id="rId6" action="ppaction://hlinksldjump"/>
          </p:cNvPr>
          <p:cNvSpPr/>
          <p:nvPr/>
        </p:nvSpPr>
        <p:spPr>
          <a:xfrm>
            <a:off x="10939274" y="57186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smtClean="0">
                <a:solidFill>
                  <a:srgbClr val="000000"/>
                </a:solidFill>
                <a:latin typeface="SVN-Caprica Script" pitchFamily="2" charset="0"/>
                <a:ea typeface="Chelsea Market"/>
                <a:cs typeface="Chelsea Market"/>
                <a:sym typeface="Chelsea Market"/>
              </a:rPr>
              <a:t>04</a:t>
            </a:r>
            <a:endParaRPr sz="11500" kern="0">
              <a:solidFill>
                <a:srgbClr val="000000"/>
              </a:solidFill>
              <a:latin typeface="SVN-Caprica Script" pitchFamily="2" charset="0"/>
              <a:ea typeface="Chelsea Market"/>
              <a:cs typeface="Chelsea Market"/>
              <a:sym typeface="Chelsea Market"/>
            </a:endParaRPr>
          </a:p>
        </p:txBody>
      </p:sp>
      <p:sp>
        <p:nvSpPr>
          <p:cNvPr id="1542" name="Google Shape;1542;p26">
            <a:hlinkClick r:id="rId7" action="ppaction://hlinksldjump"/>
          </p:cNvPr>
          <p:cNvSpPr/>
          <p:nvPr/>
        </p:nvSpPr>
        <p:spPr>
          <a:xfrm>
            <a:off x="2645876"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smtClean="0">
                <a:solidFill>
                  <a:srgbClr val="000000"/>
                </a:solidFill>
                <a:latin typeface="SVN-Caprica Script" pitchFamily="2" charset="0"/>
                <a:ea typeface="Chelsea Market"/>
                <a:cs typeface="Chelsea Market"/>
                <a:sym typeface="Chelsea Market"/>
              </a:rPr>
              <a:t>05</a:t>
            </a:r>
            <a:endParaRPr sz="11500" kern="0">
              <a:solidFill>
                <a:srgbClr val="000000"/>
              </a:solidFill>
              <a:latin typeface="SVN-Caprica Script" pitchFamily="2" charset="0"/>
              <a:ea typeface="Chelsea Market"/>
              <a:cs typeface="Chelsea Market"/>
              <a:sym typeface="Chelsea Market"/>
            </a:endParaRPr>
          </a:p>
        </p:txBody>
      </p:sp>
      <p:sp>
        <p:nvSpPr>
          <p:cNvPr id="1543" name="Google Shape;1543;p26">
            <a:hlinkClick r:id="rId8" action="ppaction://hlinksldjump"/>
          </p:cNvPr>
          <p:cNvSpPr/>
          <p:nvPr/>
        </p:nvSpPr>
        <p:spPr>
          <a:xfrm>
            <a:off x="5963235"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smtClean="0">
                <a:solidFill>
                  <a:srgbClr val="000000"/>
                </a:solidFill>
                <a:latin typeface="SVN-Caprica Script" pitchFamily="2" charset="0"/>
                <a:ea typeface="Chelsea Market"/>
                <a:cs typeface="Chelsea Market"/>
                <a:sym typeface="Chelsea Market"/>
              </a:rPr>
              <a:t>06</a:t>
            </a:r>
            <a:endParaRPr sz="11500" kern="0">
              <a:solidFill>
                <a:srgbClr val="000000"/>
              </a:solidFill>
              <a:latin typeface="SVN-Caprica Script" pitchFamily="2" charset="0"/>
              <a:ea typeface="Chelsea Market"/>
              <a:cs typeface="Chelsea Market"/>
              <a:sym typeface="Chelsea Market"/>
            </a:endParaRPr>
          </a:p>
        </p:txBody>
      </p:sp>
      <p:sp>
        <p:nvSpPr>
          <p:cNvPr id="1544" name="Google Shape;1544;p26">
            <a:hlinkClick r:id="rId9" action="ppaction://hlinksldjump"/>
          </p:cNvPr>
          <p:cNvSpPr/>
          <p:nvPr/>
        </p:nvSpPr>
        <p:spPr>
          <a:xfrm>
            <a:off x="9280593" y="3446908"/>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a:solidFill>
                  <a:srgbClr val="000000"/>
                </a:solidFill>
                <a:latin typeface="SVN-Caprica Script" pitchFamily="2" charset="0"/>
                <a:ea typeface="Chelsea Market"/>
                <a:cs typeface="Chelsea Market"/>
                <a:sym typeface="Chelsea Market"/>
              </a:rPr>
              <a:t>07</a:t>
            </a:r>
            <a:endParaRPr sz="11500" kern="0">
              <a:solidFill>
                <a:srgbClr val="000000"/>
              </a:solidFill>
              <a:latin typeface="SVN-Caprica Script" pitchFamily="2" charset="0"/>
              <a:ea typeface="Chelsea Market"/>
              <a:cs typeface="Chelsea Market"/>
              <a:sym typeface="Chelsea Market"/>
            </a:endParaRPr>
          </a:p>
        </p:txBody>
      </p:sp>
      <p:sp>
        <p:nvSpPr>
          <p:cNvPr id="1545" name="Google Shape;1545;p26">
            <a:hlinkClick r:id="rId10" action="ppaction://hlinksldjump"/>
          </p:cNvPr>
          <p:cNvSpPr/>
          <p:nvPr/>
        </p:nvSpPr>
        <p:spPr>
          <a:xfrm>
            <a:off x="4304555" y="6248223"/>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smtClean="0">
                <a:solidFill>
                  <a:srgbClr val="000000"/>
                </a:solidFill>
                <a:latin typeface="SVN-Caprica Script" pitchFamily="2" charset="0"/>
                <a:ea typeface="Chelsea Market"/>
                <a:cs typeface="Chelsea Market"/>
                <a:sym typeface="Chelsea Market"/>
              </a:rPr>
              <a:t>08</a:t>
            </a:r>
            <a:endParaRPr sz="11500" kern="0">
              <a:solidFill>
                <a:srgbClr val="000000"/>
              </a:solidFill>
              <a:latin typeface="SVN-Caprica Script" pitchFamily="2" charset="0"/>
              <a:ea typeface="Chelsea Market"/>
              <a:cs typeface="Chelsea Market"/>
              <a:sym typeface="Chelsea Market"/>
            </a:endParaRPr>
          </a:p>
        </p:txBody>
      </p:sp>
      <p:sp>
        <p:nvSpPr>
          <p:cNvPr id="1546" name="Google Shape;1546;p26">
            <a:hlinkClick r:id="rId11" action="ppaction://hlinksldjump"/>
          </p:cNvPr>
          <p:cNvSpPr/>
          <p:nvPr/>
        </p:nvSpPr>
        <p:spPr>
          <a:xfrm>
            <a:off x="7621914" y="6248222"/>
            <a:ext cx="3061275" cy="3349733"/>
          </a:xfrm>
          <a:custGeom>
            <a:avLst/>
            <a:gdLst/>
            <a:ahLst/>
            <a:cxnLst/>
            <a:rect l="l" t="t" r="r" b="b"/>
            <a:pathLst>
              <a:path w="2676525" h="2928728" extrusionOk="0">
                <a:moveTo>
                  <a:pt x="1203008" y="20961"/>
                </a:moveTo>
                <a:lnTo>
                  <a:pt x="84773" y="646753"/>
                </a:lnTo>
                <a:cubicBezTo>
                  <a:pt x="32385" y="676281"/>
                  <a:pt x="0" y="731526"/>
                  <a:pt x="0" y="791533"/>
                </a:cubicBezTo>
                <a:lnTo>
                  <a:pt x="0" y="2089791"/>
                </a:lnTo>
                <a:cubicBezTo>
                  <a:pt x="0" y="2147894"/>
                  <a:pt x="30480" y="2202186"/>
                  <a:pt x="80963" y="2231714"/>
                </a:cubicBezTo>
                <a:lnTo>
                  <a:pt x="1202055" y="2905131"/>
                </a:lnTo>
                <a:cubicBezTo>
                  <a:pt x="1252538" y="2935611"/>
                  <a:pt x="1316355" y="2936563"/>
                  <a:pt x="1367790" y="2907988"/>
                </a:cubicBezTo>
                <a:lnTo>
                  <a:pt x="2590800" y="2231714"/>
                </a:lnTo>
                <a:cubicBezTo>
                  <a:pt x="2643188" y="2202186"/>
                  <a:pt x="2676525" y="2146941"/>
                  <a:pt x="2676525" y="2086934"/>
                </a:cubicBezTo>
                <a:lnTo>
                  <a:pt x="2676525" y="860114"/>
                </a:lnTo>
                <a:cubicBezTo>
                  <a:pt x="2676525" y="800106"/>
                  <a:pt x="2644140" y="744861"/>
                  <a:pt x="2592705" y="715333"/>
                </a:cubicBezTo>
                <a:lnTo>
                  <a:pt x="1364933" y="21913"/>
                </a:lnTo>
                <a:cubicBezTo>
                  <a:pt x="1314450" y="-6662"/>
                  <a:pt x="1253490" y="-7614"/>
                  <a:pt x="1203008" y="2096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ctr">
              <a:buClr>
                <a:srgbClr val="000000"/>
              </a:buClr>
              <a:buSzPts val="1800"/>
              <a:buFont typeface="Arial"/>
              <a:buNone/>
            </a:pPr>
            <a:r>
              <a:rPr lang="vi-VN" sz="11500" kern="0" smtClean="0">
                <a:solidFill>
                  <a:srgbClr val="000000"/>
                </a:solidFill>
                <a:latin typeface="SVN-Caprica Script" pitchFamily="2" charset="0"/>
                <a:ea typeface="Chelsea Market"/>
                <a:cs typeface="Chelsea Market"/>
                <a:sym typeface="Chelsea Market"/>
              </a:rPr>
              <a:t>09</a:t>
            </a:r>
            <a:endParaRPr sz="11500" kern="0">
              <a:solidFill>
                <a:srgbClr val="000000"/>
              </a:solidFill>
              <a:latin typeface="SVN-Caprica Script" pitchFamily="2" charset="0"/>
              <a:ea typeface="Chelsea Market"/>
              <a:cs typeface="Chelsea Market"/>
              <a:sym typeface="Chelsea Market"/>
            </a:endParaRPr>
          </a:p>
        </p:txBody>
      </p:sp>
    </p:spTree>
    <p:extLst>
      <p:ext uri="{BB962C8B-B14F-4D97-AF65-F5344CB8AC3E}">
        <p14:creationId xmlns:p14="http://schemas.microsoft.com/office/powerpoint/2010/main" val="3393645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53"/>
        <p:cNvGrpSpPr/>
        <p:nvPr/>
      </p:nvGrpSpPr>
      <p:grpSpPr>
        <a:xfrm>
          <a:off x="0" y="0"/>
          <a:ext cx="0" cy="0"/>
          <a:chOff x="0" y="0"/>
          <a:chExt cx="0" cy="0"/>
        </a:xfrm>
      </p:grpSpPr>
      <p:sp>
        <p:nvSpPr>
          <p:cNvPr id="1555" name="Google Shape;1555;p27"/>
          <p:cNvSpPr txBox="1">
            <a:spLocks noGrp="1"/>
          </p:cNvSpPr>
          <p:nvPr>
            <p:ph type="body" idx="1"/>
          </p:nvPr>
        </p:nvSpPr>
        <p:spPr>
          <a:xfrm>
            <a:off x="7086600" y="2169097"/>
            <a:ext cx="10694947" cy="3198526"/>
          </a:xfrm>
          <a:prstGeom prst="rect">
            <a:avLst/>
          </a:prstGeom>
        </p:spPr>
        <p:txBody>
          <a:bodyPr spcFirstLastPara="1" wrap="square" lIns="182850" tIns="182850" rIns="182850" bIns="182850" anchor="ctr" anchorCtr="0">
            <a:noAutofit/>
          </a:bodyPr>
          <a:lstStyle/>
          <a:p>
            <a:pPr marL="161925" indent="0">
              <a:buNone/>
            </a:pPr>
            <a:r>
              <a:rPr lang="vi-VN" sz="4400" i="1" smtClean="0">
                <a:latin typeface="Times New Roman" panose="02020603050405020304" pitchFamily="18" charset="0"/>
                <a:cs typeface="Times New Roman" panose="02020603050405020304" pitchFamily="18" charset="0"/>
              </a:rPr>
              <a:t>Câu 1: Chiếu </a:t>
            </a:r>
            <a:r>
              <a:rPr lang="vi-VN" sz="4400" i="1">
                <a:latin typeface="Times New Roman" panose="02020603050405020304" pitchFamily="18" charset="0"/>
                <a:cs typeface="Times New Roman" panose="02020603050405020304" pitchFamily="18" charset="0"/>
              </a:rPr>
              <a:t>dời đô</a:t>
            </a:r>
            <a:r>
              <a:rPr lang="vi-VN" sz="4400">
                <a:latin typeface="Times New Roman" panose="02020603050405020304" pitchFamily="18" charset="0"/>
                <a:cs typeface="Times New Roman" panose="02020603050405020304" pitchFamily="18" charset="0"/>
              </a:rPr>
              <a:t> được viết theo phương thức biểu đạt chính nào </a:t>
            </a:r>
            <a:r>
              <a:rPr lang="vi-VN" sz="4400" smtClean="0">
                <a:latin typeface="Times New Roman" panose="02020603050405020304" pitchFamily="18" charset="0"/>
                <a:cs typeface="Times New Roman" panose="02020603050405020304" pitchFamily="18" charset="0"/>
              </a:rPr>
              <a:t>?</a:t>
            </a:r>
            <a:endParaRPr lang="en-GB" sz="4400" smtClean="0">
              <a:latin typeface="Times New Roman" panose="02020603050405020304" pitchFamily="18" charset="0"/>
              <a:cs typeface="Times New Roman" panose="02020603050405020304" pitchFamily="18" charset="0"/>
            </a:endParaRPr>
          </a:p>
          <a:p>
            <a:pPr marL="161925" indent="0">
              <a:buNone/>
            </a:pPr>
            <a:r>
              <a:rPr lang="vi-VN" sz="4400" smtClean="0">
                <a:latin typeface="Times New Roman" panose="02020603050405020304" pitchFamily="18" charset="0"/>
                <a:cs typeface="Times New Roman" panose="02020603050405020304" pitchFamily="18" charset="0"/>
              </a:rPr>
              <a:t>  A. Tự </a:t>
            </a:r>
            <a:r>
              <a:rPr lang="vi-VN" sz="4400">
                <a:latin typeface="Times New Roman" panose="02020603050405020304" pitchFamily="18" charset="0"/>
                <a:cs typeface="Times New Roman" panose="02020603050405020304" pitchFamily="18" charset="0"/>
              </a:rPr>
              <a:t>sự     </a:t>
            </a:r>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    </a:t>
            </a:r>
            <a:r>
              <a:rPr lang="vi-VN" sz="4400" smtClean="0">
                <a:latin typeface="Times New Roman" panose="02020603050405020304" pitchFamily="18" charset="0"/>
                <a:cs typeface="Times New Roman" panose="02020603050405020304" pitchFamily="18" charset="0"/>
              </a:rPr>
              <a:t>C</a:t>
            </a:r>
            <a:r>
              <a:rPr lang="vi-VN" sz="4400">
                <a:latin typeface="Times New Roman" panose="02020603050405020304" pitchFamily="18" charset="0"/>
                <a:cs typeface="Times New Roman" panose="02020603050405020304" pitchFamily="18" charset="0"/>
              </a:rPr>
              <a:t>. Thuyết </a:t>
            </a:r>
            <a:r>
              <a:rPr lang="vi-VN" sz="4400" smtClean="0">
                <a:latin typeface="Times New Roman" panose="02020603050405020304" pitchFamily="18" charset="0"/>
                <a:cs typeface="Times New Roman" panose="02020603050405020304" pitchFamily="18" charset="0"/>
              </a:rPr>
              <a:t>minh</a:t>
            </a:r>
            <a:endParaRPr lang="en-GB" sz="4400" smtClean="0">
              <a:latin typeface="Times New Roman" panose="02020603050405020304" pitchFamily="18" charset="0"/>
              <a:cs typeface="Times New Roman" panose="02020603050405020304" pitchFamily="18" charset="0"/>
            </a:endParaRPr>
          </a:p>
          <a:p>
            <a:pPr marL="161925" indent="0">
              <a:buNone/>
            </a:pPr>
            <a:r>
              <a:rPr lang="vi-VN" sz="4400" smtClean="0">
                <a:latin typeface="Times New Roman" panose="02020603050405020304" pitchFamily="18" charset="0"/>
                <a:cs typeface="Times New Roman" panose="02020603050405020304" pitchFamily="18" charset="0"/>
              </a:rPr>
              <a:t>B. Biểu cảm                D. Nghị luận</a:t>
            </a:r>
            <a:endParaRPr lang="en-GB" sz="4400">
              <a:latin typeface="Times New Roman" panose="02020603050405020304" pitchFamily="18" charset="0"/>
              <a:cs typeface="Times New Roman" panose="02020603050405020304" pitchFamily="18" charset="0"/>
            </a:endParaRPr>
          </a:p>
        </p:txBody>
      </p:sp>
      <p:sp>
        <p:nvSpPr>
          <p:cNvPr id="1556" name="Google Shape;1556;p27">
            <a:hlinkClick r:id="rId3"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2" name="Google Shape;1555;p27">
            <a:extLst>
              <a:ext uri="{FF2B5EF4-FFF2-40B4-BE49-F238E27FC236}">
                <a16:creationId xmlns:a16="http://schemas.microsoft.com/office/drawing/2014/main" id="{87C4CA60-62B0-3589-08D0-F2FFD99C316C}"/>
              </a:ext>
            </a:extLst>
          </p:cNvPr>
          <p:cNvSpPr txBox="1">
            <a:spLocks/>
          </p:cNvSpPr>
          <p:nvPr/>
        </p:nvSpPr>
        <p:spPr>
          <a:xfrm>
            <a:off x="8281538" y="6438900"/>
            <a:ext cx="875205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0" indent="0">
              <a:spcAft>
                <a:spcPts val="3150"/>
              </a:spcAft>
              <a:buClr>
                <a:srgbClr val="000000"/>
              </a:buClr>
              <a:buNone/>
            </a:pPr>
            <a:r>
              <a:rPr lang="en-US" sz="4400">
                <a:latin typeface="Times New Roman" panose="02020603050405020304" pitchFamily="18" charset="0"/>
                <a:cs typeface="Times New Roman" panose="02020603050405020304" pitchFamily="18" charset="0"/>
              </a:rPr>
              <a:t>D. Nghị luận</a:t>
            </a:r>
            <a:endParaRPr lang="en-US" sz="4200" kern="0">
              <a:solidFill>
                <a:srgbClr val="000000"/>
              </a:solidFill>
              <a:latin typeface="Times New Roman" panose="02020603050405020304" pitchFamily="18" charset="0"/>
              <a:cs typeface="Times New Roman" panose="02020603050405020304" pitchFamily="18" charset="0"/>
            </a:endParaRPr>
          </a:p>
        </p:txBody>
      </p:sp>
      <p:sp>
        <p:nvSpPr>
          <p:cNvPr id="3" name="Right Arrow 2"/>
          <p:cNvSpPr/>
          <p:nvPr/>
        </p:nvSpPr>
        <p:spPr>
          <a:xfrm rot="1278083">
            <a:off x="14729756" y="133646"/>
            <a:ext cx="2345679" cy="192834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409507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60"/>
        <p:cNvGrpSpPr/>
        <p:nvPr/>
      </p:nvGrpSpPr>
      <p:grpSpPr>
        <a:xfrm>
          <a:off x="0" y="0"/>
          <a:ext cx="0" cy="0"/>
          <a:chOff x="0" y="0"/>
          <a:chExt cx="0" cy="0"/>
        </a:xfrm>
      </p:grpSpPr>
      <p:sp>
        <p:nvSpPr>
          <p:cNvPr id="1561" name="Google Shape;1561;p28">
            <a:hlinkClick r:id="rId3"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6" name="Google Shape;1555;p27">
            <a:extLst>
              <a:ext uri="{FF2B5EF4-FFF2-40B4-BE49-F238E27FC236}">
                <a16:creationId xmlns:a16="http://schemas.microsoft.com/office/drawing/2014/main" id="{EAA4557C-B3B6-8DBD-5FA5-1F5129AF9534}"/>
              </a:ext>
            </a:extLst>
          </p:cNvPr>
          <p:cNvSpPr txBox="1">
            <a:spLocks noGrp="1"/>
          </p:cNvSpPr>
          <p:nvPr>
            <p:ph type="body" idx="1"/>
          </p:nvPr>
        </p:nvSpPr>
        <p:spPr>
          <a:xfrm>
            <a:off x="574389" y="3009900"/>
            <a:ext cx="10550812" cy="1859325"/>
          </a:xfrm>
          <a:prstGeom prst="rect">
            <a:avLst/>
          </a:prstGeom>
        </p:spPr>
        <p:txBody>
          <a:bodyPr spcFirstLastPara="1" wrap="square" lIns="182850" tIns="182850" rIns="182850" bIns="182850" anchor="ctr" anchorCtr="0">
            <a:noAutofit/>
          </a:bodyPr>
          <a:lstStyle/>
          <a:p>
            <a:pPr marL="161925" indent="0" algn="just">
              <a:buNone/>
            </a:pPr>
            <a:r>
              <a:rPr lang="vi-VN" sz="3600" b="1">
                <a:latin typeface="Times New Roman" panose="02020603050405020304" pitchFamily="18" charset="0"/>
                <a:cs typeface="Times New Roman" panose="02020603050405020304" pitchFamily="18" charset="0"/>
              </a:rPr>
              <a:t>Câu 2:</a:t>
            </a:r>
            <a:r>
              <a:rPr lang="vi-VN" sz="3600">
                <a:latin typeface="Times New Roman" panose="02020603050405020304" pitchFamily="18" charset="0"/>
                <a:cs typeface="Times New Roman" panose="02020603050405020304" pitchFamily="18" charset="0"/>
              </a:rPr>
              <a:t> Ý nào nói đúng nhất mục đích của thể </a:t>
            </a:r>
            <a:r>
              <a:rPr lang="vi-VN" sz="3600" smtClean="0">
                <a:latin typeface="Times New Roman" panose="02020603050405020304" pitchFamily="18" charset="0"/>
                <a:cs typeface="Times New Roman" panose="02020603050405020304" pitchFamily="18" charset="0"/>
              </a:rPr>
              <a:t>chiếu?</a:t>
            </a:r>
            <a:endParaRPr lang="vi-VN" sz="3600">
              <a:latin typeface="Times New Roman" panose="02020603050405020304" pitchFamily="18" charset="0"/>
              <a:cs typeface="Times New Roman" panose="02020603050405020304" pitchFamily="18" charset="0"/>
            </a:endParaRPr>
          </a:p>
          <a:p>
            <a:pPr marL="161925" indent="0" algn="just">
              <a:buNone/>
            </a:pPr>
            <a:r>
              <a:rPr lang="vi-VN" sz="3600" smtClean="0">
                <a:latin typeface="Times New Roman" panose="02020603050405020304" pitchFamily="18" charset="0"/>
                <a:cs typeface="Times New Roman" panose="02020603050405020304" pitchFamily="18" charset="0"/>
              </a:rPr>
              <a:t>A</a:t>
            </a:r>
            <a:r>
              <a:rPr lang="vi-VN" sz="3600">
                <a:latin typeface="Times New Roman" panose="02020603050405020304" pitchFamily="18" charset="0"/>
                <a:cs typeface="Times New Roman" panose="02020603050405020304" pitchFamily="18" charset="0"/>
              </a:rPr>
              <a:t>. Giãi bày tình cảm của người viết.</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smtClean="0">
                <a:latin typeface="Times New Roman" panose="02020603050405020304" pitchFamily="18" charset="0"/>
                <a:cs typeface="Times New Roman" panose="02020603050405020304" pitchFamily="18" charset="0"/>
              </a:rPr>
              <a:t>B</a:t>
            </a:r>
            <a:r>
              <a:rPr lang="vi-VN" sz="3600">
                <a:latin typeface="Times New Roman" panose="02020603050405020304" pitchFamily="18" charset="0"/>
                <a:cs typeface="Times New Roman" panose="02020603050405020304" pitchFamily="18" charset="0"/>
              </a:rPr>
              <a:t>. Kêu gọi, cổ vũ mọi người hăng hái chiến đấu tiêu diệt kẻ thù.</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C. Miêu tả phong cảnh, kể sự việc.</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D. Ban bố mệnh lệnh của nhà vua.</a:t>
            </a:r>
            <a:endParaRPr lang="en-GB" sz="3600">
              <a:latin typeface="Times New Roman" panose="02020603050405020304" pitchFamily="18" charset="0"/>
              <a:cs typeface="Times New Roman" panose="02020603050405020304" pitchFamily="18" charset="0"/>
            </a:endParaRPr>
          </a:p>
        </p:txBody>
      </p:sp>
      <p:sp>
        <p:nvSpPr>
          <p:cNvPr id="7" name="Google Shape;1555;p27">
            <a:extLst>
              <a:ext uri="{FF2B5EF4-FFF2-40B4-BE49-F238E27FC236}">
                <a16:creationId xmlns:a16="http://schemas.microsoft.com/office/drawing/2014/main" id="{EA2B8E8E-2F9C-A39B-7471-ECBBDBFDAC64}"/>
              </a:ext>
            </a:extLst>
          </p:cNvPr>
          <p:cNvSpPr txBox="1">
            <a:spLocks/>
          </p:cNvSpPr>
          <p:nvPr/>
        </p:nvSpPr>
        <p:spPr>
          <a:xfrm>
            <a:off x="1905000" y="6591300"/>
            <a:ext cx="914400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107950" indent="0">
              <a:buNone/>
            </a:pPr>
            <a:r>
              <a:rPr lang="vi-VN" sz="4400">
                <a:latin typeface="Times New Roman" panose="02020603050405020304" pitchFamily="18" charset="0"/>
                <a:cs typeface="Times New Roman" panose="02020603050405020304" pitchFamily="18" charset="0"/>
              </a:rPr>
              <a:t>D. Ban bố mệnh lệnh của nhà vua.</a:t>
            </a:r>
            <a:endParaRPr lang="en-GB" sz="4400">
              <a:latin typeface="Times New Roman" panose="02020603050405020304" pitchFamily="18" charset="0"/>
              <a:cs typeface="Times New Roman" panose="02020603050405020304" pitchFamily="18" charset="0"/>
            </a:endParaRPr>
          </a:p>
        </p:txBody>
      </p:sp>
      <p:sp>
        <p:nvSpPr>
          <p:cNvPr id="5" name="Right Arrow 4"/>
          <p:cNvSpPr/>
          <p:nvPr/>
        </p:nvSpPr>
        <p:spPr>
          <a:xfrm rot="9779544" flipV="1">
            <a:off x="1059792" y="339452"/>
            <a:ext cx="2345679"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601989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67"/>
        <p:cNvGrpSpPr/>
        <p:nvPr/>
      </p:nvGrpSpPr>
      <p:grpSpPr>
        <a:xfrm>
          <a:off x="0" y="0"/>
          <a:ext cx="0" cy="0"/>
          <a:chOff x="0" y="0"/>
          <a:chExt cx="0" cy="0"/>
        </a:xfrm>
      </p:grpSpPr>
      <p:sp>
        <p:nvSpPr>
          <p:cNvPr id="1568" name="Google Shape;1568;p29">
            <a:hlinkClick r:id="rId3"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51755C8C-EC46-2AB9-8A24-CACB692C3F2A}"/>
              </a:ext>
            </a:extLst>
          </p:cNvPr>
          <p:cNvSpPr txBox="1">
            <a:spLocks noGrp="1"/>
          </p:cNvSpPr>
          <p:nvPr>
            <p:ph type="body" idx="1"/>
          </p:nvPr>
        </p:nvSpPr>
        <p:spPr>
          <a:xfrm>
            <a:off x="7772400" y="2933700"/>
            <a:ext cx="8752050" cy="1859325"/>
          </a:xfrm>
          <a:prstGeom prst="rect">
            <a:avLst/>
          </a:prstGeom>
        </p:spPr>
        <p:txBody>
          <a:bodyPr spcFirstLastPara="1" wrap="square" lIns="182850" tIns="182850" rIns="182850" bIns="182850" anchor="ctr" anchorCtr="0">
            <a:noAutofit/>
          </a:bodyPr>
          <a:lstStyle/>
          <a:p>
            <a:pPr marL="161925" indent="0">
              <a:buNone/>
            </a:pPr>
            <a:r>
              <a:rPr lang="vi-VN" sz="4800">
                <a:solidFill>
                  <a:schemeClr val="tx1"/>
                </a:solidFill>
                <a:latin typeface="Times New Roman" panose="02020603050405020304" pitchFamily="18" charset="0"/>
                <a:cs typeface="Times New Roman" panose="02020603050405020304" pitchFamily="18" charset="0"/>
              </a:rPr>
              <a:t>Câu 3: Chiếu dời đô được viết năm nào ?</a:t>
            </a:r>
            <a:endParaRPr lang="en-GB" sz="4800">
              <a:solidFill>
                <a:schemeClr val="tx1"/>
              </a:solidFill>
              <a:latin typeface="Times New Roman" panose="02020603050405020304" pitchFamily="18" charset="0"/>
              <a:cs typeface="Times New Roman" panose="02020603050405020304" pitchFamily="18" charset="0"/>
            </a:endParaRPr>
          </a:p>
          <a:p>
            <a:pPr marL="161925" indent="0">
              <a:buNone/>
            </a:pPr>
            <a:r>
              <a:rPr lang="vi-VN" sz="4800" smtClean="0">
                <a:solidFill>
                  <a:schemeClr val="tx1"/>
                </a:solidFill>
                <a:latin typeface="Times New Roman" panose="02020603050405020304" pitchFamily="18" charset="0"/>
                <a:cs typeface="Times New Roman" panose="02020603050405020304" pitchFamily="18" charset="0"/>
              </a:rPr>
              <a:t>A. 1010 </a:t>
            </a:r>
            <a:r>
              <a:rPr lang="vi-VN" sz="4800">
                <a:solidFill>
                  <a:schemeClr val="tx1"/>
                </a:solidFill>
                <a:latin typeface="Times New Roman" panose="02020603050405020304" pitchFamily="18" charset="0"/>
                <a:cs typeface="Times New Roman" panose="02020603050405020304" pitchFamily="18" charset="0"/>
              </a:rPr>
              <a:t>                    </a:t>
            </a:r>
            <a:r>
              <a:rPr lang="vi-VN" sz="4800" smtClean="0">
                <a:solidFill>
                  <a:schemeClr val="tx1"/>
                </a:solidFill>
                <a:latin typeface="Times New Roman" panose="02020603050405020304" pitchFamily="18" charset="0"/>
                <a:cs typeface="Times New Roman" panose="02020603050405020304" pitchFamily="18" charset="0"/>
              </a:rPr>
              <a:t>C</a:t>
            </a:r>
            <a:r>
              <a:rPr lang="vi-VN" sz="4800">
                <a:solidFill>
                  <a:schemeClr val="tx1"/>
                </a:solidFill>
                <a:latin typeface="Times New Roman" panose="02020603050405020304" pitchFamily="18" charset="0"/>
                <a:cs typeface="Times New Roman" panose="02020603050405020304" pitchFamily="18" charset="0"/>
              </a:rPr>
              <a:t>. </a:t>
            </a:r>
            <a:r>
              <a:rPr lang="vi-VN" sz="4800" smtClean="0">
                <a:solidFill>
                  <a:schemeClr val="tx1"/>
                </a:solidFill>
                <a:latin typeface="Times New Roman" panose="02020603050405020304" pitchFamily="18" charset="0"/>
                <a:cs typeface="Times New Roman" panose="02020603050405020304" pitchFamily="18" charset="0"/>
              </a:rPr>
              <a:t>1789</a:t>
            </a:r>
            <a:endParaRPr lang="vi-VN" sz="4800">
              <a:solidFill>
                <a:schemeClr val="tx1"/>
              </a:solidFill>
              <a:latin typeface="Times New Roman" panose="02020603050405020304" pitchFamily="18" charset="0"/>
              <a:cs typeface="Times New Roman" panose="02020603050405020304" pitchFamily="18" charset="0"/>
            </a:endParaRPr>
          </a:p>
          <a:p>
            <a:pPr marL="161925" indent="0">
              <a:buNone/>
            </a:pPr>
            <a:r>
              <a:rPr lang="vi-VN" sz="4800" smtClean="0">
                <a:solidFill>
                  <a:schemeClr val="tx1"/>
                </a:solidFill>
                <a:latin typeface="Times New Roman" panose="02020603050405020304" pitchFamily="18" charset="0"/>
                <a:cs typeface="Times New Roman" panose="02020603050405020304" pitchFamily="18" charset="0"/>
              </a:rPr>
              <a:t>B</a:t>
            </a:r>
            <a:r>
              <a:rPr lang="vi-VN" sz="4800">
                <a:solidFill>
                  <a:schemeClr val="tx1"/>
                </a:solidFill>
                <a:latin typeface="Times New Roman" panose="02020603050405020304" pitchFamily="18" charset="0"/>
                <a:cs typeface="Times New Roman" panose="02020603050405020304" pitchFamily="18" charset="0"/>
              </a:rPr>
              <a:t>. 958  </a:t>
            </a:r>
            <a:r>
              <a:rPr lang="vi-VN" sz="4800" smtClean="0">
                <a:solidFill>
                  <a:schemeClr val="tx1"/>
                </a:solidFill>
                <a:latin typeface="Times New Roman" panose="02020603050405020304" pitchFamily="18" charset="0"/>
                <a:cs typeface="Times New Roman" panose="02020603050405020304" pitchFamily="18" charset="0"/>
              </a:rPr>
              <a:t>                     </a:t>
            </a:r>
            <a:r>
              <a:rPr lang="vi-VN" sz="4800">
                <a:solidFill>
                  <a:schemeClr val="tx1"/>
                </a:solidFill>
                <a:latin typeface="Times New Roman" panose="02020603050405020304" pitchFamily="18" charset="0"/>
                <a:cs typeface="Times New Roman" panose="02020603050405020304" pitchFamily="18" charset="0"/>
              </a:rPr>
              <a:t>D. 1858</a:t>
            </a:r>
            <a:endParaRPr lang="en-GB" sz="4800">
              <a:solidFill>
                <a:schemeClr val="tx1"/>
              </a:solidFill>
              <a:latin typeface="Times New Roman" panose="02020603050405020304" pitchFamily="18" charset="0"/>
              <a:cs typeface="Times New Roman" panose="02020603050405020304" pitchFamily="18" charset="0"/>
            </a:endParaRPr>
          </a:p>
        </p:txBody>
      </p:sp>
      <p:sp>
        <p:nvSpPr>
          <p:cNvPr id="5" name="Google Shape;1555;p27">
            <a:extLst>
              <a:ext uri="{FF2B5EF4-FFF2-40B4-BE49-F238E27FC236}">
                <a16:creationId xmlns:a16="http://schemas.microsoft.com/office/drawing/2014/main" id="{747DEB77-7BA0-97D5-10D6-CCE7827E25DA}"/>
              </a:ext>
            </a:extLst>
          </p:cNvPr>
          <p:cNvSpPr txBox="1">
            <a:spLocks/>
          </p:cNvSpPr>
          <p:nvPr/>
        </p:nvSpPr>
        <p:spPr>
          <a:xfrm>
            <a:off x="7620000" y="6362700"/>
            <a:ext cx="875205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0" indent="0">
              <a:spcAft>
                <a:spcPts val="3150"/>
              </a:spcAft>
              <a:buClr>
                <a:srgbClr val="000000"/>
              </a:buClr>
              <a:buNone/>
            </a:pPr>
            <a:r>
              <a:rPr lang="en-US" sz="4800">
                <a:solidFill>
                  <a:schemeClr val="tx1"/>
                </a:solidFill>
                <a:latin typeface="Times New Roman" panose="02020603050405020304" pitchFamily="18" charset="0"/>
                <a:cs typeface="Times New Roman" panose="02020603050405020304" pitchFamily="18" charset="0"/>
              </a:rPr>
              <a:t>A. 1010      </a:t>
            </a:r>
            <a:endParaRPr lang="en-US" sz="4400" kern="0">
              <a:solidFill>
                <a:schemeClr val="tx1"/>
              </a:solidFill>
              <a:latin typeface="Times New Roman" panose="02020603050405020304" pitchFamily="18" charset="0"/>
              <a:cs typeface="Times New Roman" panose="02020603050405020304" pitchFamily="18" charset="0"/>
            </a:endParaRPr>
          </a:p>
        </p:txBody>
      </p:sp>
      <p:sp>
        <p:nvSpPr>
          <p:cNvPr id="6" name="Right Arrow 5"/>
          <p:cNvSpPr/>
          <p:nvPr/>
        </p:nvSpPr>
        <p:spPr>
          <a:xfrm rot="11679612" flipH="1" flipV="1">
            <a:off x="14678235" y="590559"/>
            <a:ext cx="2215051" cy="1336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35936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74"/>
        <p:cNvGrpSpPr/>
        <p:nvPr/>
      </p:nvGrpSpPr>
      <p:grpSpPr>
        <a:xfrm>
          <a:off x="0" y="0"/>
          <a:ext cx="0" cy="0"/>
          <a:chOff x="0" y="0"/>
          <a:chExt cx="0" cy="0"/>
        </a:xfrm>
      </p:grpSpPr>
      <p:sp>
        <p:nvSpPr>
          <p:cNvPr id="1575" name="Google Shape;1575;p30">
            <a:hlinkClick r:id="rId3"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ED26242B-3883-C9A6-6E6A-EBB6CB3BB2DB}"/>
              </a:ext>
            </a:extLst>
          </p:cNvPr>
          <p:cNvSpPr txBox="1">
            <a:spLocks noGrp="1"/>
          </p:cNvSpPr>
          <p:nvPr>
            <p:ph type="body" idx="1"/>
          </p:nvPr>
        </p:nvSpPr>
        <p:spPr>
          <a:xfrm>
            <a:off x="369671" y="3314700"/>
            <a:ext cx="10363579" cy="1859325"/>
          </a:xfrm>
          <a:prstGeom prst="rect">
            <a:avLst/>
          </a:prstGeom>
        </p:spPr>
        <p:txBody>
          <a:bodyPr spcFirstLastPara="1" wrap="square" lIns="182850" tIns="182850" rIns="182850" bIns="182850" anchor="ctr" anchorCtr="0">
            <a:noAutofit/>
          </a:bodyPr>
          <a:lstStyle/>
          <a:p>
            <a:pPr marL="161925" indent="0" algn="just">
              <a:buNone/>
            </a:pPr>
            <a:r>
              <a:rPr lang="vi-VN" sz="3600" b="1">
                <a:latin typeface="Times New Roman" panose="02020603050405020304" pitchFamily="18" charset="0"/>
                <a:cs typeface="Times New Roman" panose="02020603050405020304" pitchFamily="18" charset="0"/>
              </a:rPr>
              <a:t>Câu 4:</a:t>
            </a:r>
            <a:r>
              <a:rPr lang="vi-VN" sz="3600">
                <a:latin typeface="Times New Roman" panose="02020603050405020304" pitchFamily="18" charset="0"/>
                <a:cs typeface="Times New Roman" panose="02020603050405020304" pitchFamily="18" charset="0"/>
              </a:rPr>
              <a:t> Đâu phải là đặc điểm của thành Đại La?</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A. Ở vào nơi trung tâm của trời đất, được cái thế rồng cuộn, hổ ngồi.</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B. Đã đúng ngôi nam bắc đông tây, lại tiện hướng nhìn sông, dựa núi.</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C. Địa thế rộng mà bằng, đất đai cao mà lại thoáng, dân cư đông đúc, đầu mối giao lưu của đất nước.</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D. Vùng núi rừng hiểm trở, thấp trũng, hay ngập lụt.</a:t>
            </a:r>
            <a:endParaRPr lang="en-GB" sz="3600">
              <a:latin typeface="Times New Roman" panose="02020603050405020304" pitchFamily="18" charset="0"/>
              <a:cs typeface="Times New Roman" panose="02020603050405020304" pitchFamily="18" charset="0"/>
            </a:endParaRPr>
          </a:p>
        </p:txBody>
      </p:sp>
      <p:sp>
        <p:nvSpPr>
          <p:cNvPr id="5" name="Google Shape;1555;p27">
            <a:extLst>
              <a:ext uri="{FF2B5EF4-FFF2-40B4-BE49-F238E27FC236}">
                <a16:creationId xmlns:a16="http://schemas.microsoft.com/office/drawing/2014/main" id="{35E095F7-0B77-7052-B64E-72FC83948818}"/>
              </a:ext>
            </a:extLst>
          </p:cNvPr>
          <p:cNvSpPr txBox="1">
            <a:spLocks/>
          </p:cNvSpPr>
          <p:nvPr/>
        </p:nvSpPr>
        <p:spPr>
          <a:xfrm>
            <a:off x="1600200" y="7124700"/>
            <a:ext cx="913305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107950" indent="0">
              <a:buNone/>
            </a:pPr>
            <a:r>
              <a:rPr lang="vi-VN" sz="4000">
                <a:latin typeface="Times New Roman" panose="02020603050405020304" pitchFamily="18" charset="0"/>
                <a:cs typeface="Times New Roman" panose="02020603050405020304" pitchFamily="18" charset="0"/>
              </a:rPr>
              <a:t>D. Vùng núi rừng hiểm trở, thấp trũng, hay ngập lụt.</a:t>
            </a:r>
            <a:endParaRPr lang="en-GB" sz="4000">
              <a:latin typeface="Times New Roman" panose="02020603050405020304" pitchFamily="18" charset="0"/>
              <a:cs typeface="Times New Roman" panose="02020603050405020304" pitchFamily="18" charset="0"/>
            </a:endParaRPr>
          </a:p>
        </p:txBody>
      </p:sp>
      <p:sp>
        <p:nvSpPr>
          <p:cNvPr id="6" name="Right Arrow 5"/>
          <p:cNvSpPr/>
          <p:nvPr/>
        </p:nvSpPr>
        <p:spPr>
          <a:xfrm rot="9779544" flipV="1">
            <a:off x="1059792" y="339452"/>
            <a:ext cx="2345679"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43040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81"/>
        <p:cNvGrpSpPr/>
        <p:nvPr/>
      </p:nvGrpSpPr>
      <p:grpSpPr>
        <a:xfrm>
          <a:off x="0" y="0"/>
          <a:ext cx="0" cy="0"/>
          <a:chOff x="0" y="0"/>
          <a:chExt cx="0" cy="0"/>
        </a:xfrm>
      </p:grpSpPr>
      <p:sp>
        <p:nvSpPr>
          <p:cNvPr id="1584" name="Google Shape;1584;p31">
            <a:hlinkClick r:id="rId3"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AEE3886B-B134-C96F-8556-1E0DBF4E6548}"/>
              </a:ext>
            </a:extLst>
          </p:cNvPr>
          <p:cNvSpPr txBox="1">
            <a:spLocks noGrp="1"/>
          </p:cNvSpPr>
          <p:nvPr>
            <p:ph type="body" idx="1"/>
          </p:nvPr>
        </p:nvSpPr>
        <p:spPr>
          <a:xfrm>
            <a:off x="7483036" y="3086100"/>
            <a:ext cx="9862533" cy="1859325"/>
          </a:xfrm>
          <a:prstGeom prst="rect">
            <a:avLst/>
          </a:prstGeom>
        </p:spPr>
        <p:txBody>
          <a:bodyPr spcFirstLastPara="1" wrap="square" lIns="182850" tIns="182850" rIns="182850" bIns="182850" anchor="ctr" anchorCtr="0">
            <a:noAutofit/>
          </a:bodyPr>
          <a:lstStyle/>
          <a:p>
            <a:pPr marL="161925" indent="0" algn="just">
              <a:buNone/>
            </a:pPr>
            <a:r>
              <a:rPr lang="vi-VN" sz="3600" b="1">
                <a:latin typeface="Times New Roman" panose="02020603050405020304" pitchFamily="18" charset="0"/>
                <a:cs typeface="Times New Roman" panose="02020603050405020304" pitchFamily="18" charset="0"/>
              </a:rPr>
              <a:t>Câu 5:</a:t>
            </a:r>
            <a:r>
              <a:rPr lang="vi-VN" sz="3600">
                <a:latin typeface="Times New Roman" panose="02020603050405020304" pitchFamily="18" charset="0"/>
                <a:cs typeface="Times New Roman" panose="02020603050405020304" pitchFamily="18" charset="0"/>
              </a:rPr>
              <a:t> Dòng nào nói đúng nhất ý nghĩa của câu “</a:t>
            </a:r>
            <a:r>
              <a:rPr lang="vi-VN" sz="3600" i="1">
                <a:latin typeface="Times New Roman" panose="02020603050405020304" pitchFamily="18" charset="0"/>
                <a:cs typeface="Times New Roman" panose="02020603050405020304" pitchFamily="18" charset="0"/>
              </a:rPr>
              <a:t>Trẫm rất đau xót về việc đó, không thể không dời đổi”.</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A. Phủ định sự cần thiết của việc dời đô.</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B. Khẳng định sự đau xót của nhà vua trước việc phải dời đô.</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C. Khẳng định sự cần thiết phải dời đổi kinh đô.</a:t>
            </a:r>
            <a:endParaRPr lang="en-GB" sz="3600">
              <a:latin typeface="Times New Roman" panose="02020603050405020304" pitchFamily="18" charset="0"/>
              <a:cs typeface="Times New Roman" panose="02020603050405020304" pitchFamily="18" charset="0"/>
            </a:endParaRPr>
          </a:p>
          <a:p>
            <a:pPr marL="161925" indent="0" algn="just">
              <a:buNone/>
            </a:pPr>
            <a:r>
              <a:rPr lang="vi-VN" sz="3600">
                <a:latin typeface="Times New Roman" panose="02020603050405020304" pitchFamily="18" charset="0"/>
                <a:cs typeface="Times New Roman" panose="02020603050405020304" pitchFamily="18" charset="0"/>
              </a:rPr>
              <a:t>D. Khẳng định lòng yêu nước của nhà vua.</a:t>
            </a:r>
            <a:endParaRPr lang="en-GB" sz="3600">
              <a:latin typeface="Times New Roman" panose="02020603050405020304" pitchFamily="18" charset="0"/>
              <a:cs typeface="Times New Roman" panose="02020603050405020304" pitchFamily="18" charset="0"/>
            </a:endParaRPr>
          </a:p>
        </p:txBody>
      </p:sp>
      <p:sp>
        <p:nvSpPr>
          <p:cNvPr id="5" name="Google Shape;1555;p27">
            <a:extLst>
              <a:ext uri="{FF2B5EF4-FFF2-40B4-BE49-F238E27FC236}">
                <a16:creationId xmlns:a16="http://schemas.microsoft.com/office/drawing/2014/main" id="{46501E55-C159-8C8F-2376-B5797B11FA26}"/>
              </a:ext>
            </a:extLst>
          </p:cNvPr>
          <p:cNvSpPr txBox="1">
            <a:spLocks/>
          </p:cNvSpPr>
          <p:nvPr/>
        </p:nvSpPr>
        <p:spPr>
          <a:xfrm>
            <a:off x="8248881" y="6972300"/>
            <a:ext cx="875205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107950" indent="0">
              <a:buNone/>
            </a:pPr>
            <a:r>
              <a:rPr lang="vi-VN" sz="4400">
                <a:latin typeface="Times New Roman" panose="02020603050405020304" pitchFamily="18" charset="0"/>
                <a:cs typeface="Times New Roman" panose="02020603050405020304" pitchFamily="18" charset="0"/>
              </a:rPr>
              <a:t>C. Khẳng định sự cần thiết phải dời đổi kinh đô.</a:t>
            </a:r>
            <a:endParaRPr lang="en-GB" sz="4400">
              <a:latin typeface="Times New Roman" panose="02020603050405020304" pitchFamily="18" charset="0"/>
              <a:cs typeface="Times New Roman" panose="02020603050405020304" pitchFamily="18" charset="0"/>
            </a:endParaRPr>
          </a:p>
        </p:txBody>
      </p:sp>
      <p:sp>
        <p:nvSpPr>
          <p:cNvPr id="6" name="Right Arrow 5"/>
          <p:cNvSpPr/>
          <p:nvPr/>
        </p:nvSpPr>
        <p:spPr>
          <a:xfrm rot="12526709" flipH="1" flipV="1">
            <a:off x="14766739" y="-59620"/>
            <a:ext cx="2354367"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154081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sp>
        <p:nvSpPr>
          <p:cNvPr id="1589" name="Google Shape;1589;p32">
            <a:hlinkClick r:id="rId3"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F1AD30A9-81B5-21EA-F750-FD1CBAF7B148}"/>
              </a:ext>
            </a:extLst>
          </p:cNvPr>
          <p:cNvSpPr txBox="1">
            <a:spLocks noGrp="1"/>
          </p:cNvSpPr>
          <p:nvPr>
            <p:ph type="body" idx="1"/>
          </p:nvPr>
        </p:nvSpPr>
        <p:spPr>
          <a:xfrm>
            <a:off x="304800" y="3467100"/>
            <a:ext cx="10896600" cy="1859325"/>
          </a:xfrm>
          <a:prstGeom prst="rect">
            <a:avLst/>
          </a:prstGeom>
        </p:spPr>
        <p:txBody>
          <a:bodyPr spcFirstLastPara="1" wrap="square" lIns="182850" tIns="182850" rIns="182850" bIns="182850" anchor="ctr" anchorCtr="0">
            <a:noAutofit/>
          </a:bodyPr>
          <a:lstStyle/>
          <a:p>
            <a:pPr marL="161925" indent="0" algn="just">
              <a:buNone/>
            </a:pPr>
            <a:r>
              <a:rPr lang="vi-VN" sz="3200" b="1">
                <a:latin typeface="Times New Roman" panose="02020603050405020304" pitchFamily="18" charset="0"/>
                <a:cs typeface="Times New Roman" panose="02020603050405020304" pitchFamily="18" charset="0"/>
              </a:rPr>
              <a:t>Câu 6:</a:t>
            </a:r>
            <a:r>
              <a:rPr lang="vi-VN" sz="3200">
                <a:latin typeface="Times New Roman" panose="02020603050405020304" pitchFamily="18" charset="0"/>
                <a:cs typeface="Times New Roman" panose="02020603050405020304" pitchFamily="18" charset="0"/>
              </a:rPr>
              <a:t> Nhận định nào nói đúng nhất ý nghĩa của câu: ‘</a:t>
            </a:r>
            <a:r>
              <a:rPr lang="vi-VN" sz="3200" i="1">
                <a:latin typeface="Times New Roman" panose="02020603050405020304" pitchFamily="18" charset="0"/>
                <a:cs typeface="Times New Roman" panose="02020603050405020304" pitchFamily="18" charset="0"/>
              </a:rPr>
              <a:t>Thế mà hai nhà Đinh, </a:t>
            </a:r>
            <a:r>
              <a:rPr lang="vi-VN" sz="3200" i="1" smtClean="0">
                <a:latin typeface="Times New Roman" panose="02020603050405020304" pitchFamily="18" charset="0"/>
                <a:cs typeface="Times New Roman" panose="02020603050405020304" pitchFamily="18" charset="0"/>
              </a:rPr>
              <a:t>………muôn </a:t>
            </a:r>
            <a:r>
              <a:rPr lang="vi-VN" sz="3200" i="1">
                <a:latin typeface="Times New Roman" panose="02020603050405020304" pitchFamily="18" charset="0"/>
                <a:cs typeface="Times New Roman" panose="02020603050405020304" pitchFamily="18" charset="0"/>
              </a:rPr>
              <a:t>vật không được thích nghi”</a:t>
            </a:r>
            <a:r>
              <a:rPr lang="vi-VN" sz="3200">
                <a:latin typeface="Times New Roman" panose="02020603050405020304" pitchFamily="18" charset="0"/>
                <a:cs typeface="Times New Roman" panose="02020603050405020304" pitchFamily="18" charset="0"/>
              </a:rPr>
              <a:t>?</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A. Nhấn mạnh cảnh điêu đứng của nhân dân ta dưới thời Đinh, Lê.</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B. Khẳng định việc đóng đô ở vùng núi Hoa Lư của hai nhà Đinh, Lê là không còn thích hợp.</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C. Phủ định công lao của hai triều Đinh, Lê.</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D. Cả A, B và C đều sai.</a:t>
            </a:r>
            <a:endParaRPr lang="en-GB" sz="3200">
              <a:latin typeface="Times New Roman" panose="02020603050405020304" pitchFamily="18" charset="0"/>
              <a:cs typeface="Times New Roman" panose="02020603050405020304" pitchFamily="18" charset="0"/>
            </a:endParaRPr>
          </a:p>
        </p:txBody>
      </p:sp>
      <p:sp>
        <p:nvSpPr>
          <p:cNvPr id="5" name="Google Shape;1555;p27">
            <a:extLst>
              <a:ext uri="{FF2B5EF4-FFF2-40B4-BE49-F238E27FC236}">
                <a16:creationId xmlns:a16="http://schemas.microsoft.com/office/drawing/2014/main" id="{8E5038AE-5B34-3757-2DCB-68B32C5FD771}"/>
              </a:ext>
            </a:extLst>
          </p:cNvPr>
          <p:cNvSpPr txBox="1">
            <a:spLocks/>
          </p:cNvSpPr>
          <p:nvPr/>
        </p:nvSpPr>
        <p:spPr>
          <a:xfrm>
            <a:off x="1600200" y="7048500"/>
            <a:ext cx="960120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107950" indent="0">
              <a:buNone/>
            </a:pPr>
            <a:r>
              <a:rPr lang="vi-VN" sz="3600">
                <a:latin typeface="Times New Roman" panose="02020603050405020304" pitchFamily="18" charset="0"/>
                <a:cs typeface="Times New Roman" panose="02020603050405020304" pitchFamily="18" charset="0"/>
              </a:rPr>
              <a:t>B. Khẳng định việc đóng đô ở vùng núi Hoa Lư của hai nhà Đinh, Lê là không còn thích hợp</a:t>
            </a:r>
            <a:r>
              <a:rPr lang="vi-VN" sz="400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sp>
        <p:nvSpPr>
          <p:cNvPr id="6" name="Right Arrow 5"/>
          <p:cNvSpPr/>
          <p:nvPr/>
        </p:nvSpPr>
        <p:spPr>
          <a:xfrm rot="9779544" flipV="1">
            <a:off x="1059792" y="339452"/>
            <a:ext cx="2345679"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66100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9" name="Rectangle 8"/>
          <p:cNvSpPr/>
          <p:nvPr/>
        </p:nvSpPr>
        <p:spPr>
          <a:xfrm>
            <a:off x="7834324" y="8976760"/>
            <a:ext cx="3922869" cy="830997"/>
          </a:xfrm>
          <a:prstGeom prst="rect">
            <a:avLst/>
          </a:prstGeom>
        </p:spPr>
        <p:txBody>
          <a:bodyPr wrap="none">
            <a:spAutoFit/>
          </a:bodyPr>
          <a:lstStyle/>
          <a:p>
            <a:r>
              <a:rPr lang="en-US" sz="4800" b="1">
                <a:solidFill>
                  <a:prstClr val="white"/>
                </a:solidFill>
                <a:latin typeface="Times New Roman" panose="02020603050405020304" pitchFamily="18" charset="0"/>
                <a:ea typeface="Calibri" panose="020F0502020204030204" pitchFamily="34" charset="0"/>
              </a:rPr>
              <a:t>Cố đô Hoa Lư</a:t>
            </a:r>
            <a:endParaRPr lang="en-GB" sz="4800">
              <a:solidFill>
                <a:prstClr val="white"/>
              </a:solidFill>
            </a:endParaRPr>
          </a:p>
        </p:txBody>
      </p:sp>
      <p:pic>
        <p:nvPicPr>
          <p:cNvPr id="15" name="Picture 14" descr="C:\Users\Admin\Desktop\Co_do_Hoa_Lu_113.JPG"/>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266472" y="2400300"/>
            <a:ext cx="11579051" cy="5661834"/>
          </a:xfrm>
          <a:prstGeom prst="rect">
            <a:avLst/>
          </a:prstGeom>
          <a:noFill/>
          <a:ln>
            <a:noFill/>
          </a:ln>
        </p:spPr>
      </p:pic>
    </p:spTree>
    <p:extLst>
      <p:ext uri="{BB962C8B-B14F-4D97-AF65-F5344CB8AC3E}">
        <p14:creationId xmlns:p14="http://schemas.microsoft.com/office/powerpoint/2010/main" val="342912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95"/>
        <p:cNvGrpSpPr/>
        <p:nvPr/>
      </p:nvGrpSpPr>
      <p:grpSpPr>
        <a:xfrm>
          <a:off x="0" y="0"/>
          <a:ext cx="0" cy="0"/>
          <a:chOff x="0" y="0"/>
          <a:chExt cx="0" cy="0"/>
        </a:xfrm>
      </p:grpSpPr>
      <p:sp>
        <p:nvSpPr>
          <p:cNvPr id="1596" name="Google Shape;1596;p33">
            <a:hlinkClick r:id="rId3"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6" name="Google Shape;1555;p27">
            <a:extLst>
              <a:ext uri="{FF2B5EF4-FFF2-40B4-BE49-F238E27FC236}">
                <a16:creationId xmlns:a16="http://schemas.microsoft.com/office/drawing/2014/main" id="{8EA436A2-FC62-EFE4-660A-EB3C3E11024F}"/>
              </a:ext>
            </a:extLst>
          </p:cNvPr>
          <p:cNvSpPr txBox="1">
            <a:spLocks noGrp="1"/>
          </p:cNvSpPr>
          <p:nvPr>
            <p:ph type="body" idx="1"/>
          </p:nvPr>
        </p:nvSpPr>
        <p:spPr>
          <a:xfrm>
            <a:off x="6934200" y="3238500"/>
            <a:ext cx="9829800" cy="1859325"/>
          </a:xfrm>
          <a:prstGeom prst="rect">
            <a:avLst/>
          </a:prstGeom>
        </p:spPr>
        <p:txBody>
          <a:bodyPr spcFirstLastPara="1" wrap="square" lIns="182850" tIns="182850" rIns="182850" bIns="182850" anchor="ctr" anchorCtr="0">
            <a:noAutofit/>
          </a:bodyPr>
          <a:lstStyle/>
          <a:p>
            <a:pPr marL="161925" indent="0" algn="just">
              <a:buNone/>
            </a:pPr>
            <a:r>
              <a:rPr lang="vi-VN" sz="3200" b="1">
                <a:latin typeface="Times New Roman" panose="02020603050405020304" pitchFamily="18" charset="0"/>
                <a:cs typeface="Times New Roman" panose="02020603050405020304" pitchFamily="18" charset="0"/>
              </a:rPr>
              <a:t>Câu 7:</a:t>
            </a:r>
            <a:r>
              <a:rPr lang="vi-VN" sz="3200">
                <a:latin typeface="Times New Roman" panose="02020603050405020304" pitchFamily="18" charset="0"/>
                <a:cs typeface="Times New Roman" panose="02020603050405020304" pitchFamily="18" charset="0"/>
              </a:rPr>
              <a:t> Câu văn nào dưới đây là yếu tố biểu cảm?</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A. Phải đâu các vua thời Tam đại theo ý riêng mình mà tự ý chuyển dời?</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B. Trẫm muốn dựa vào sự thuận lợi của đất ấy để định chỗ ở.</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C. Trẫm rất đau xót về việc đó, không thể không dời đổi.</a:t>
            </a:r>
            <a:endParaRPr lang="en-GB" sz="3200">
              <a:latin typeface="Times New Roman" panose="02020603050405020304" pitchFamily="18" charset="0"/>
              <a:cs typeface="Times New Roman" panose="02020603050405020304" pitchFamily="18" charset="0"/>
            </a:endParaRPr>
          </a:p>
          <a:p>
            <a:pPr marL="161925" indent="0" algn="just">
              <a:buNone/>
            </a:pPr>
            <a:r>
              <a:rPr lang="vi-VN" sz="3200">
                <a:latin typeface="Times New Roman" panose="02020603050405020304" pitchFamily="18" charset="0"/>
                <a:cs typeface="Times New Roman" panose="02020603050405020304" pitchFamily="18" charset="0"/>
              </a:rPr>
              <a:t>D. Thật là chốn tụ hội trọng yếu cuat bốn phương đất nước, cũng là nơi kinh đô bậc nhất của đế vương muôn đời.</a:t>
            </a:r>
            <a:endParaRPr lang="en-GB" sz="3200">
              <a:latin typeface="Times New Roman" panose="02020603050405020304" pitchFamily="18" charset="0"/>
              <a:cs typeface="Times New Roman" panose="02020603050405020304" pitchFamily="18" charset="0"/>
            </a:endParaRPr>
          </a:p>
        </p:txBody>
      </p:sp>
      <p:sp>
        <p:nvSpPr>
          <p:cNvPr id="7" name="Google Shape;1555;p27">
            <a:extLst>
              <a:ext uri="{FF2B5EF4-FFF2-40B4-BE49-F238E27FC236}">
                <a16:creationId xmlns:a16="http://schemas.microsoft.com/office/drawing/2014/main" id="{F63C8794-0EEB-6967-9C8C-9575B5E013E0}"/>
              </a:ext>
            </a:extLst>
          </p:cNvPr>
          <p:cNvSpPr txBox="1">
            <a:spLocks/>
          </p:cNvSpPr>
          <p:nvPr/>
        </p:nvSpPr>
        <p:spPr>
          <a:xfrm>
            <a:off x="7772400" y="6896100"/>
            <a:ext cx="8203131"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107950" indent="0">
              <a:buNone/>
            </a:pPr>
            <a:r>
              <a:rPr lang="vi-VN" sz="4400">
                <a:latin typeface="Times New Roman" panose="02020603050405020304" pitchFamily="18" charset="0"/>
                <a:cs typeface="Times New Roman" panose="02020603050405020304" pitchFamily="18" charset="0"/>
              </a:rPr>
              <a:t>C. Trẫm rất đau xót về việc đó, không thể không dời đổi.</a:t>
            </a:r>
            <a:endParaRPr lang="en-GB" sz="4400">
              <a:latin typeface="Times New Roman" panose="02020603050405020304" pitchFamily="18" charset="0"/>
              <a:cs typeface="Times New Roman" panose="02020603050405020304" pitchFamily="18" charset="0"/>
            </a:endParaRPr>
          </a:p>
        </p:txBody>
      </p:sp>
      <p:sp>
        <p:nvSpPr>
          <p:cNvPr id="5" name="Right Arrow 4"/>
          <p:cNvSpPr/>
          <p:nvPr/>
        </p:nvSpPr>
        <p:spPr>
          <a:xfrm rot="12720542" flipH="1" flipV="1">
            <a:off x="15011677" y="435827"/>
            <a:ext cx="2085186"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96837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602"/>
        <p:cNvGrpSpPr/>
        <p:nvPr/>
      </p:nvGrpSpPr>
      <p:grpSpPr>
        <a:xfrm>
          <a:off x="0" y="0"/>
          <a:ext cx="0" cy="0"/>
          <a:chOff x="0" y="0"/>
          <a:chExt cx="0" cy="0"/>
        </a:xfrm>
      </p:grpSpPr>
      <p:sp>
        <p:nvSpPr>
          <p:cNvPr id="1603" name="Google Shape;1603;p34">
            <a:hlinkClick r:id="rId3" action="ppaction://hlinksldjump"/>
          </p:cNvPr>
          <p:cNvSpPr/>
          <p:nvPr/>
        </p:nvSpPr>
        <p:spPr>
          <a:xfrm>
            <a:off x="5743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DF12EA68-7233-A77C-270D-6482659DD87D}"/>
              </a:ext>
            </a:extLst>
          </p:cNvPr>
          <p:cNvSpPr txBox="1">
            <a:spLocks noGrp="1"/>
          </p:cNvSpPr>
          <p:nvPr>
            <p:ph type="body" idx="1"/>
          </p:nvPr>
        </p:nvSpPr>
        <p:spPr>
          <a:xfrm>
            <a:off x="1529438" y="3729945"/>
            <a:ext cx="8752050" cy="185932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spcFirstLastPara="1" wrap="square" lIns="182850" tIns="182850" rIns="182850" bIns="182850" anchor="ctr" anchorCtr="0">
            <a:noAutofit/>
          </a:bodyPr>
          <a:lstStyle/>
          <a:p>
            <a:pPr marL="0" indent="0">
              <a:spcAft>
                <a:spcPts val="3150"/>
              </a:spcAft>
              <a:buNone/>
            </a:pPr>
            <a:r>
              <a:rPr lang="vi-VN" sz="88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Chúc mừng em!!!</a:t>
            </a:r>
            <a:endParaRPr sz="88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Right Arrow 4"/>
          <p:cNvSpPr/>
          <p:nvPr/>
        </p:nvSpPr>
        <p:spPr>
          <a:xfrm rot="9779544" flipV="1">
            <a:off x="1059792" y="339452"/>
            <a:ext cx="2345679"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7540497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609"/>
        <p:cNvGrpSpPr/>
        <p:nvPr/>
      </p:nvGrpSpPr>
      <p:grpSpPr>
        <a:xfrm>
          <a:off x="0" y="0"/>
          <a:ext cx="0" cy="0"/>
          <a:chOff x="0" y="0"/>
          <a:chExt cx="0" cy="0"/>
        </a:xfrm>
      </p:grpSpPr>
      <p:sp>
        <p:nvSpPr>
          <p:cNvPr id="1612" name="Google Shape;1612;p35">
            <a:hlinkClick r:id="rId3" action="ppaction://hlinksldjump"/>
          </p:cNvPr>
          <p:cNvSpPr/>
          <p:nvPr/>
        </p:nvSpPr>
        <p:spPr>
          <a:xfrm>
            <a:off x="17033588" y="1609313"/>
            <a:ext cx="623963" cy="576113"/>
          </a:xfrm>
          <a:prstGeom prst="rect">
            <a:avLst/>
          </a:prstGeom>
        </p:spPr>
        <p:txBody>
          <a:bodyPr>
            <a:prstTxWarp prst="textPlain">
              <a:avLst/>
            </a:prstTxWarp>
          </a:bodyPr>
          <a:lstStyle/>
          <a:p>
            <a:pPr algn="ctr">
              <a:buClr>
                <a:srgbClr val="000000"/>
              </a:buClr>
              <a:buFont typeface="Arial"/>
              <a:buNone/>
            </a:pPr>
            <a:r>
              <a:rPr sz="2100" kern="0">
                <a:solidFill>
                  <a:srgbClr val="000000"/>
                </a:solidFill>
                <a:latin typeface="Chelsea Market"/>
                <a:cs typeface="Arial"/>
                <a:sym typeface="Arial"/>
              </a:rPr>
              <a:t>x</a:t>
            </a:r>
          </a:p>
        </p:txBody>
      </p:sp>
      <p:sp>
        <p:nvSpPr>
          <p:cNvPr id="4" name="Google Shape;1555;p27">
            <a:extLst>
              <a:ext uri="{FF2B5EF4-FFF2-40B4-BE49-F238E27FC236}">
                <a16:creationId xmlns:a16="http://schemas.microsoft.com/office/drawing/2014/main" id="{F39EA8D0-09BC-8B7F-B754-C8903DADD05E}"/>
              </a:ext>
            </a:extLst>
          </p:cNvPr>
          <p:cNvSpPr txBox="1">
            <a:spLocks noGrp="1"/>
          </p:cNvSpPr>
          <p:nvPr>
            <p:ph type="body" idx="1"/>
          </p:nvPr>
        </p:nvSpPr>
        <p:spPr>
          <a:xfrm>
            <a:off x="7696200" y="3086100"/>
            <a:ext cx="9029903" cy="1859325"/>
          </a:xfrm>
          <a:prstGeom prst="rect">
            <a:avLst/>
          </a:prstGeom>
        </p:spPr>
        <p:txBody>
          <a:bodyPr spcFirstLastPara="1" wrap="square" lIns="182850" tIns="182850" rIns="182850" bIns="182850" anchor="ctr" anchorCtr="0">
            <a:noAutofit/>
          </a:bodyPr>
          <a:lstStyle/>
          <a:p>
            <a:pPr marL="161925" indent="0" algn="just">
              <a:buNone/>
            </a:pPr>
            <a:r>
              <a:rPr lang="vi-VN" sz="4400" b="1">
                <a:latin typeface="Times New Roman" panose="02020603050405020304" pitchFamily="18" charset="0"/>
                <a:cs typeface="Times New Roman" panose="02020603050405020304" pitchFamily="18" charset="0"/>
              </a:rPr>
              <a:t>Câu </a:t>
            </a:r>
            <a:r>
              <a:rPr lang="vi-VN" sz="4400" b="1" smtClean="0">
                <a:latin typeface="Times New Roman" panose="02020603050405020304" pitchFamily="18" charset="0"/>
                <a:cs typeface="Times New Roman" panose="02020603050405020304" pitchFamily="18" charset="0"/>
              </a:rPr>
              <a:t>9:</a:t>
            </a:r>
            <a:r>
              <a:rPr lang="vi-VN" sz="4400">
                <a:latin typeface="Times New Roman" panose="02020603050405020304" pitchFamily="18" charset="0"/>
                <a:cs typeface="Times New Roman" panose="02020603050405020304" pitchFamily="18" charset="0"/>
              </a:rPr>
              <a:t> Từ nào có thể thay thế từ </a:t>
            </a:r>
            <a:r>
              <a:rPr lang="vi-VN" sz="4400" i="1">
                <a:latin typeface="Times New Roman" panose="02020603050405020304" pitchFamily="18" charset="0"/>
                <a:cs typeface="Times New Roman" panose="02020603050405020304" pitchFamily="18" charset="0"/>
              </a:rPr>
              <a:t>“mưu toan</a:t>
            </a:r>
            <a:r>
              <a:rPr lang="vi-VN" sz="4400">
                <a:latin typeface="Times New Roman" panose="02020603050405020304" pitchFamily="18" charset="0"/>
                <a:cs typeface="Times New Roman" panose="02020603050405020304" pitchFamily="18" charset="0"/>
              </a:rPr>
              <a:t>” trong cụm từ “</a:t>
            </a:r>
            <a:r>
              <a:rPr lang="vi-VN" sz="4400" i="1">
                <a:latin typeface="Times New Roman" panose="02020603050405020304" pitchFamily="18" charset="0"/>
                <a:cs typeface="Times New Roman" panose="02020603050405020304" pitchFamily="18" charset="0"/>
              </a:rPr>
              <a:t>mưu toan nghiệp lớn</a:t>
            </a:r>
            <a:r>
              <a:rPr lang="vi-VN" sz="4400">
                <a:latin typeface="Times New Roman" panose="02020603050405020304" pitchFamily="18" charset="0"/>
                <a:cs typeface="Times New Roman" panose="02020603050405020304" pitchFamily="18" charset="0"/>
              </a:rPr>
              <a:t>” ?</a:t>
            </a:r>
            <a:endParaRPr lang="en-GB" sz="4400">
              <a:latin typeface="Times New Roman" panose="02020603050405020304" pitchFamily="18" charset="0"/>
              <a:cs typeface="Times New Roman" panose="02020603050405020304" pitchFamily="18" charset="0"/>
            </a:endParaRPr>
          </a:p>
          <a:p>
            <a:pPr marL="161925" indent="0" algn="just">
              <a:buNone/>
            </a:pPr>
            <a:r>
              <a:rPr lang="vi-VN" sz="4400">
                <a:latin typeface="Times New Roman" panose="02020603050405020304" pitchFamily="18" charset="0"/>
                <a:cs typeface="Times New Roman" panose="02020603050405020304" pitchFamily="18" charset="0"/>
              </a:rPr>
              <a:t>A. mưu sinh         </a:t>
            </a:r>
            <a:r>
              <a:rPr lang="vi-VN" sz="4400" smtClean="0">
                <a:latin typeface="Times New Roman" panose="02020603050405020304" pitchFamily="18" charset="0"/>
                <a:cs typeface="Times New Roman" panose="02020603050405020304" pitchFamily="18" charset="0"/>
              </a:rPr>
              <a:t>C</a:t>
            </a:r>
            <a:r>
              <a:rPr lang="vi-VN" sz="4400">
                <a:latin typeface="Times New Roman" panose="02020603050405020304" pitchFamily="18" charset="0"/>
                <a:cs typeface="Times New Roman" panose="02020603050405020304" pitchFamily="18" charset="0"/>
              </a:rPr>
              <a:t>. mưu </a:t>
            </a:r>
            <a:r>
              <a:rPr lang="vi-VN" sz="4400" smtClean="0">
                <a:latin typeface="Times New Roman" panose="02020603050405020304" pitchFamily="18" charset="0"/>
                <a:cs typeface="Times New Roman" panose="02020603050405020304" pitchFamily="18" charset="0"/>
              </a:rPr>
              <a:t>hại</a:t>
            </a:r>
            <a:endParaRPr lang="en-GB" sz="4400" smtClean="0">
              <a:latin typeface="Times New Roman" panose="02020603050405020304" pitchFamily="18" charset="0"/>
              <a:cs typeface="Times New Roman" panose="02020603050405020304" pitchFamily="18" charset="0"/>
            </a:endParaRPr>
          </a:p>
          <a:p>
            <a:pPr marL="161925" indent="0" algn="just">
              <a:buNone/>
            </a:pPr>
            <a:r>
              <a:rPr lang="vi-VN" sz="4400" smtClean="0">
                <a:latin typeface="Times New Roman" panose="02020603050405020304" pitchFamily="18" charset="0"/>
                <a:cs typeface="Times New Roman" panose="02020603050405020304" pitchFamily="18" charset="0"/>
              </a:rPr>
              <a:t>B. âm mưu             D. mưu tính</a:t>
            </a:r>
            <a:endParaRPr lang="en-GB" sz="4400">
              <a:latin typeface="Times New Roman" panose="02020603050405020304" pitchFamily="18" charset="0"/>
              <a:cs typeface="Times New Roman" panose="02020603050405020304" pitchFamily="18" charset="0"/>
            </a:endParaRPr>
          </a:p>
        </p:txBody>
      </p:sp>
      <p:sp>
        <p:nvSpPr>
          <p:cNvPr id="5" name="Google Shape;1555;p27">
            <a:extLst>
              <a:ext uri="{FF2B5EF4-FFF2-40B4-BE49-F238E27FC236}">
                <a16:creationId xmlns:a16="http://schemas.microsoft.com/office/drawing/2014/main" id="{415196AB-B443-7E66-FC2C-7FB56CEE7FAC}"/>
              </a:ext>
            </a:extLst>
          </p:cNvPr>
          <p:cNvSpPr txBox="1">
            <a:spLocks/>
          </p:cNvSpPr>
          <p:nvPr/>
        </p:nvSpPr>
        <p:spPr>
          <a:xfrm>
            <a:off x="8281538" y="6819900"/>
            <a:ext cx="8752050" cy="1859325"/>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marL="457200" marR="0" lvl="0" indent="-349250" algn="ctr" rtl="0">
              <a:lnSpc>
                <a:spcPct val="115000"/>
              </a:lnSpc>
              <a:spcBef>
                <a:spcPts val="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1pPr>
            <a:lvl2pPr marL="914400" marR="0" lvl="1"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2pPr>
            <a:lvl3pPr marL="1371600" marR="0" lvl="2"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3pPr>
            <a:lvl4pPr marL="1828800" marR="0" lvl="3"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4pPr>
            <a:lvl5pPr marL="2286000" marR="0" lvl="4"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5pPr>
            <a:lvl6pPr marL="2743200" marR="0" lvl="5"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6pPr>
            <a:lvl7pPr marL="3200400" marR="0" lvl="6"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7pPr>
            <a:lvl8pPr marL="3657600" marR="0" lvl="7" indent="-349250" algn="ctr" rtl="0">
              <a:lnSpc>
                <a:spcPct val="115000"/>
              </a:lnSpc>
              <a:spcBef>
                <a:spcPts val="2100"/>
              </a:spcBef>
              <a:spcAft>
                <a:spcPts val="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8pPr>
            <a:lvl9pPr marL="4114800" marR="0" lvl="8" indent="-349250" algn="ctr" rtl="0">
              <a:lnSpc>
                <a:spcPct val="115000"/>
              </a:lnSpc>
              <a:spcBef>
                <a:spcPts val="2100"/>
              </a:spcBef>
              <a:spcAft>
                <a:spcPts val="2100"/>
              </a:spcAft>
              <a:buClr>
                <a:schemeClr val="dk2"/>
              </a:buClr>
              <a:buSzPts val="1900"/>
              <a:buFont typeface="Baloo 2"/>
              <a:buChar char="■"/>
              <a:defRPr sz="1900" b="0" i="0" u="none" strike="noStrike" cap="none">
                <a:solidFill>
                  <a:schemeClr val="dk2"/>
                </a:solidFill>
                <a:latin typeface="Baloo 2"/>
                <a:ea typeface="Baloo 2"/>
                <a:cs typeface="Baloo 2"/>
                <a:sym typeface="Baloo 2"/>
              </a:defRPr>
            </a:lvl9pPr>
          </a:lstStyle>
          <a:p>
            <a:pPr marL="0" indent="0" algn="just">
              <a:spcAft>
                <a:spcPts val="3150"/>
              </a:spcAft>
              <a:buClr>
                <a:srgbClr val="000000"/>
              </a:buClr>
              <a:buNone/>
            </a:pPr>
            <a:r>
              <a:rPr lang="en-US" sz="4400">
                <a:latin typeface="Times New Roman" panose="02020603050405020304" pitchFamily="18" charset="0"/>
                <a:cs typeface="Times New Roman" panose="02020603050405020304" pitchFamily="18" charset="0"/>
              </a:rPr>
              <a:t>D. mưu tính</a:t>
            </a:r>
            <a:endParaRPr lang="en-US" sz="4200" kern="0">
              <a:solidFill>
                <a:srgbClr val="000000"/>
              </a:solidFill>
              <a:latin typeface="Times New Roman" panose="02020603050405020304" pitchFamily="18" charset="0"/>
              <a:cs typeface="Times New Roman" panose="02020603050405020304" pitchFamily="18" charset="0"/>
            </a:endParaRPr>
          </a:p>
        </p:txBody>
      </p:sp>
      <p:sp>
        <p:nvSpPr>
          <p:cNvPr id="6" name="Right Arrow 5"/>
          <p:cNvSpPr/>
          <p:nvPr/>
        </p:nvSpPr>
        <p:spPr>
          <a:xfrm rot="12471948" flipH="1" flipV="1">
            <a:off x="14740824" y="741359"/>
            <a:ext cx="2433237" cy="1536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b="1" smtClean="0">
                <a:solidFill>
                  <a:schemeClr val="tx1"/>
                </a:solidFill>
                <a:effectLst>
                  <a:outerShdw blurRad="38100" dist="38100" dir="2700000" algn="tl">
                    <a:srgbClr val="000000">
                      <a:alpha val="43137"/>
                    </a:srgbClr>
                  </a:outerShdw>
                </a:effectLst>
                <a:latin typeface="+mj-lt"/>
              </a:rPr>
              <a:t>Quay lại</a:t>
            </a:r>
            <a:endParaRPr lang="en-GB" sz="3200" b="1">
              <a:solidFill>
                <a:schemeClr val="tx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66835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a:off x="3249447" y="2152014"/>
            <a:ext cx="11789107" cy="5982972"/>
          </a:xfrm>
          <a:custGeom>
            <a:avLst/>
            <a:gdLst/>
            <a:ahLst/>
            <a:cxnLst/>
            <a:rect l="l" t="t" r="r" b="b"/>
            <a:pathLst>
              <a:path w="11789107" h="5982972">
                <a:moveTo>
                  <a:pt x="0" y="0"/>
                </a:moveTo>
                <a:lnTo>
                  <a:pt x="11789106" y="0"/>
                </a:lnTo>
                <a:lnTo>
                  <a:pt x="11789106" y="5982972"/>
                </a:lnTo>
                <a:lnTo>
                  <a:pt x="0" y="5982972"/>
                </a:lnTo>
                <a:lnTo>
                  <a:pt x="0" y="0"/>
                </a:lnTo>
                <a:close/>
              </a:path>
            </a:pathLst>
          </a:custGeom>
          <a:blipFill>
            <a:blip r:embed="rId3"/>
            <a:stretch>
              <a:fillRect/>
            </a:stretch>
          </a:blipFill>
        </p:spPr>
      </p:sp>
      <p:sp>
        <p:nvSpPr>
          <p:cNvPr id="4" name="Freeform 4"/>
          <p:cNvSpPr/>
          <p:nvPr/>
        </p:nvSpPr>
        <p:spPr>
          <a:xfrm>
            <a:off x="12716166" y="4109317"/>
            <a:ext cx="7686132" cy="12730654"/>
          </a:xfrm>
          <a:custGeom>
            <a:avLst/>
            <a:gdLst/>
            <a:ahLst/>
            <a:cxnLst/>
            <a:rect l="l" t="t" r="r" b="b"/>
            <a:pathLst>
              <a:path w="7686132" h="12730654">
                <a:moveTo>
                  <a:pt x="0" y="0"/>
                </a:moveTo>
                <a:lnTo>
                  <a:pt x="7686132" y="0"/>
                </a:lnTo>
                <a:lnTo>
                  <a:pt x="7686132" y="12730654"/>
                </a:lnTo>
                <a:lnTo>
                  <a:pt x="0" y="12730654"/>
                </a:lnTo>
                <a:lnTo>
                  <a:pt x="0" y="0"/>
                </a:lnTo>
                <a:close/>
              </a:path>
            </a:pathLst>
          </a:custGeom>
          <a:blipFill>
            <a:blip r:embed="rId4"/>
            <a:stretch>
              <a:fillRect/>
            </a:stretch>
          </a:blipFill>
        </p:spPr>
      </p:sp>
      <p:sp>
        <p:nvSpPr>
          <p:cNvPr id="5" name="TextBox 5"/>
          <p:cNvSpPr txBox="1"/>
          <p:nvPr/>
        </p:nvSpPr>
        <p:spPr>
          <a:xfrm>
            <a:off x="3575518" y="3130081"/>
            <a:ext cx="11789106" cy="2954655"/>
          </a:xfrm>
          <a:prstGeom prst="rect">
            <a:avLst/>
          </a:prstGeom>
        </p:spPr>
        <p:txBody>
          <a:bodyPr wrap="square" lIns="0" tIns="0" rIns="0" bIns="0" rtlCol="0" anchor="t">
            <a:spAutoFit/>
          </a:bodyPr>
          <a:lstStyle/>
          <a:p>
            <a:pPr algn="ctr"/>
            <a:r>
              <a:rPr lang="vi-VN" sz="9600" b="1"/>
              <a:t>HOẠT ĐỘNG </a:t>
            </a:r>
            <a:r>
              <a:rPr lang="vi-VN" sz="9600" b="1" smtClean="0"/>
              <a:t>4</a:t>
            </a:r>
          </a:p>
          <a:p>
            <a:pPr algn="ctr"/>
            <a:r>
              <a:rPr lang="vi-VN" sz="9600" b="1" smtClean="0"/>
              <a:t> </a:t>
            </a:r>
            <a:r>
              <a:rPr lang="vi-VN" sz="9600" b="1"/>
              <a:t>VẬN DỤNG</a:t>
            </a:r>
            <a:endParaRPr lang="en-GB" sz="9600"/>
          </a:p>
        </p:txBody>
      </p:sp>
      <p:sp>
        <p:nvSpPr>
          <p:cNvPr id="6" name="Freeform 6"/>
          <p:cNvSpPr/>
          <p:nvPr/>
        </p:nvSpPr>
        <p:spPr>
          <a:xfrm rot="-3491375">
            <a:off x="-4836512" y="-2167348"/>
            <a:ext cx="10555413" cy="4485095"/>
          </a:xfrm>
          <a:custGeom>
            <a:avLst/>
            <a:gdLst/>
            <a:ahLst/>
            <a:cxnLst/>
            <a:rect l="l" t="t" r="r" b="b"/>
            <a:pathLst>
              <a:path w="10555413" h="4485095">
                <a:moveTo>
                  <a:pt x="0" y="0"/>
                </a:moveTo>
                <a:lnTo>
                  <a:pt x="10555413" y="0"/>
                </a:lnTo>
                <a:lnTo>
                  <a:pt x="10555413" y="4485095"/>
                </a:lnTo>
                <a:lnTo>
                  <a:pt x="0" y="4485095"/>
                </a:lnTo>
                <a:lnTo>
                  <a:pt x="0" y="0"/>
                </a:lnTo>
                <a:close/>
              </a:path>
            </a:pathLst>
          </a:custGeom>
          <a:blipFill>
            <a:blip r:embed="rId5"/>
            <a:stretch>
              <a:fillRect t="-60034"/>
            </a:stretch>
          </a:blipFill>
        </p:spPr>
      </p:sp>
      <p:sp>
        <p:nvSpPr>
          <p:cNvPr id="7" name="Freeform 7"/>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6"/>
            <a:stretch>
              <a:fillRect/>
            </a:stretch>
          </a:blipFill>
        </p:spPr>
      </p:sp>
      <p:sp>
        <p:nvSpPr>
          <p:cNvPr id="8" name="Freeform 8"/>
          <p:cNvSpPr/>
          <p:nvPr/>
        </p:nvSpPr>
        <p:spPr>
          <a:xfrm rot="725974" flipH="1">
            <a:off x="-11540714" y="8115136"/>
            <a:ext cx="21999111" cy="8188558"/>
          </a:xfrm>
          <a:custGeom>
            <a:avLst/>
            <a:gdLst/>
            <a:ahLst/>
            <a:cxnLst/>
            <a:rect l="l" t="t" r="r" b="b"/>
            <a:pathLst>
              <a:path w="21999111" h="8188558">
                <a:moveTo>
                  <a:pt x="21999112" y="0"/>
                </a:moveTo>
                <a:lnTo>
                  <a:pt x="0" y="0"/>
                </a:lnTo>
                <a:lnTo>
                  <a:pt x="0" y="8188559"/>
                </a:lnTo>
                <a:lnTo>
                  <a:pt x="21999112" y="8188559"/>
                </a:lnTo>
                <a:lnTo>
                  <a:pt x="21999112" y="0"/>
                </a:lnTo>
                <a:close/>
              </a:path>
            </a:pathLst>
          </a:custGeom>
          <a:blipFill>
            <a:blip r:embed="rId6"/>
            <a:stretch>
              <a:fillRect/>
            </a:stretch>
          </a:blipFill>
        </p:spPr>
      </p:sp>
      <p:sp>
        <p:nvSpPr>
          <p:cNvPr id="9" name="Freeform 9"/>
          <p:cNvSpPr/>
          <p:nvPr/>
        </p:nvSpPr>
        <p:spPr>
          <a:xfrm rot="9603393">
            <a:off x="-4457121" y="-2369133"/>
            <a:ext cx="7024671" cy="5233380"/>
          </a:xfrm>
          <a:custGeom>
            <a:avLst/>
            <a:gdLst/>
            <a:ahLst/>
            <a:cxnLst/>
            <a:rect l="l" t="t" r="r" b="b"/>
            <a:pathLst>
              <a:path w="7024671" h="5233380">
                <a:moveTo>
                  <a:pt x="0" y="0"/>
                </a:moveTo>
                <a:lnTo>
                  <a:pt x="7024670" y="0"/>
                </a:lnTo>
                <a:lnTo>
                  <a:pt x="7024670" y="5233380"/>
                </a:lnTo>
                <a:lnTo>
                  <a:pt x="0" y="5233380"/>
                </a:lnTo>
                <a:lnTo>
                  <a:pt x="0" y="0"/>
                </a:lnTo>
                <a:close/>
              </a:path>
            </a:pathLst>
          </a:custGeom>
          <a:blipFill>
            <a:blip r:embed="rId7"/>
            <a:stretch>
              <a:fillRect/>
            </a:stretch>
          </a:blipFill>
        </p:spPr>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0857" y="3371476"/>
            <a:ext cx="10951529" cy="6858000"/>
          </a:xfrm>
          <a:prstGeom prst="rect">
            <a:avLst/>
          </a:prstGeom>
        </p:spPr>
      </p:pic>
    </p:spTree>
    <p:extLst>
      <p:ext uri="{BB962C8B-B14F-4D97-AF65-F5344CB8AC3E}">
        <p14:creationId xmlns:p14="http://schemas.microsoft.com/office/powerpoint/2010/main" val="231425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4578" t="-12611" r="-4244" b="-19104"/>
            </a:stretch>
          </a:blipFill>
        </p:spPr>
      </p:sp>
      <p:sp>
        <p:nvSpPr>
          <p:cNvPr id="3" name="Freeform 3"/>
          <p:cNvSpPr/>
          <p:nvPr/>
        </p:nvSpPr>
        <p:spPr>
          <a:xfrm>
            <a:off x="1981200" y="762000"/>
            <a:ext cx="13676622" cy="9525000"/>
          </a:xfrm>
          <a:custGeom>
            <a:avLst/>
            <a:gdLst/>
            <a:ahLst/>
            <a:cxnLst/>
            <a:rect l="l" t="t" r="r" b="b"/>
            <a:pathLst>
              <a:path w="11046443" h="8229600">
                <a:moveTo>
                  <a:pt x="0" y="0"/>
                </a:moveTo>
                <a:lnTo>
                  <a:pt x="11046442" y="0"/>
                </a:lnTo>
                <a:lnTo>
                  <a:pt x="11046442" y="8229600"/>
                </a:lnTo>
                <a:lnTo>
                  <a:pt x="0" y="8229600"/>
                </a:lnTo>
                <a:lnTo>
                  <a:pt x="0" y="0"/>
                </a:lnTo>
                <a:close/>
              </a:path>
            </a:pathLst>
          </a:custGeom>
          <a:blipFill>
            <a:blip r:embed="rId3"/>
            <a:stretch>
              <a:fillRect/>
            </a:stretch>
          </a:blipFill>
        </p:spPr>
      </p:sp>
      <p:sp>
        <p:nvSpPr>
          <p:cNvPr id="4" name="Rectangle 3"/>
          <p:cNvSpPr/>
          <p:nvPr/>
        </p:nvSpPr>
        <p:spPr>
          <a:xfrm>
            <a:off x="3276600" y="3619500"/>
            <a:ext cx="10210800" cy="2585323"/>
          </a:xfrm>
          <a:prstGeom prst="rect">
            <a:avLst/>
          </a:prstGeom>
        </p:spPr>
        <p:txBody>
          <a:bodyPr wrap="square">
            <a:spAutoFit/>
          </a:bodyPr>
          <a:lstStyle/>
          <a:p>
            <a:pPr algn="ctr"/>
            <a:r>
              <a:rPr lang="en-US" sz="5400" b="1">
                <a:solidFill>
                  <a:srgbClr val="7030A0"/>
                </a:solidFill>
                <a:latin typeface="Times New Roman" panose="02020603050405020304" pitchFamily="18" charset="0"/>
                <a:ea typeface="Times New Roman" panose="02020603050405020304" pitchFamily="18" charset="0"/>
              </a:rPr>
              <a:t>Dạng 2: </a:t>
            </a:r>
            <a:r>
              <a:rPr lang="vi-VN" sz="5400">
                <a:solidFill>
                  <a:srgbClr val="000000"/>
                </a:solidFill>
                <a:latin typeface="Times New Roman" panose="02020603050405020304" pitchFamily="18" charset="0"/>
                <a:ea typeface="Times New Roman" panose="02020603050405020304" pitchFamily="18" charset="0"/>
              </a:rPr>
              <a:t>Viết một đoạn văn </a:t>
            </a:r>
            <a:r>
              <a:rPr lang="en-US" sz="5400">
                <a:solidFill>
                  <a:srgbClr val="000000"/>
                </a:solidFill>
                <a:latin typeface="Times New Roman" panose="02020603050405020304" pitchFamily="18" charset="0"/>
                <a:ea typeface="Times New Roman" panose="02020603050405020304" pitchFamily="18" charset="0"/>
              </a:rPr>
              <a:t>(</a:t>
            </a:r>
            <a:r>
              <a:rPr lang="vi-VN" sz="5400">
                <a:solidFill>
                  <a:srgbClr val="000000"/>
                </a:solidFill>
                <a:latin typeface="Times New Roman" panose="02020603050405020304" pitchFamily="18" charset="0"/>
                <a:ea typeface="Times New Roman" panose="02020603050405020304" pitchFamily="18" charset="0"/>
              </a:rPr>
              <a:t>khoảng 8 đến 10 dòng</a:t>
            </a:r>
            <a:r>
              <a:rPr lang="en-US" sz="5400">
                <a:solidFill>
                  <a:srgbClr val="000000"/>
                </a:solidFill>
                <a:latin typeface="Times New Roman" panose="02020603050405020304" pitchFamily="18" charset="0"/>
                <a:ea typeface="Times New Roman" panose="02020603050405020304" pitchFamily="18" charset="0"/>
              </a:rPr>
              <a:t>)</a:t>
            </a:r>
            <a:r>
              <a:rPr lang="vi-VN" sz="5400">
                <a:solidFill>
                  <a:srgbClr val="000000"/>
                </a:solidFill>
                <a:latin typeface="Times New Roman" panose="02020603050405020304" pitchFamily="18" charset="0"/>
                <a:ea typeface="Times New Roman" panose="02020603050405020304" pitchFamily="18" charset="0"/>
              </a:rPr>
              <a:t> nêu ý nghĩa lịch sử của việc Lý Công Uẩn dời đô.</a:t>
            </a:r>
            <a:endParaRPr lang="en-GB" sz="7200"/>
          </a:p>
        </p:txBody>
      </p:sp>
    </p:spTree>
    <p:extLst>
      <p:ext uri="{BB962C8B-B14F-4D97-AF65-F5344CB8AC3E}">
        <p14:creationId xmlns:p14="http://schemas.microsoft.com/office/powerpoint/2010/main" val="416409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E9E3D0"/>
        </a:solidFill>
        <a:effectLst/>
      </p:bgPr>
    </p:bg>
    <p:spTree>
      <p:nvGrpSpPr>
        <p:cNvPr id="1" name=""/>
        <p:cNvGrpSpPr/>
        <p:nvPr/>
      </p:nvGrpSpPr>
      <p:grpSpPr>
        <a:xfrm>
          <a:off x="0" y="0"/>
          <a:ext cx="0" cy="0"/>
          <a:chOff x="0" y="0"/>
          <a:chExt cx="0" cy="0"/>
        </a:xfrm>
      </p:grpSpPr>
      <p:sp>
        <p:nvSpPr>
          <p:cNvPr id="8" name="Freeform 8"/>
          <p:cNvSpPr/>
          <p:nvPr/>
        </p:nvSpPr>
        <p:spPr>
          <a:xfrm>
            <a:off x="-381000" y="3243035"/>
            <a:ext cx="3424632" cy="7045779"/>
          </a:xfrm>
          <a:custGeom>
            <a:avLst/>
            <a:gdLst/>
            <a:ahLst/>
            <a:cxnLst/>
            <a:rect l="l" t="t" r="r" b="b"/>
            <a:pathLst>
              <a:path w="6379253" h="9113218">
                <a:moveTo>
                  <a:pt x="0" y="0"/>
                </a:moveTo>
                <a:lnTo>
                  <a:pt x="6379253" y="0"/>
                </a:lnTo>
                <a:lnTo>
                  <a:pt x="6379253" y="9113218"/>
                </a:lnTo>
                <a:lnTo>
                  <a:pt x="0" y="911321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TextBox 9"/>
          <p:cNvSpPr txBox="1"/>
          <p:nvPr/>
        </p:nvSpPr>
        <p:spPr>
          <a:xfrm>
            <a:off x="3200400" y="266700"/>
            <a:ext cx="16083266" cy="1107996"/>
          </a:xfrm>
          <a:prstGeom prst="rect">
            <a:avLst/>
          </a:prstGeom>
        </p:spPr>
        <p:txBody>
          <a:bodyPr lIns="0" tIns="0" rIns="0" bIns="0" rtlCol="0" anchor="t">
            <a:spAutoFit/>
          </a:bodyPr>
          <a:lstStyle/>
          <a:p>
            <a:r>
              <a:rPr lang="en-US" sz="7200" b="1">
                <a:latin typeface="Times New Roman" panose="02020603050405020304" pitchFamily="18" charset="0"/>
                <a:cs typeface="Times New Roman" panose="02020603050405020304" pitchFamily="18" charset="0"/>
              </a:rPr>
              <a:t>Rubric đánh giá đoạn văn</a:t>
            </a:r>
            <a:endParaRPr lang="en-GB" sz="720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570671110"/>
              </p:ext>
            </p:extLst>
          </p:nvPr>
        </p:nvGraphicFramePr>
        <p:xfrm>
          <a:off x="2819400" y="1943101"/>
          <a:ext cx="15144115" cy="6675055"/>
        </p:xfrm>
        <a:graphic>
          <a:graphicData uri="http://schemas.openxmlformats.org/drawingml/2006/table">
            <a:tbl>
              <a:tblPr firstRow="1" firstCol="1" lastRow="1" lastCol="1" bandRow="1" bandCol="1"/>
              <a:tblGrid>
                <a:gridCol w="1842163">
                  <a:extLst>
                    <a:ext uri="{9D8B030D-6E8A-4147-A177-3AD203B41FA5}">
                      <a16:colId xmlns:a16="http://schemas.microsoft.com/office/drawing/2014/main" val="20000"/>
                    </a:ext>
                  </a:extLst>
                </a:gridCol>
                <a:gridCol w="12328322">
                  <a:extLst>
                    <a:ext uri="{9D8B030D-6E8A-4147-A177-3AD203B41FA5}">
                      <a16:colId xmlns:a16="http://schemas.microsoft.com/office/drawing/2014/main" val="20001"/>
                    </a:ext>
                  </a:extLst>
                </a:gridCol>
                <a:gridCol w="973630">
                  <a:extLst>
                    <a:ext uri="{9D8B030D-6E8A-4147-A177-3AD203B41FA5}">
                      <a16:colId xmlns:a16="http://schemas.microsoft.com/office/drawing/2014/main" val="20002"/>
                    </a:ext>
                  </a:extLst>
                </a:gridCol>
              </a:tblGrid>
              <a:tr h="811959">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 tả tiêu chí</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5479">
                <a:tc rowSpan="2">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Đảm bảo hình thức và dung lượng của đoạn văn (</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khoảng 8 đến 10 dòng</a:t>
                      </a: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96395">
                <a:tc vMerge="1">
                  <a:txBody>
                    <a:bodyPr/>
                    <a:lstStyle/>
                    <a:p>
                      <a:endParaRPr lang="en-GB"/>
                    </a:p>
                  </a:txBody>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Không đảm bảo yêu cầu về hình thức và dung lượng của đoạn văn </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9559">
                <a:tc rowSpan="3">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fontAlgn="base">
                        <a:lnSpc>
                          <a:spcPct val="115000"/>
                        </a:lnSpc>
                        <a:spcAft>
                          <a:spcPts val="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êu </a:t>
                      </a: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 biết của bản thân về </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lịch sử của việc Lý Công Uẩn dời đô.</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3"/>
                  </a:ext>
                </a:extLst>
              </a:tr>
              <a:tr h="1156199">
                <a:tc vMerge="1">
                  <a:txBody>
                    <a:bodyPr/>
                    <a:lstStyle/>
                    <a:p>
                      <a:endParaRPr lang="en-GB"/>
                    </a:p>
                  </a:txBody>
                  <a:tcPr/>
                </a:tc>
                <a:tc>
                  <a:txBody>
                    <a:bodyPr/>
                    <a:lstStyle/>
                    <a:p>
                      <a:pPr algn="just">
                        <a:lnSpc>
                          <a:spcPct val="115000"/>
                        </a:lnSpc>
                      </a:pPr>
                      <a:r>
                        <a:rPr lang="vi-VN" sz="2800">
                          <a:effectLst/>
                          <a:latin typeface="Times New Roman" panose="02020603050405020304" pitchFamily="18" charset="0"/>
                          <a:cs typeface="Times New Roman" panose="02020603050405020304" pitchFamily="18" charset="0"/>
                        </a:rPr>
                        <a:t>Giới thiệu vắn tắt</a:t>
                      </a:r>
                      <a:r>
                        <a:rPr lang="vi-VN" sz="2800">
                          <a:solidFill>
                            <a:srgbClr val="000000"/>
                          </a:solidFill>
                          <a:effectLst/>
                          <a:latin typeface="Times New Roman" panose="02020603050405020304" pitchFamily="18" charset="0"/>
                          <a:cs typeface="Times New Roman" panose="02020603050405020304" pitchFamily="18" charset="0"/>
                        </a:rPr>
                        <a:t> </a:t>
                      </a:r>
                      <a:r>
                        <a:rPr lang="en-US" sz="2800">
                          <a:solidFill>
                            <a:srgbClr val="000000"/>
                          </a:solidFill>
                          <a:effectLst/>
                          <a:latin typeface="Times New Roman" panose="02020603050405020304" pitchFamily="18" charset="0"/>
                          <a:cs typeface="Times New Roman" panose="02020603050405020304" pitchFamily="18" charset="0"/>
                        </a:rPr>
                        <a:t>“</a:t>
                      </a:r>
                      <a:r>
                        <a:rPr lang="en-US" sz="2800" i="1">
                          <a:solidFill>
                            <a:srgbClr val="000000"/>
                          </a:solidFill>
                          <a:effectLst/>
                          <a:latin typeface="Times New Roman" panose="02020603050405020304" pitchFamily="18" charset="0"/>
                          <a:cs typeface="Times New Roman" panose="02020603050405020304" pitchFamily="18" charset="0"/>
                        </a:rPr>
                        <a:t>Chiếu dời đô</a:t>
                      </a:r>
                      <a:r>
                        <a:rPr lang="en-US" sz="2800">
                          <a:solidFill>
                            <a:srgbClr val="000000"/>
                          </a:solidFill>
                          <a:effectLst/>
                          <a:latin typeface="Times New Roman" panose="02020603050405020304" pitchFamily="18" charset="0"/>
                          <a:cs typeface="Times New Roman" panose="02020603050405020304" pitchFamily="18" charset="0"/>
                        </a:rPr>
                        <a:t>” phản ánh sự kiện lịch sử trọng đại của dân tộc </a:t>
                      </a:r>
                      <a:r>
                        <a:rPr lang="vi-VN" sz="2800">
                          <a:solidFill>
                            <a:srgbClr val="000000"/>
                          </a:solidFill>
                          <a:effectLst/>
                          <a:latin typeface="Times New Roman" panose="02020603050405020304" pitchFamily="18" charset="0"/>
                          <a:cs typeface="Times New Roman" panose="02020603050405020304" pitchFamily="18" charset="0"/>
                        </a:rPr>
                        <a:t>việc Lý Công Uẩn dời đô</a:t>
                      </a:r>
                      <a:r>
                        <a:rPr lang="en-US" sz="2800">
                          <a:solidFill>
                            <a:srgbClr val="000000"/>
                          </a:solidFill>
                          <a:effectLst/>
                          <a:latin typeface="Times New Roman" panose="02020603050405020304" pitchFamily="18" charset="0"/>
                          <a:cs typeface="Times New Roman" panose="02020603050405020304" pitchFamily="18" charset="0"/>
                        </a:rPr>
                        <a:t> từ Hoa Lư lên thành Đại La</a:t>
                      </a:r>
                      <a:r>
                        <a:rPr lang="vi-VN" sz="2800">
                          <a:solidFill>
                            <a:srgbClr val="000000"/>
                          </a:solidFill>
                          <a:effectLst/>
                          <a:latin typeface="Times New Roman" panose="02020603050405020304" pitchFamily="18" charset="0"/>
                          <a:cs typeface="Times New Roman" panose="02020603050405020304" pitchFamily="18" charset="0"/>
                        </a:rPr>
                        <a:t>.</a:t>
                      </a:r>
                      <a:r>
                        <a:rPr lang="vi-VN" sz="2800">
                          <a:effectLst/>
                          <a:latin typeface="Times New Roman" panose="02020603050405020304" pitchFamily="18" charset="0"/>
                          <a:cs typeface="Times New Roman" panose="02020603050405020304" pitchFamily="18" charset="0"/>
                        </a:rPr>
                        <a:t> </a:t>
                      </a:r>
                      <a:endParaRPr lang="en-GB" sz="1800">
                        <a:effectLst/>
                        <a:latin typeface="Arial" panose="020B0604020202020204" pitchFamily="34"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24959">
                <a:tc vMerge="1">
                  <a:txBody>
                    <a:bodyPr/>
                    <a:lstStyle/>
                    <a:p>
                      <a:endParaRPr lang="en-GB"/>
                    </a:p>
                  </a:txBody>
                  <a:tcPr/>
                </a:tc>
                <a:tc>
                  <a:txBody>
                    <a:bodyPr/>
                    <a:lstStyle/>
                    <a:p>
                      <a:pPr algn="just">
                        <a:lnSpc>
                          <a:spcPct val="115000"/>
                        </a:lnSpc>
                      </a:pPr>
                      <a:r>
                        <a:rPr lang="en-US" sz="2800">
                          <a:effectLst/>
                          <a:latin typeface="Times New Roman" panose="02020603050405020304" pitchFamily="18" charset="0"/>
                          <a:cs typeface="Times New Roman" panose="02020603050405020304" pitchFamily="18" charset="0"/>
                        </a:rPr>
                        <a:t>Trình bày gọn </a:t>
                      </a:r>
                      <a:r>
                        <a:rPr lang="en-US" sz="2800">
                          <a:solidFill>
                            <a:srgbClr val="000000"/>
                          </a:solidFill>
                          <a:effectLst/>
                          <a:latin typeface="Times New Roman" panose="02020603050405020304" pitchFamily="18" charset="0"/>
                          <a:cs typeface="Times New Roman" panose="02020603050405020304" pitchFamily="18" charset="0"/>
                        </a:rPr>
                        <a:t>hiểu biết của bản thân về </a:t>
                      </a:r>
                      <a:r>
                        <a:rPr lang="vi-VN" sz="2800">
                          <a:solidFill>
                            <a:srgbClr val="000000"/>
                          </a:solidFill>
                          <a:effectLst/>
                          <a:latin typeface="Times New Roman" panose="02020603050405020304" pitchFamily="18" charset="0"/>
                          <a:cs typeface="Times New Roman" panose="02020603050405020304" pitchFamily="18" charset="0"/>
                        </a:rPr>
                        <a:t>ý nghĩa lịch sử của việc Lý Công Uẩn dời đô.</a:t>
                      </a:r>
                      <a:endParaRPr lang="en-GB" sz="1800">
                        <a:effectLst/>
                        <a:latin typeface="Arial" panose="020B0604020202020204" pitchFamily="34"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992789">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Chính tả, ngữ pháp</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chuẩn chính tả, ngữ pháp tiếng Việt.</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177716">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Sáng tạo</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Thể hiện suy nghĩ sâu sắc về </a:t>
                      </a:r>
                      <a:r>
                        <a:rPr lang="en-US"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vấn đề</a:t>
                      </a:r>
                      <a:r>
                        <a:rPr lang="vi-VN"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có cách diễn đạt mới mẻ</a:t>
                      </a:r>
                      <a:r>
                        <a:rPr lang="en-US" sz="28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phối hợp các phương thức biểu đạt,...</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GB"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6764" marR="567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a:off x="3249447" y="2152014"/>
            <a:ext cx="11789107" cy="5982972"/>
          </a:xfrm>
          <a:custGeom>
            <a:avLst/>
            <a:gdLst/>
            <a:ahLst/>
            <a:cxnLst/>
            <a:rect l="l" t="t" r="r" b="b"/>
            <a:pathLst>
              <a:path w="11789107" h="5982972">
                <a:moveTo>
                  <a:pt x="0" y="0"/>
                </a:moveTo>
                <a:lnTo>
                  <a:pt x="11789106" y="0"/>
                </a:lnTo>
                <a:lnTo>
                  <a:pt x="11789106" y="5982972"/>
                </a:lnTo>
                <a:lnTo>
                  <a:pt x="0" y="5982972"/>
                </a:lnTo>
                <a:lnTo>
                  <a:pt x="0" y="0"/>
                </a:lnTo>
                <a:close/>
              </a:path>
            </a:pathLst>
          </a:custGeom>
          <a:blipFill>
            <a:blip r:embed="rId3"/>
            <a:stretch>
              <a:fillRect/>
            </a:stretch>
          </a:blipFill>
        </p:spPr>
      </p:sp>
      <p:sp>
        <p:nvSpPr>
          <p:cNvPr id="4" name="Freeform 4"/>
          <p:cNvSpPr/>
          <p:nvPr/>
        </p:nvSpPr>
        <p:spPr>
          <a:xfrm>
            <a:off x="12716166" y="4109317"/>
            <a:ext cx="7686132" cy="12730654"/>
          </a:xfrm>
          <a:custGeom>
            <a:avLst/>
            <a:gdLst/>
            <a:ahLst/>
            <a:cxnLst/>
            <a:rect l="l" t="t" r="r" b="b"/>
            <a:pathLst>
              <a:path w="7686132" h="12730654">
                <a:moveTo>
                  <a:pt x="0" y="0"/>
                </a:moveTo>
                <a:lnTo>
                  <a:pt x="7686132" y="0"/>
                </a:lnTo>
                <a:lnTo>
                  <a:pt x="7686132" y="12730654"/>
                </a:lnTo>
                <a:lnTo>
                  <a:pt x="0" y="12730654"/>
                </a:lnTo>
                <a:lnTo>
                  <a:pt x="0" y="0"/>
                </a:lnTo>
                <a:close/>
              </a:path>
            </a:pathLst>
          </a:custGeom>
          <a:blipFill>
            <a:blip r:embed="rId4"/>
            <a:stretch>
              <a:fillRect/>
            </a:stretch>
          </a:blipFill>
        </p:spPr>
      </p:sp>
      <p:sp>
        <p:nvSpPr>
          <p:cNvPr id="5" name="TextBox 5"/>
          <p:cNvSpPr txBox="1"/>
          <p:nvPr/>
        </p:nvSpPr>
        <p:spPr>
          <a:xfrm>
            <a:off x="5264605" y="4143712"/>
            <a:ext cx="11789106" cy="1769715"/>
          </a:xfrm>
          <a:prstGeom prst="rect">
            <a:avLst/>
          </a:prstGeom>
          <a:scene3d>
            <a:camera prst="isometricOffAxis1Right"/>
            <a:lightRig rig="threePt" dir="t"/>
          </a:scene3d>
          <a:sp3d>
            <a:bevelT prst="angle"/>
          </a:sp3d>
        </p:spPr>
        <p:txBody>
          <a:bodyPr wrap="square" lIns="0" tIns="0" rIns="0" bIns="0" rtlCol="0" anchor="t">
            <a:spAutoFit/>
          </a:bodyPr>
          <a:lstStyle/>
          <a:p>
            <a:r>
              <a:rPr lang="vi-VN" sz="11500" b="1" smtClean="0">
                <a:solidFill>
                  <a:prstClr val="black"/>
                </a:solidFill>
              </a:rPr>
              <a:t>Thank you!!!</a:t>
            </a:r>
            <a:endParaRPr lang="en-GB" sz="11500">
              <a:solidFill>
                <a:prstClr val="black"/>
              </a:solidFill>
            </a:endParaRPr>
          </a:p>
        </p:txBody>
      </p:sp>
      <p:sp>
        <p:nvSpPr>
          <p:cNvPr id="6" name="Freeform 6"/>
          <p:cNvSpPr/>
          <p:nvPr/>
        </p:nvSpPr>
        <p:spPr>
          <a:xfrm rot="-3491375">
            <a:off x="-4836512" y="-2167348"/>
            <a:ext cx="10555413" cy="4485095"/>
          </a:xfrm>
          <a:custGeom>
            <a:avLst/>
            <a:gdLst/>
            <a:ahLst/>
            <a:cxnLst/>
            <a:rect l="l" t="t" r="r" b="b"/>
            <a:pathLst>
              <a:path w="10555413" h="4485095">
                <a:moveTo>
                  <a:pt x="0" y="0"/>
                </a:moveTo>
                <a:lnTo>
                  <a:pt x="10555413" y="0"/>
                </a:lnTo>
                <a:lnTo>
                  <a:pt x="10555413" y="4485095"/>
                </a:lnTo>
                <a:lnTo>
                  <a:pt x="0" y="4485095"/>
                </a:lnTo>
                <a:lnTo>
                  <a:pt x="0" y="0"/>
                </a:lnTo>
                <a:close/>
              </a:path>
            </a:pathLst>
          </a:custGeom>
          <a:blipFill>
            <a:blip r:embed="rId5"/>
            <a:stretch>
              <a:fillRect t="-60034"/>
            </a:stretch>
          </a:blipFill>
        </p:spPr>
      </p:sp>
      <p:sp>
        <p:nvSpPr>
          <p:cNvPr id="7" name="Freeform 7"/>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6"/>
            <a:stretch>
              <a:fillRect/>
            </a:stretch>
          </a:blipFill>
        </p:spPr>
      </p:sp>
      <p:sp>
        <p:nvSpPr>
          <p:cNvPr id="8" name="Freeform 8"/>
          <p:cNvSpPr/>
          <p:nvPr/>
        </p:nvSpPr>
        <p:spPr>
          <a:xfrm rot="725974" flipH="1">
            <a:off x="-11540714" y="8115136"/>
            <a:ext cx="21999111" cy="8188558"/>
          </a:xfrm>
          <a:custGeom>
            <a:avLst/>
            <a:gdLst/>
            <a:ahLst/>
            <a:cxnLst/>
            <a:rect l="l" t="t" r="r" b="b"/>
            <a:pathLst>
              <a:path w="21999111" h="8188558">
                <a:moveTo>
                  <a:pt x="21999112" y="0"/>
                </a:moveTo>
                <a:lnTo>
                  <a:pt x="0" y="0"/>
                </a:lnTo>
                <a:lnTo>
                  <a:pt x="0" y="8188559"/>
                </a:lnTo>
                <a:lnTo>
                  <a:pt x="21999112" y="8188559"/>
                </a:lnTo>
                <a:lnTo>
                  <a:pt x="21999112" y="0"/>
                </a:lnTo>
                <a:close/>
              </a:path>
            </a:pathLst>
          </a:custGeom>
          <a:blipFill>
            <a:blip r:embed="rId6"/>
            <a:stretch>
              <a:fillRect/>
            </a:stretch>
          </a:blipFill>
        </p:spPr>
      </p:sp>
      <p:sp>
        <p:nvSpPr>
          <p:cNvPr id="9" name="Freeform 9"/>
          <p:cNvSpPr/>
          <p:nvPr/>
        </p:nvSpPr>
        <p:spPr>
          <a:xfrm rot="9603393">
            <a:off x="-4457121" y="-2369133"/>
            <a:ext cx="7024671" cy="5233380"/>
          </a:xfrm>
          <a:custGeom>
            <a:avLst/>
            <a:gdLst/>
            <a:ahLst/>
            <a:cxnLst/>
            <a:rect l="l" t="t" r="r" b="b"/>
            <a:pathLst>
              <a:path w="7024671" h="5233380">
                <a:moveTo>
                  <a:pt x="0" y="0"/>
                </a:moveTo>
                <a:lnTo>
                  <a:pt x="7024670" y="0"/>
                </a:lnTo>
                <a:lnTo>
                  <a:pt x="7024670" y="5233380"/>
                </a:lnTo>
                <a:lnTo>
                  <a:pt x="0" y="5233380"/>
                </a:lnTo>
                <a:lnTo>
                  <a:pt x="0" y="0"/>
                </a:lnTo>
                <a:close/>
              </a:path>
            </a:pathLst>
          </a:custGeom>
          <a:blipFill>
            <a:blip r:embed="rId7"/>
            <a:stretch>
              <a:fillRect/>
            </a:stretch>
          </a:blipFill>
        </p:spPr>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41159" y="5263867"/>
            <a:ext cx="10951529" cy="6858000"/>
          </a:xfrm>
          <a:prstGeom prst="rect">
            <a:avLst/>
          </a:prstGeom>
        </p:spPr>
      </p:pic>
    </p:spTree>
    <p:extLst>
      <p:ext uri="{BB962C8B-B14F-4D97-AF65-F5344CB8AC3E}">
        <p14:creationId xmlns:p14="http://schemas.microsoft.com/office/powerpoint/2010/main" val="3330260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pic>
        <p:nvPicPr>
          <p:cNvPr id="14" name="Picture 13" descr="C:\Users\Admin\Desktop\hoang-thanh-3.jpg"/>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810707" y="2511590"/>
            <a:ext cx="11034816" cy="5550544"/>
          </a:xfrm>
          <a:prstGeom prst="rect">
            <a:avLst/>
          </a:prstGeom>
          <a:noFill/>
          <a:ln>
            <a:noFill/>
          </a:ln>
        </p:spPr>
      </p:pic>
      <p:sp>
        <p:nvSpPr>
          <p:cNvPr id="9" name="Rectangle 8"/>
          <p:cNvSpPr/>
          <p:nvPr/>
        </p:nvSpPr>
        <p:spPr>
          <a:xfrm>
            <a:off x="6096000" y="9023746"/>
            <a:ext cx="7062831" cy="646331"/>
          </a:xfrm>
          <a:prstGeom prst="rect">
            <a:avLst/>
          </a:prstGeom>
        </p:spPr>
        <p:txBody>
          <a:bodyPr wrap="none">
            <a:spAutoFit/>
          </a:bodyPr>
          <a:lstStyle/>
          <a:p>
            <a:r>
              <a:rPr lang="en-US" sz="3600" b="1">
                <a:solidFill>
                  <a:schemeClr val="bg1"/>
                </a:solidFill>
                <a:latin typeface="Times New Roman" panose="02020603050405020304" pitchFamily="18" charset="0"/>
                <a:ea typeface="Calibri" panose="020F0502020204030204" pitchFamily="34" charset="0"/>
              </a:rPr>
              <a:t>Hoàng thành Thăng Long (Đại La)</a:t>
            </a:r>
            <a:endParaRPr lang="en-GB" sz="4800">
              <a:solidFill>
                <a:schemeClr val="bg1"/>
              </a:solidFill>
            </a:endParaRPr>
          </a:p>
        </p:txBody>
      </p:sp>
    </p:spTree>
    <p:extLst>
      <p:ext uri="{BB962C8B-B14F-4D97-AF65-F5344CB8AC3E}">
        <p14:creationId xmlns:p14="http://schemas.microsoft.com/office/powerpoint/2010/main" val="35642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pic>
        <p:nvPicPr>
          <p:cNvPr id="14" name="Picture 13" descr="C:\Users\Admin\Desktop\toàn cảnh.jpg"/>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013282" y="2324100"/>
            <a:ext cx="12226383" cy="5486399"/>
          </a:xfrm>
          <a:prstGeom prst="rect">
            <a:avLst/>
          </a:prstGeom>
          <a:noFill/>
          <a:ln>
            <a:noFill/>
          </a:ln>
        </p:spPr>
      </p:pic>
      <p:sp>
        <p:nvSpPr>
          <p:cNvPr id="15" name="Rectangle 14"/>
          <p:cNvSpPr/>
          <p:nvPr/>
        </p:nvSpPr>
        <p:spPr>
          <a:xfrm>
            <a:off x="6389879" y="9053651"/>
            <a:ext cx="6295891" cy="584775"/>
          </a:xfrm>
          <a:prstGeom prst="rect">
            <a:avLst/>
          </a:prstGeom>
        </p:spPr>
        <p:txBody>
          <a:bodyPr wrap="none">
            <a:spAutoFit/>
          </a:bodyPr>
          <a:lstStyle/>
          <a:p>
            <a:r>
              <a:rPr lang="en-US" sz="3200" b="1">
                <a:solidFill>
                  <a:schemeClr val="bg1"/>
                </a:solidFill>
                <a:latin typeface="Times New Roman" panose="02020603050405020304" pitchFamily="18" charset="0"/>
                <a:ea typeface="Calibri" panose="020F0502020204030204" pitchFamily="34" charset="0"/>
              </a:rPr>
              <a:t>Hoàng thành Thăng Long (Đại La)</a:t>
            </a:r>
            <a:endParaRPr lang="en-GB" sz="4400">
              <a:solidFill>
                <a:schemeClr val="bg1"/>
              </a:solidFill>
            </a:endParaRPr>
          </a:p>
        </p:txBody>
      </p:sp>
    </p:spTree>
    <p:extLst>
      <p:ext uri="{BB962C8B-B14F-4D97-AF65-F5344CB8AC3E}">
        <p14:creationId xmlns:p14="http://schemas.microsoft.com/office/powerpoint/2010/main" val="88874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pic>
        <p:nvPicPr>
          <p:cNvPr id="14" name="Picture 13" descr="C:\Users\Admin\Desktop\bai-van-phan-tich-tac-pham-chieu-doi-do-cua-ly-cong-uan-so-1-349924.jpg"/>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25810" y="2608892"/>
            <a:ext cx="11561790" cy="5354008"/>
          </a:xfrm>
          <a:prstGeom prst="rect">
            <a:avLst/>
          </a:prstGeom>
          <a:noFill/>
          <a:ln>
            <a:noFill/>
          </a:ln>
        </p:spPr>
      </p:pic>
      <p:sp>
        <p:nvSpPr>
          <p:cNvPr id="15" name="Rectangle 14"/>
          <p:cNvSpPr/>
          <p:nvPr/>
        </p:nvSpPr>
        <p:spPr>
          <a:xfrm>
            <a:off x="6065986" y="9115605"/>
            <a:ext cx="7829708" cy="707886"/>
          </a:xfrm>
          <a:prstGeom prst="rect">
            <a:avLst/>
          </a:prstGeom>
        </p:spPr>
        <p:txBody>
          <a:bodyPr wrap="none">
            <a:spAutoFit/>
          </a:bodyPr>
          <a:lstStyle/>
          <a:p>
            <a:r>
              <a:rPr lang="en-US" sz="4000" b="1">
                <a:solidFill>
                  <a:schemeClr val="bg1"/>
                </a:solidFill>
                <a:latin typeface="Times New Roman" panose="02020603050405020304" pitchFamily="18" charset="0"/>
                <a:ea typeface="Calibri" panose="020F0502020204030204" pitchFamily="34" charset="0"/>
              </a:rPr>
              <a:t>Hoàng thành Thăng Long (Đại La)</a:t>
            </a:r>
            <a:endParaRPr lang="en-GB" sz="5400">
              <a:solidFill>
                <a:schemeClr val="bg1"/>
              </a:solidFill>
            </a:endParaRPr>
          </a:p>
        </p:txBody>
      </p:sp>
    </p:spTree>
    <p:extLst>
      <p:ext uri="{BB962C8B-B14F-4D97-AF65-F5344CB8AC3E}">
        <p14:creationId xmlns:p14="http://schemas.microsoft.com/office/powerpoint/2010/main" val="147303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F1A1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6700"/>
            <a:ext cx="16230600" cy="9869453"/>
            <a:chOff x="0" y="0"/>
            <a:chExt cx="21640800" cy="11070274"/>
          </a:xfrm>
        </p:grpSpPr>
        <p:grpSp>
          <p:nvGrpSpPr>
            <p:cNvPr id="3" name="Group 3"/>
            <p:cNvGrpSpPr/>
            <p:nvPr/>
          </p:nvGrpSpPr>
          <p:grpSpPr>
            <a:xfrm>
              <a:off x="1368062" y="1907071"/>
              <a:ext cx="19081623" cy="7355293"/>
              <a:chOff x="0" y="0"/>
              <a:chExt cx="9464596" cy="3648268"/>
            </a:xfrm>
          </p:grpSpPr>
          <p:sp>
            <p:nvSpPr>
              <p:cNvPr id="4" name="Freeform 4"/>
              <p:cNvSpPr/>
              <p:nvPr/>
            </p:nvSpPr>
            <p:spPr>
              <a:xfrm>
                <a:off x="0" y="-2540"/>
                <a:ext cx="9464596" cy="3650808"/>
              </a:xfrm>
              <a:custGeom>
                <a:avLst/>
                <a:gdLst/>
                <a:ahLst/>
                <a:cxnLst/>
                <a:rect l="l" t="t" r="r" b="b"/>
                <a:pathLst>
                  <a:path w="9464596" h="3650808">
                    <a:moveTo>
                      <a:pt x="9462056" y="1110353"/>
                    </a:moveTo>
                    <a:lnTo>
                      <a:pt x="9464596" y="1093560"/>
                    </a:lnTo>
                    <a:lnTo>
                      <a:pt x="9458246" y="1097758"/>
                    </a:lnTo>
                    <a:lnTo>
                      <a:pt x="9458246" y="1071169"/>
                    </a:lnTo>
                    <a:cubicBezTo>
                      <a:pt x="9458246" y="1069770"/>
                      <a:pt x="9456976" y="1065571"/>
                      <a:pt x="9455706" y="1059974"/>
                    </a:cubicBezTo>
                    <a:lnTo>
                      <a:pt x="9455706" y="1057175"/>
                    </a:lnTo>
                    <a:lnTo>
                      <a:pt x="9454436" y="1057175"/>
                    </a:lnTo>
                    <a:cubicBezTo>
                      <a:pt x="9453166" y="1051577"/>
                      <a:pt x="9449356" y="1051577"/>
                      <a:pt x="9448086" y="1051577"/>
                    </a:cubicBezTo>
                    <a:cubicBezTo>
                      <a:pt x="9448086" y="1006795"/>
                      <a:pt x="9449356" y="960613"/>
                      <a:pt x="9450626" y="915831"/>
                    </a:cubicBezTo>
                    <a:cubicBezTo>
                      <a:pt x="9450626" y="903236"/>
                      <a:pt x="9451896" y="892041"/>
                      <a:pt x="9451896" y="879446"/>
                    </a:cubicBezTo>
                    <a:lnTo>
                      <a:pt x="9455706" y="879446"/>
                    </a:lnTo>
                    <a:lnTo>
                      <a:pt x="9455706" y="847090"/>
                    </a:lnTo>
                    <a:lnTo>
                      <a:pt x="9459516" y="847090"/>
                    </a:lnTo>
                    <a:lnTo>
                      <a:pt x="9459516" y="816610"/>
                    </a:lnTo>
                    <a:cubicBezTo>
                      <a:pt x="9462056" y="781050"/>
                      <a:pt x="9464596" y="726440"/>
                      <a:pt x="9462056" y="692150"/>
                    </a:cubicBezTo>
                    <a:cubicBezTo>
                      <a:pt x="9463326" y="674370"/>
                      <a:pt x="9460786" y="652780"/>
                      <a:pt x="9459516" y="641350"/>
                    </a:cubicBezTo>
                    <a:lnTo>
                      <a:pt x="9460786" y="641350"/>
                    </a:lnTo>
                    <a:lnTo>
                      <a:pt x="9456976" y="542290"/>
                    </a:lnTo>
                    <a:lnTo>
                      <a:pt x="9458246" y="541020"/>
                    </a:lnTo>
                    <a:lnTo>
                      <a:pt x="9458246" y="537210"/>
                    </a:lnTo>
                    <a:cubicBezTo>
                      <a:pt x="9458246" y="502920"/>
                      <a:pt x="9456976" y="468630"/>
                      <a:pt x="9456976" y="431800"/>
                    </a:cubicBezTo>
                    <a:cubicBezTo>
                      <a:pt x="9454436" y="361950"/>
                      <a:pt x="9453166" y="290830"/>
                      <a:pt x="9459516" y="213360"/>
                    </a:cubicBezTo>
                    <a:lnTo>
                      <a:pt x="9459516" y="207010"/>
                    </a:lnTo>
                    <a:cubicBezTo>
                      <a:pt x="9458246" y="191770"/>
                      <a:pt x="9458246" y="176530"/>
                      <a:pt x="9458246" y="158750"/>
                    </a:cubicBezTo>
                    <a:lnTo>
                      <a:pt x="9458246" y="80010"/>
                    </a:lnTo>
                    <a:lnTo>
                      <a:pt x="9463326" y="59690"/>
                    </a:lnTo>
                    <a:lnTo>
                      <a:pt x="9463326" y="8890"/>
                    </a:lnTo>
                    <a:lnTo>
                      <a:pt x="9456976" y="8890"/>
                    </a:lnTo>
                    <a:cubicBezTo>
                      <a:pt x="9418876" y="8890"/>
                      <a:pt x="9362996" y="7620"/>
                      <a:pt x="9347756" y="7620"/>
                    </a:cubicBezTo>
                    <a:cubicBezTo>
                      <a:pt x="9319816" y="7620"/>
                      <a:pt x="9304576" y="7620"/>
                      <a:pt x="9296956" y="8890"/>
                    </a:cubicBezTo>
                    <a:cubicBezTo>
                      <a:pt x="9263936" y="0"/>
                      <a:pt x="9185196" y="1270"/>
                      <a:pt x="9108996" y="3810"/>
                    </a:cubicBezTo>
                    <a:cubicBezTo>
                      <a:pt x="9070896" y="5080"/>
                      <a:pt x="9034066" y="5080"/>
                      <a:pt x="9008666" y="3810"/>
                    </a:cubicBezTo>
                    <a:lnTo>
                      <a:pt x="9004856" y="3810"/>
                    </a:lnTo>
                    <a:lnTo>
                      <a:pt x="9002316" y="10160"/>
                    </a:lnTo>
                    <a:cubicBezTo>
                      <a:pt x="8951516" y="10160"/>
                      <a:pt x="8901986" y="11430"/>
                      <a:pt x="8837216" y="13970"/>
                    </a:cubicBezTo>
                    <a:lnTo>
                      <a:pt x="8825786" y="13970"/>
                    </a:lnTo>
                    <a:lnTo>
                      <a:pt x="8827056" y="16510"/>
                    </a:lnTo>
                    <a:lnTo>
                      <a:pt x="8794036" y="16510"/>
                    </a:lnTo>
                    <a:lnTo>
                      <a:pt x="8794036" y="21590"/>
                    </a:lnTo>
                    <a:cubicBezTo>
                      <a:pt x="8771175" y="21590"/>
                      <a:pt x="8747046" y="20320"/>
                      <a:pt x="8720375" y="19050"/>
                    </a:cubicBezTo>
                    <a:cubicBezTo>
                      <a:pt x="8697516" y="17780"/>
                      <a:pt x="8674656" y="17780"/>
                      <a:pt x="8651796" y="16510"/>
                    </a:cubicBezTo>
                    <a:lnTo>
                      <a:pt x="8651796" y="15240"/>
                    </a:lnTo>
                    <a:cubicBezTo>
                      <a:pt x="8644175" y="13970"/>
                      <a:pt x="8635286" y="13970"/>
                      <a:pt x="8627666" y="12700"/>
                    </a:cubicBezTo>
                    <a:lnTo>
                      <a:pt x="8626396" y="44450"/>
                    </a:lnTo>
                    <a:lnTo>
                      <a:pt x="8622586" y="44450"/>
                    </a:lnTo>
                    <a:lnTo>
                      <a:pt x="8622586" y="13970"/>
                    </a:lnTo>
                    <a:cubicBezTo>
                      <a:pt x="8449099" y="10160"/>
                      <a:pt x="8218767" y="12700"/>
                      <a:pt x="7994052" y="15240"/>
                    </a:cubicBezTo>
                    <a:cubicBezTo>
                      <a:pt x="7763720" y="17780"/>
                      <a:pt x="7544625" y="20320"/>
                      <a:pt x="7342381" y="16510"/>
                    </a:cubicBezTo>
                    <a:cubicBezTo>
                      <a:pt x="7246878" y="17780"/>
                      <a:pt x="7173846" y="17780"/>
                      <a:pt x="7112050" y="16510"/>
                    </a:cubicBezTo>
                    <a:lnTo>
                      <a:pt x="7112050" y="15240"/>
                    </a:lnTo>
                    <a:lnTo>
                      <a:pt x="6921043" y="12700"/>
                    </a:lnTo>
                    <a:lnTo>
                      <a:pt x="6921043" y="16510"/>
                    </a:lnTo>
                    <a:cubicBezTo>
                      <a:pt x="6859246" y="16510"/>
                      <a:pt x="6791833" y="17780"/>
                      <a:pt x="6718800" y="17780"/>
                    </a:cubicBezTo>
                    <a:lnTo>
                      <a:pt x="6673857" y="12700"/>
                    </a:lnTo>
                    <a:lnTo>
                      <a:pt x="6645768" y="12700"/>
                    </a:lnTo>
                    <a:cubicBezTo>
                      <a:pt x="6572736" y="11430"/>
                      <a:pt x="6539030" y="11430"/>
                      <a:pt x="6527793" y="19050"/>
                    </a:cubicBezTo>
                    <a:lnTo>
                      <a:pt x="6527793" y="21590"/>
                    </a:lnTo>
                    <a:cubicBezTo>
                      <a:pt x="6499704" y="22860"/>
                      <a:pt x="6471614" y="22860"/>
                      <a:pt x="6449143" y="24130"/>
                    </a:cubicBezTo>
                    <a:cubicBezTo>
                      <a:pt x="6392965" y="19050"/>
                      <a:pt x="6319932" y="20320"/>
                      <a:pt x="6235665" y="20320"/>
                    </a:cubicBezTo>
                    <a:cubicBezTo>
                      <a:pt x="6151397" y="21590"/>
                      <a:pt x="6061512" y="21590"/>
                      <a:pt x="5999715" y="16510"/>
                    </a:cubicBezTo>
                    <a:lnTo>
                      <a:pt x="5994097" y="15240"/>
                    </a:lnTo>
                    <a:lnTo>
                      <a:pt x="5982861" y="15240"/>
                    </a:lnTo>
                    <a:cubicBezTo>
                      <a:pt x="5954772" y="16510"/>
                      <a:pt x="5842415" y="17780"/>
                      <a:pt x="5735676" y="19050"/>
                    </a:cubicBezTo>
                    <a:cubicBezTo>
                      <a:pt x="5634555" y="20320"/>
                      <a:pt x="5522198" y="21590"/>
                      <a:pt x="5432312" y="22860"/>
                    </a:cubicBezTo>
                    <a:cubicBezTo>
                      <a:pt x="5415459" y="20320"/>
                      <a:pt x="5381751" y="19050"/>
                      <a:pt x="5342427" y="19050"/>
                    </a:cubicBezTo>
                    <a:cubicBezTo>
                      <a:pt x="5213216" y="20320"/>
                      <a:pt x="5067151" y="21590"/>
                      <a:pt x="4887380" y="21590"/>
                    </a:cubicBezTo>
                    <a:lnTo>
                      <a:pt x="4881763" y="20320"/>
                    </a:lnTo>
                    <a:lnTo>
                      <a:pt x="4853674" y="21590"/>
                    </a:lnTo>
                    <a:cubicBezTo>
                      <a:pt x="4735699" y="21590"/>
                      <a:pt x="4617723" y="20320"/>
                      <a:pt x="4499749" y="20320"/>
                    </a:cubicBezTo>
                    <a:lnTo>
                      <a:pt x="4499749" y="17780"/>
                    </a:lnTo>
                    <a:cubicBezTo>
                      <a:pt x="4466041" y="19050"/>
                      <a:pt x="4432334" y="19050"/>
                      <a:pt x="4404246" y="20320"/>
                    </a:cubicBezTo>
                    <a:lnTo>
                      <a:pt x="4359303" y="20320"/>
                    </a:lnTo>
                    <a:cubicBezTo>
                      <a:pt x="4084027" y="19050"/>
                      <a:pt x="3797517" y="17780"/>
                      <a:pt x="3505389" y="17780"/>
                    </a:cubicBezTo>
                    <a:lnTo>
                      <a:pt x="3494153" y="17780"/>
                    </a:lnTo>
                    <a:lnTo>
                      <a:pt x="3477299" y="22860"/>
                    </a:lnTo>
                    <a:lnTo>
                      <a:pt x="3477299" y="27940"/>
                    </a:lnTo>
                    <a:lnTo>
                      <a:pt x="3466064" y="27940"/>
                    </a:lnTo>
                    <a:lnTo>
                      <a:pt x="3117757" y="16510"/>
                    </a:lnTo>
                    <a:cubicBezTo>
                      <a:pt x="3067197" y="16510"/>
                      <a:pt x="3039107" y="19050"/>
                      <a:pt x="3005400" y="20320"/>
                    </a:cubicBezTo>
                    <a:cubicBezTo>
                      <a:pt x="2954839" y="22860"/>
                      <a:pt x="2909896" y="26670"/>
                      <a:pt x="2763832" y="21590"/>
                    </a:cubicBezTo>
                    <a:lnTo>
                      <a:pt x="2763832" y="24130"/>
                    </a:lnTo>
                    <a:lnTo>
                      <a:pt x="2409908" y="24130"/>
                    </a:lnTo>
                    <a:cubicBezTo>
                      <a:pt x="1999804" y="24130"/>
                      <a:pt x="1527905" y="24130"/>
                      <a:pt x="1162745" y="19050"/>
                    </a:cubicBezTo>
                    <a:lnTo>
                      <a:pt x="1011062" y="17780"/>
                    </a:lnTo>
                    <a:lnTo>
                      <a:pt x="1072859" y="24130"/>
                    </a:lnTo>
                    <a:lnTo>
                      <a:pt x="1039151" y="24130"/>
                    </a:lnTo>
                    <a:cubicBezTo>
                      <a:pt x="893087" y="21590"/>
                      <a:pt x="848360" y="20320"/>
                      <a:pt x="840740" y="24130"/>
                    </a:cubicBezTo>
                    <a:lnTo>
                      <a:pt x="840740" y="21590"/>
                    </a:lnTo>
                    <a:cubicBezTo>
                      <a:pt x="839470" y="21590"/>
                      <a:pt x="839470" y="21590"/>
                      <a:pt x="838200" y="22860"/>
                    </a:cubicBezTo>
                    <a:cubicBezTo>
                      <a:pt x="836930" y="22860"/>
                      <a:pt x="835660" y="21590"/>
                      <a:pt x="833120" y="21590"/>
                    </a:cubicBezTo>
                    <a:lnTo>
                      <a:pt x="833120" y="15240"/>
                    </a:lnTo>
                    <a:cubicBezTo>
                      <a:pt x="797560" y="16510"/>
                      <a:pt x="768350" y="16510"/>
                      <a:pt x="742950" y="15240"/>
                    </a:cubicBezTo>
                    <a:cubicBezTo>
                      <a:pt x="713740" y="13970"/>
                      <a:pt x="687070" y="13970"/>
                      <a:pt x="659130" y="16510"/>
                    </a:cubicBezTo>
                    <a:cubicBezTo>
                      <a:pt x="657860" y="15240"/>
                      <a:pt x="656590" y="12700"/>
                      <a:pt x="652780" y="11430"/>
                    </a:cubicBezTo>
                    <a:lnTo>
                      <a:pt x="650240" y="11430"/>
                    </a:lnTo>
                    <a:cubicBezTo>
                      <a:pt x="646430" y="11430"/>
                      <a:pt x="643890" y="12700"/>
                      <a:pt x="641350" y="12700"/>
                    </a:cubicBezTo>
                    <a:lnTo>
                      <a:pt x="641350" y="7620"/>
                    </a:lnTo>
                    <a:cubicBezTo>
                      <a:pt x="572770" y="7620"/>
                      <a:pt x="551180" y="15240"/>
                      <a:pt x="541020" y="21590"/>
                    </a:cubicBezTo>
                    <a:cubicBezTo>
                      <a:pt x="486410" y="20320"/>
                      <a:pt x="438150" y="19050"/>
                      <a:pt x="391160" y="15240"/>
                    </a:cubicBezTo>
                    <a:lnTo>
                      <a:pt x="391160" y="20320"/>
                    </a:lnTo>
                    <a:lnTo>
                      <a:pt x="373380" y="20320"/>
                    </a:lnTo>
                    <a:lnTo>
                      <a:pt x="373380" y="22860"/>
                    </a:lnTo>
                    <a:lnTo>
                      <a:pt x="298450" y="22860"/>
                    </a:lnTo>
                    <a:lnTo>
                      <a:pt x="251460" y="19050"/>
                    </a:lnTo>
                    <a:lnTo>
                      <a:pt x="250190" y="19050"/>
                    </a:lnTo>
                    <a:cubicBezTo>
                      <a:pt x="240030" y="22860"/>
                      <a:pt x="205740" y="22860"/>
                      <a:pt x="173990" y="22860"/>
                    </a:cubicBezTo>
                    <a:cubicBezTo>
                      <a:pt x="146050" y="22860"/>
                      <a:pt x="120650" y="22860"/>
                      <a:pt x="107950" y="25400"/>
                    </a:cubicBezTo>
                    <a:lnTo>
                      <a:pt x="100330" y="27940"/>
                    </a:lnTo>
                    <a:lnTo>
                      <a:pt x="45720" y="27940"/>
                    </a:lnTo>
                    <a:lnTo>
                      <a:pt x="45720" y="34290"/>
                    </a:lnTo>
                    <a:lnTo>
                      <a:pt x="29210" y="34290"/>
                    </a:lnTo>
                    <a:lnTo>
                      <a:pt x="29210" y="40640"/>
                    </a:lnTo>
                    <a:cubicBezTo>
                      <a:pt x="29210" y="50800"/>
                      <a:pt x="29210" y="62230"/>
                      <a:pt x="27940" y="76200"/>
                    </a:cubicBezTo>
                    <a:lnTo>
                      <a:pt x="27940" y="87630"/>
                    </a:lnTo>
                    <a:cubicBezTo>
                      <a:pt x="27940" y="97790"/>
                      <a:pt x="27940" y="105410"/>
                      <a:pt x="26670" y="114300"/>
                    </a:cubicBezTo>
                    <a:lnTo>
                      <a:pt x="25400" y="130810"/>
                    </a:lnTo>
                    <a:cubicBezTo>
                      <a:pt x="21590" y="194310"/>
                      <a:pt x="22860" y="208280"/>
                      <a:pt x="22860" y="222250"/>
                    </a:cubicBezTo>
                    <a:cubicBezTo>
                      <a:pt x="24130" y="236220"/>
                      <a:pt x="24130" y="248920"/>
                      <a:pt x="20320" y="311150"/>
                    </a:cubicBezTo>
                    <a:lnTo>
                      <a:pt x="19050" y="328930"/>
                    </a:lnTo>
                    <a:lnTo>
                      <a:pt x="30480" y="316230"/>
                    </a:lnTo>
                    <a:cubicBezTo>
                      <a:pt x="31750" y="328930"/>
                      <a:pt x="29210" y="356870"/>
                      <a:pt x="27940" y="378460"/>
                    </a:cubicBezTo>
                    <a:cubicBezTo>
                      <a:pt x="26670" y="412750"/>
                      <a:pt x="22860" y="450850"/>
                      <a:pt x="25400" y="485140"/>
                    </a:cubicBezTo>
                    <a:lnTo>
                      <a:pt x="16510" y="457200"/>
                    </a:lnTo>
                    <a:lnTo>
                      <a:pt x="17780" y="504190"/>
                    </a:lnTo>
                    <a:cubicBezTo>
                      <a:pt x="17780" y="519430"/>
                      <a:pt x="19050" y="535940"/>
                      <a:pt x="19050" y="552450"/>
                    </a:cubicBezTo>
                    <a:cubicBezTo>
                      <a:pt x="16510" y="565150"/>
                      <a:pt x="13970" y="577850"/>
                      <a:pt x="12700" y="588010"/>
                    </a:cubicBezTo>
                    <a:lnTo>
                      <a:pt x="7620" y="588010"/>
                    </a:lnTo>
                    <a:cubicBezTo>
                      <a:pt x="3810" y="640080"/>
                      <a:pt x="5080" y="643890"/>
                      <a:pt x="8890" y="647700"/>
                    </a:cubicBezTo>
                    <a:cubicBezTo>
                      <a:pt x="10160" y="648970"/>
                      <a:pt x="12700" y="650240"/>
                      <a:pt x="13970" y="650240"/>
                    </a:cubicBezTo>
                    <a:cubicBezTo>
                      <a:pt x="15240" y="652780"/>
                      <a:pt x="16510" y="659130"/>
                      <a:pt x="16510" y="675640"/>
                    </a:cubicBezTo>
                    <a:cubicBezTo>
                      <a:pt x="15240" y="675640"/>
                      <a:pt x="13970" y="675640"/>
                      <a:pt x="11430" y="676910"/>
                    </a:cubicBezTo>
                    <a:cubicBezTo>
                      <a:pt x="6350" y="679450"/>
                      <a:pt x="5080" y="685800"/>
                      <a:pt x="5080" y="712470"/>
                    </a:cubicBezTo>
                    <a:cubicBezTo>
                      <a:pt x="3810" y="722630"/>
                      <a:pt x="5080" y="748030"/>
                      <a:pt x="7620" y="779780"/>
                    </a:cubicBezTo>
                    <a:cubicBezTo>
                      <a:pt x="8890" y="800100"/>
                      <a:pt x="10160" y="822960"/>
                      <a:pt x="11430" y="845820"/>
                    </a:cubicBezTo>
                    <a:lnTo>
                      <a:pt x="38100" y="845820"/>
                    </a:lnTo>
                    <a:lnTo>
                      <a:pt x="11430" y="845820"/>
                    </a:lnTo>
                    <a:lnTo>
                      <a:pt x="11430" y="857250"/>
                    </a:lnTo>
                    <a:cubicBezTo>
                      <a:pt x="7620" y="861253"/>
                      <a:pt x="6350" y="875247"/>
                      <a:pt x="6350" y="936823"/>
                    </a:cubicBezTo>
                    <a:lnTo>
                      <a:pt x="10160" y="936823"/>
                    </a:lnTo>
                    <a:lnTo>
                      <a:pt x="10160" y="943820"/>
                    </a:lnTo>
                    <a:lnTo>
                      <a:pt x="19050" y="945219"/>
                    </a:lnTo>
                    <a:lnTo>
                      <a:pt x="19050" y="964811"/>
                    </a:lnTo>
                    <a:lnTo>
                      <a:pt x="12700" y="964811"/>
                    </a:lnTo>
                    <a:lnTo>
                      <a:pt x="16510" y="1020789"/>
                    </a:lnTo>
                    <a:lnTo>
                      <a:pt x="16510" y="1029186"/>
                    </a:lnTo>
                    <a:cubicBezTo>
                      <a:pt x="13970" y="1080965"/>
                      <a:pt x="10160" y="1134144"/>
                      <a:pt x="16510" y="1170529"/>
                    </a:cubicBezTo>
                    <a:cubicBezTo>
                      <a:pt x="16510" y="1173328"/>
                      <a:pt x="16510" y="1174728"/>
                      <a:pt x="15240" y="1176127"/>
                    </a:cubicBezTo>
                    <a:lnTo>
                      <a:pt x="12700" y="1177526"/>
                    </a:lnTo>
                    <a:lnTo>
                      <a:pt x="12700" y="1183124"/>
                    </a:lnTo>
                    <a:cubicBezTo>
                      <a:pt x="13970" y="1197119"/>
                      <a:pt x="13970" y="1218110"/>
                      <a:pt x="15240" y="1240501"/>
                    </a:cubicBezTo>
                    <a:cubicBezTo>
                      <a:pt x="16510" y="1285284"/>
                      <a:pt x="19050" y="1335663"/>
                      <a:pt x="21590" y="1359454"/>
                    </a:cubicBezTo>
                    <a:cubicBezTo>
                      <a:pt x="21590" y="1362253"/>
                      <a:pt x="20320" y="1365052"/>
                      <a:pt x="20320" y="1366451"/>
                    </a:cubicBezTo>
                    <a:cubicBezTo>
                      <a:pt x="20320" y="1367850"/>
                      <a:pt x="19050" y="1369250"/>
                      <a:pt x="19050" y="1370649"/>
                    </a:cubicBezTo>
                    <a:lnTo>
                      <a:pt x="21590" y="1370649"/>
                    </a:lnTo>
                    <a:lnTo>
                      <a:pt x="21590" y="1372049"/>
                    </a:lnTo>
                    <a:cubicBezTo>
                      <a:pt x="15240" y="1404236"/>
                      <a:pt x="17780" y="1471409"/>
                      <a:pt x="20320" y="1531585"/>
                    </a:cubicBezTo>
                    <a:cubicBezTo>
                      <a:pt x="21590" y="1576367"/>
                      <a:pt x="24130" y="1632345"/>
                      <a:pt x="20320" y="1643540"/>
                    </a:cubicBezTo>
                    <a:lnTo>
                      <a:pt x="16510" y="1643540"/>
                    </a:lnTo>
                    <a:lnTo>
                      <a:pt x="17780" y="1751297"/>
                    </a:lnTo>
                    <a:lnTo>
                      <a:pt x="11430" y="1751297"/>
                    </a:lnTo>
                    <a:cubicBezTo>
                      <a:pt x="11430" y="1763892"/>
                      <a:pt x="10160" y="1775088"/>
                      <a:pt x="10160" y="1786283"/>
                    </a:cubicBezTo>
                    <a:lnTo>
                      <a:pt x="8890" y="1784884"/>
                    </a:lnTo>
                    <a:lnTo>
                      <a:pt x="10160" y="1801677"/>
                    </a:lnTo>
                    <a:lnTo>
                      <a:pt x="10160" y="1805875"/>
                    </a:lnTo>
                    <a:lnTo>
                      <a:pt x="13970" y="1910834"/>
                    </a:lnTo>
                    <a:lnTo>
                      <a:pt x="21590" y="1910834"/>
                    </a:lnTo>
                    <a:cubicBezTo>
                      <a:pt x="22860" y="1917831"/>
                      <a:pt x="22860" y="1924828"/>
                      <a:pt x="24130" y="1930426"/>
                    </a:cubicBezTo>
                    <a:lnTo>
                      <a:pt x="22860" y="1929026"/>
                    </a:lnTo>
                    <a:lnTo>
                      <a:pt x="21590" y="1951417"/>
                    </a:lnTo>
                    <a:cubicBezTo>
                      <a:pt x="20320" y="1973808"/>
                      <a:pt x="20320" y="1992001"/>
                      <a:pt x="20320" y="2008794"/>
                    </a:cubicBezTo>
                    <a:cubicBezTo>
                      <a:pt x="17780" y="2017191"/>
                      <a:pt x="15240" y="2025588"/>
                      <a:pt x="13970" y="2035384"/>
                    </a:cubicBezTo>
                    <a:lnTo>
                      <a:pt x="12700" y="2039582"/>
                    </a:lnTo>
                    <a:lnTo>
                      <a:pt x="12700" y="2042381"/>
                    </a:lnTo>
                    <a:cubicBezTo>
                      <a:pt x="13970" y="2043781"/>
                      <a:pt x="15240" y="2049378"/>
                      <a:pt x="16510" y="2074568"/>
                    </a:cubicBezTo>
                    <a:cubicBezTo>
                      <a:pt x="16510" y="2108154"/>
                      <a:pt x="19050" y="2136143"/>
                      <a:pt x="22860" y="2179526"/>
                    </a:cubicBezTo>
                    <a:lnTo>
                      <a:pt x="12700" y="2220110"/>
                    </a:lnTo>
                    <a:cubicBezTo>
                      <a:pt x="8890" y="2235504"/>
                      <a:pt x="8890" y="2239702"/>
                      <a:pt x="8890" y="2246699"/>
                    </a:cubicBezTo>
                    <a:cubicBezTo>
                      <a:pt x="8890" y="2252297"/>
                      <a:pt x="8890" y="2260694"/>
                      <a:pt x="5080" y="2284484"/>
                    </a:cubicBezTo>
                    <a:lnTo>
                      <a:pt x="8890" y="2285884"/>
                    </a:lnTo>
                    <a:cubicBezTo>
                      <a:pt x="10160" y="2294280"/>
                      <a:pt x="10160" y="2326467"/>
                      <a:pt x="10160" y="2347459"/>
                    </a:cubicBezTo>
                    <a:cubicBezTo>
                      <a:pt x="10160" y="2389442"/>
                      <a:pt x="10160" y="2404836"/>
                      <a:pt x="12700" y="2409034"/>
                    </a:cubicBezTo>
                    <a:cubicBezTo>
                      <a:pt x="10160" y="2428627"/>
                      <a:pt x="8890" y="2446819"/>
                      <a:pt x="8890" y="2466412"/>
                    </a:cubicBezTo>
                    <a:cubicBezTo>
                      <a:pt x="7620" y="2488802"/>
                      <a:pt x="7620" y="2512593"/>
                      <a:pt x="2540" y="2541981"/>
                    </a:cubicBezTo>
                    <a:lnTo>
                      <a:pt x="0" y="2558774"/>
                    </a:lnTo>
                    <a:lnTo>
                      <a:pt x="6350" y="2554576"/>
                    </a:lnTo>
                    <a:lnTo>
                      <a:pt x="6350" y="2581166"/>
                    </a:lnTo>
                    <a:cubicBezTo>
                      <a:pt x="6350" y="2582565"/>
                      <a:pt x="7620" y="2586763"/>
                      <a:pt x="8890" y="2592361"/>
                    </a:cubicBezTo>
                    <a:lnTo>
                      <a:pt x="8890" y="2595160"/>
                    </a:lnTo>
                    <a:lnTo>
                      <a:pt x="10160" y="2595160"/>
                    </a:lnTo>
                    <a:cubicBezTo>
                      <a:pt x="11430" y="2600758"/>
                      <a:pt x="15240" y="2600758"/>
                      <a:pt x="16510" y="2600758"/>
                    </a:cubicBezTo>
                    <a:cubicBezTo>
                      <a:pt x="16510" y="2645540"/>
                      <a:pt x="15240" y="2691721"/>
                      <a:pt x="13970" y="2736504"/>
                    </a:cubicBezTo>
                    <a:cubicBezTo>
                      <a:pt x="13970" y="2749099"/>
                      <a:pt x="12700" y="2760294"/>
                      <a:pt x="12700" y="2772889"/>
                    </a:cubicBezTo>
                    <a:lnTo>
                      <a:pt x="8890" y="2772889"/>
                    </a:lnTo>
                    <a:lnTo>
                      <a:pt x="8890" y="2803718"/>
                    </a:lnTo>
                    <a:lnTo>
                      <a:pt x="6350" y="2803718"/>
                    </a:lnTo>
                    <a:lnTo>
                      <a:pt x="6350" y="2834198"/>
                    </a:lnTo>
                    <a:cubicBezTo>
                      <a:pt x="3810" y="2869758"/>
                      <a:pt x="1270" y="2924368"/>
                      <a:pt x="3810" y="2958658"/>
                    </a:cubicBezTo>
                    <a:cubicBezTo>
                      <a:pt x="2540" y="2976438"/>
                      <a:pt x="5080" y="2998028"/>
                      <a:pt x="6350" y="3009458"/>
                    </a:cubicBezTo>
                    <a:lnTo>
                      <a:pt x="5080" y="3009458"/>
                    </a:lnTo>
                    <a:lnTo>
                      <a:pt x="8890" y="3108518"/>
                    </a:lnTo>
                    <a:lnTo>
                      <a:pt x="7620" y="3109788"/>
                    </a:lnTo>
                    <a:lnTo>
                      <a:pt x="7620" y="3113598"/>
                    </a:lnTo>
                    <a:cubicBezTo>
                      <a:pt x="7620" y="3147888"/>
                      <a:pt x="8890" y="3182178"/>
                      <a:pt x="8890" y="3219008"/>
                    </a:cubicBezTo>
                    <a:cubicBezTo>
                      <a:pt x="11430" y="3288858"/>
                      <a:pt x="12700" y="3359978"/>
                      <a:pt x="6350" y="3437448"/>
                    </a:cubicBezTo>
                    <a:lnTo>
                      <a:pt x="6350" y="3443798"/>
                    </a:lnTo>
                    <a:cubicBezTo>
                      <a:pt x="7620" y="3459038"/>
                      <a:pt x="7620" y="3474278"/>
                      <a:pt x="7620" y="3492058"/>
                    </a:cubicBezTo>
                    <a:lnTo>
                      <a:pt x="7620" y="3570798"/>
                    </a:lnTo>
                    <a:lnTo>
                      <a:pt x="2540" y="3591118"/>
                    </a:lnTo>
                    <a:lnTo>
                      <a:pt x="2540" y="3641918"/>
                    </a:lnTo>
                    <a:lnTo>
                      <a:pt x="8890" y="3641918"/>
                    </a:lnTo>
                    <a:cubicBezTo>
                      <a:pt x="46990" y="3641918"/>
                      <a:pt x="102870" y="3643188"/>
                      <a:pt x="118110" y="3643188"/>
                    </a:cubicBezTo>
                    <a:cubicBezTo>
                      <a:pt x="146050" y="3643188"/>
                      <a:pt x="161290" y="3643188"/>
                      <a:pt x="168910" y="3641918"/>
                    </a:cubicBezTo>
                    <a:cubicBezTo>
                      <a:pt x="189230" y="3646998"/>
                      <a:pt x="227330" y="3648268"/>
                      <a:pt x="271780" y="3648268"/>
                    </a:cubicBezTo>
                    <a:cubicBezTo>
                      <a:pt x="298450" y="3648268"/>
                      <a:pt x="327660" y="3648268"/>
                      <a:pt x="356870" y="3646998"/>
                    </a:cubicBezTo>
                    <a:cubicBezTo>
                      <a:pt x="394970" y="3645728"/>
                      <a:pt x="431800" y="3645728"/>
                      <a:pt x="457200" y="3646998"/>
                    </a:cubicBezTo>
                    <a:lnTo>
                      <a:pt x="461010" y="3646998"/>
                    </a:lnTo>
                    <a:lnTo>
                      <a:pt x="463550" y="3640648"/>
                    </a:lnTo>
                    <a:cubicBezTo>
                      <a:pt x="514350" y="3640648"/>
                      <a:pt x="563880" y="3639378"/>
                      <a:pt x="628650" y="3636838"/>
                    </a:cubicBezTo>
                    <a:lnTo>
                      <a:pt x="640080" y="3636838"/>
                    </a:lnTo>
                    <a:lnTo>
                      <a:pt x="638810" y="3634298"/>
                    </a:lnTo>
                    <a:lnTo>
                      <a:pt x="671830" y="3634298"/>
                    </a:lnTo>
                    <a:lnTo>
                      <a:pt x="671830" y="3629218"/>
                    </a:lnTo>
                    <a:cubicBezTo>
                      <a:pt x="694690" y="3629218"/>
                      <a:pt x="718820" y="3630488"/>
                      <a:pt x="745490" y="3631758"/>
                    </a:cubicBezTo>
                    <a:cubicBezTo>
                      <a:pt x="763270" y="3633028"/>
                      <a:pt x="781050" y="3633028"/>
                      <a:pt x="798830" y="3634298"/>
                    </a:cubicBezTo>
                    <a:lnTo>
                      <a:pt x="798830" y="3645728"/>
                    </a:lnTo>
                    <a:lnTo>
                      <a:pt x="1151509" y="3645728"/>
                    </a:lnTo>
                    <a:cubicBezTo>
                      <a:pt x="1258248" y="3645728"/>
                      <a:pt x="1359369" y="3644458"/>
                      <a:pt x="1466108" y="3643188"/>
                    </a:cubicBezTo>
                    <a:cubicBezTo>
                      <a:pt x="1696440" y="3640648"/>
                      <a:pt x="1915536" y="3638108"/>
                      <a:pt x="2117779" y="3641918"/>
                    </a:cubicBezTo>
                    <a:cubicBezTo>
                      <a:pt x="2213283" y="3640648"/>
                      <a:pt x="2286315" y="3640648"/>
                      <a:pt x="2348111" y="3641918"/>
                    </a:cubicBezTo>
                    <a:lnTo>
                      <a:pt x="2348111" y="3643188"/>
                    </a:lnTo>
                    <a:lnTo>
                      <a:pt x="2387436" y="3643188"/>
                    </a:lnTo>
                    <a:lnTo>
                      <a:pt x="2533500" y="3645728"/>
                    </a:lnTo>
                    <a:lnTo>
                      <a:pt x="2533500" y="3641918"/>
                    </a:lnTo>
                    <a:cubicBezTo>
                      <a:pt x="2595296" y="3641918"/>
                      <a:pt x="2662711" y="3640648"/>
                      <a:pt x="2735743" y="3640648"/>
                    </a:cubicBezTo>
                    <a:lnTo>
                      <a:pt x="2786303" y="3646998"/>
                    </a:lnTo>
                    <a:lnTo>
                      <a:pt x="2820010" y="3646998"/>
                    </a:lnTo>
                    <a:cubicBezTo>
                      <a:pt x="2893043" y="3648268"/>
                      <a:pt x="2926750" y="3648268"/>
                      <a:pt x="2937986" y="3640648"/>
                    </a:cubicBezTo>
                    <a:lnTo>
                      <a:pt x="2937986" y="3638108"/>
                    </a:lnTo>
                    <a:cubicBezTo>
                      <a:pt x="2966075" y="3636838"/>
                      <a:pt x="2994164" y="3636838"/>
                      <a:pt x="3016635" y="3635568"/>
                    </a:cubicBezTo>
                    <a:cubicBezTo>
                      <a:pt x="3072814" y="3640648"/>
                      <a:pt x="3145846" y="3639378"/>
                      <a:pt x="3230114" y="3639378"/>
                    </a:cubicBezTo>
                    <a:cubicBezTo>
                      <a:pt x="3314382" y="3638108"/>
                      <a:pt x="3404267" y="3638108"/>
                      <a:pt x="3466064" y="3643188"/>
                    </a:cubicBezTo>
                    <a:lnTo>
                      <a:pt x="3471682" y="3644458"/>
                    </a:lnTo>
                    <a:lnTo>
                      <a:pt x="3482917" y="3644458"/>
                    </a:lnTo>
                    <a:cubicBezTo>
                      <a:pt x="3511007" y="3643188"/>
                      <a:pt x="3623363" y="3641918"/>
                      <a:pt x="3730103" y="3640648"/>
                    </a:cubicBezTo>
                    <a:cubicBezTo>
                      <a:pt x="3831224" y="3639378"/>
                      <a:pt x="3943581" y="3638108"/>
                      <a:pt x="4033467" y="3636838"/>
                    </a:cubicBezTo>
                    <a:cubicBezTo>
                      <a:pt x="4050320" y="3639378"/>
                      <a:pt x="4089645" y="3640648"/>
                      <a:pt x="4123353" y="3640648"/>
                    </a:cubicBezTo>
                    <a:cubicBezTo>
                      <a:pt x="4252563" y="3639378"/>
                      <a:pt x="4398627" y="3638108"/>
                      <a:pt x="4578398" y="3638108"/>
                    </a:cubicBezTo>
                    <a:lnTo>
                      <a:pt x="4584017" y="3639378"/>
                    </a:lnTo>
                    <a:lnTo>
                      <a:pt x="4612106" y="3638108"/>
                    </a:lnTo>
                    <a:cubicBezTo>
                      <a:pt x="4730080" y="3638108"/>
                      <a:pt x="4848055" y="3639378"/>
                      <a:pt x="4966030" y="3639378"/>
                    </a:cubicBezTo>
                    <a:lnTo>
                      <a:pt x="4966030" y="3641918"/>
                    </a:lnTo>
                    <a:lnTo>
                      <a:pt x="5061534" y="3639378"/>
                    </a:lnTo>
                    <a:lnTo>
                      <a:pt x="5106476" y="3639378"/>
                    </a:lnTo>
                    <a:cubicBezTo>
                      <a:pt x="5381751" y="3640648"/>
                      <a:pt x="5668261" y="3641918"/>
                      <a:pt x="5960390" y="3641918"/>
                    </a:cubicBezTo>
                    <a:lnTo>
                      <a:pt x="5971626" y="3641918"/>
                    </a:lnTo>
                    <a:lnTo>
                      <a:pt x="5988479" y="3636838"/>
                    </a:lnTo>
                    <a:lnTo>
                      <a:pt x="5988479" y="3631758"/>
                    </a:lnTo>
                    <a:lnTo>
                      <a:pt x="5999715" y="3631758"/>
                    </a:lnTo>
                    <a:lnTo>
                      <a:pt x="6348022" y="3643188"/>
                    </a:lnTo>
                    <a:cubicBezTo>
                      <a:pt x="6398582" y="3643188"/>
                      <a:pt x="6426671" y="3640648"/>
                      <a:pt x="6460379" y="3639378"/>
                    </a:cubicBezTo>
                    <a:cubicBezTo>
                      <a:pt x="6510939" y="3636838"/>
                      <a:pt x="6555882" y="3633028"/>
                      <a:pt x="6701947" y="3638108"/>
                    </a:cubicBezTo>
                    <a:lnTo>
                      <a:pt x="6701947" y="3635568"/>
                    </a:lnTo>
                    <a:lnTo>
                      <a:pt x="7050253" y="3635568"/>
                    </a:lnTo>
                    <a:cubicBezTo>
                      <a:pt x="7460356" y="3635568"/>
                      <a:pt x="7932256" y="3635568"/>
                      <a:pt x="8297416" y="3640648"/>
                    </a:cubicBezTo>
                    <a:lnTo>
                      <a:pt x="8449098" y="3641918"/>
                    </a:lnTo>
                    <a:lnTo>
                      <a:pt x="8387302" y="3635568"/>
                    </a:lnTo>
                    <a:lnTo>
                      <a:pt x="8421008" y="3635568"/>
                    </a:lnTo>
                    <a:cubicBezTo>
                      <a:pt x="8561455" y="3638108"/>
                      <a:pt x="8614966" y="3639378"/>
                      <a:pt x="8622586" y="3635568"/>
                    </a:cubicBezTo>
                    <a:lnTo>
                      <a:pt x="8622586" y="3636838"/>
                    </a:lnTo>
                    <a:cubicBezTo>
                      <a:pt x="8623856" y="3636838"/>
                      <a:pt x="8623856" y="3636838"/>
                      <a:pt x="8625125" y="3635568"/>
                    </a:cubicBezTo>
                    <a:cubicBezTo>
                      <a:pt x="8626396" y="3635568"/>
                      <a:pt x="8627666" y="3636838"/>
                      <a:pt x="8630206" y="3636838"/>
                    </a:cubicBezTo>
                    <a:lnTo>
                      <a:pt x="8630206" y="3643188"/>
                    </a:lnTo>
                    <a:cubicBezTo>
                      <a:pt x="8665766" y="3641918"/>
                      <a:pt x="8694975" y="3641918"/>
                      <a:pt x="8720375" y="3643188"/>
                    </a:cubicBezTo>
                    <a:cubicBezTo>
                      <a:pt x="8749586" y="3644458"/>
                      <a:pt x="8776256" y="3644458"/>
                      <a:pt x="8804196" y="3641918"/>
                    </a:cubicBezTo>
                    <a:cubicBezTo>
                      <a:pt x="8805466" y="3643188"/>
                      <a:pt x="8806736" y="3645728"/>
                      <a:pt x="8810546" y="3646998"/>
                    </a:cubicBezTo>
                    <a:lnTo>
                      <a:pt x="8813086" y="3646998"/>
                    </a:lnTo>
                    <a:cubicBezTo>
                      <a:pt x="8816896" y="3646998"/>
                      <a:pt x="8819436" y="3645728"/>
                      <a:pt x="8821975" y="3645728"/>
                    </a:cubicBezTo>
                    <a:lnTo>
                      <a:pt x="8821975" y="3650808"/>
                    </a:lnTo>
                    <a:cubicBezTo>
                      <a:pt x="8890556" y="3650808"/>
                      <a:pt x="8912146" y="3643188"/>
                      <a:pt x="8922306" y="3636838"/>
                    </a:cubicBezTo>
                    <a:cubicBezTo>
                      <a:pt x="8976916" y="3638108"/>
                      <a:pt x="9025175" y="3640648"/>
                      <a:pt x="9072166" y="3644458"/>
                    </a:cubicBezTo>
                    <a:lnTo>
                      <a:pt x="9072166" y="3639378"/>
                    </a:lnTo>
                    <a:lnTo>
                      <a:pt x="9089946" y="3639378"/>
                    </a:lnTo>
                    <a:lnTo>
                      <a:pt x="9089946" y="3635568"/>
                    </a:lnTo>
                    <a:lnTo>
                      <a:pt x="9164875" y="3635568"/>
                    </a:lnTo>
                    <a:lnTo>
                      <a:pt x="9211866" y="3638108"/>
                    </a:lnTo>
                    <a:lnTo>
                      <a:pt x="9213136" y="3638108"/>
                    </a:lnTo>
                    <a:cubicBezTo>
                      <a:pt x="9223296" y="3634298"/>
                      <a:pt x="9257586" y="3634298"/>
                      <a:pt x="9289336" y="3634298"/>
                    </a:cubicBezTo>
                    <a:cubicBezTo>
                      <a:pt x="9317276" y="3634298"/>
                      <a:pt x="9342676" y="3634298"/>
                      <a:pt x="9354106" y="3631758"/>
                    </a:cubicBezTo>
                    <a:lnTo>
                      <a:pt x="9417606" y="3631758"/>
                    </a:lnTo>
                    <a:lnTo>
                      <a:pt x="9417606" y="3625408"/>
                    </a:lnTo>
                    <a:lnTo>
                      <a:pt x="9434116" y="3625408"/>
                    </a:lnTo>
                    <a:lnTo>
                      <a:pt x="9434116" y="3619058"/>
                    </a:lnTo>
                    <a:cubicBezTo>
                      <a:pt x="9434116" y="3608898"/>
                      <a:pt x="9434116" y="3597468"/>
                      <a:pt x="9435386" y="3584768"/>
                    </a:cubicBezTo>
                    <a:lnTo>
                      <a:pt x="9435386" y="3572068"/>
                    </a:lnTo>
                    <a:cubicBezTo>
                      <a:pt x="9435386" y="3561908"/>
                      <a:pt x="9435386" y="3554288"/>
                      <a:pt x="9436656" y="3545398"/>
                    </a:cubicBezTo>
                    <a:lnTo>
                      <a:pt x="9437926" y="3528888"/>
                    </a:lnTo>
                    <a:cubicBezTo>
                      <a:pt x="9441736" y="3465388"/>
                      <a:pt x="9440466" y="3451418"/>
                      <a:pt x="9440466" y="3437448"/>
                    </a:cubicBezTo>
                    <a:cubicBezTo>
                      <a:pt x="9439196" y="3423478"/>
                      <a:pt x="9439196" y="3410778"/>
                      <a:pt x="9443006" y="3348549"/>
                    </a:cubicBezTo>
                    <a:lnTo>
                      <a:pt x="9444276" y="3330768"/>
                    </a:lnTo>
                    <a:lnTo>
                      <a:pt x="9432846" y="3343468"/>
                    </a:lnTo>
                    <a:cubicBezTo>
                      <a:pt x="9431576" y="3330768"/>
                      <a:pt x="9434116" y="3302828"/>
                      <a:pt x="9435386" y="3281238"/>
                    </a:cubicBezTo>
                    <a:cubicBezTo>
                      <a:pt x="9437926" y="3248218"/>
                      <a:pt x="9441736" y="3210118"/>
                      <a:pt x="9439196" y="3175828"/>
                    </a:cubicBezTo>
                    <a:lnTo>
                      <a:pt x="9448086" y="3203768"/>
                    </a:lnTo>
                    <a:lnTo>
                      <a:pt x="9446816" y="3156778"/>
                    </a:lnTo>
                    <a:cubicBezTo>
                      <a:pt x="9446816" y="3141538"/>
                      <a:pt x="9445546" y="3125028"/>
                      <a:pt x="9445546" y="3108518"/>
                    </a:cubicBezTo>
                    <a:cubicBezTo>
                      <a:pt x="9448086" y="3095818"/>
                      <a:pt x="9450626" y="3083118"/>
                      <a:pt x="9451896" y="3072958"/>
                    </a:cubicBezTo>
                    <a:lnTo>
                      <a:pt x="9456976" y="3072958"/>
                    </a:lnTo>
                    <a:cubicBezTo>
                      <a:pt x="9460786" y="3020888"/>
                      <a:pt x="9459516" y="3017078"/>
                      <a:pt x="9455706" y="3013268"/>
                    </a:cubicBezTo>
                    <a:cubicBezTo>
                      <a:pt x="9454436" y="3011998"/>
                      <a:pt x="9451896" y="3010728"/>
                      <a:pt x="9450626" y="3010728"/>
                    </a:cubicBezTo>
                    <a:cubicBezTo>
                      <a:pt x="9449356" y="3008188"/>
                      <a:pt x="9448086" y="3001838"/>
                      <a:pt x="9448086" y="2985328"/>
                    </a:cubicBezTo>
                    <a:cubicBezTo>
                      <a:pt x="9449356" y="2985328"/>
                      <a:pt x="9450626" y="2985328"/>
                      <a:pt x="9453166" y="2984058"/>
                    </a:cubicBezTo>
                    <a:cubicBezTo>
                      <a:pt x="9458246" y="2981518"/>
                      <a:pt x="9459516" y="2975168"/>
                      <a:pt x="9459516" y="2948498"/>
                    </a:cubicBezTo>
                    <a:cubicBezTo>
                      <a:pt x="9460786" y="2938338"/>
                      <a:pt x="9459516" y="2912938"/>
                      <a:pt x="9456976" y="2881188"/>
                    </a:cubicBezTo>
                    <a:cubicBezTo>
                      <a:pt x="9455706" y="2860868"/>
                      <a:pt x="9454436" y="2838008"/>
                      <a:pt x="9453166" y="2815148"/>
                    </a:cubicBezTo>
                    <a:lnTo>
                      <a:pt x="9453166" y="2792288"/>
                    </a:lnTo>
                    <a:cubicBezTo>
                      <a:pt x="9458246" y="2786883"/>
                      <a:pt x="9459516" y="2768691"/>
                      <a:pt x="9458246" y="2715512"/>
                    </a:cubicBezTo>
                    <a:lnTo>
                      <a:pt x="9454436" y="2715512"/>
                    </a:lnTo>
                    <a:lnTo>
                      <a:pt x="9454436" y="2708515"/>
                    </a:lnTo>
                    <a:lnTo>
                      <a:pt x="9445546" y="2707115"/>
                    </a:lnTo>
                    <a:lnTo>
                      <a:pt x="9445546" y="2687523"/>
                    </a:lnTo>
                    <a:lnTo>
                      <a:pt x="9451896" y="2687523"/>
                    </a:lnTo>
                    <a:lnTo>
                      <a:pt x="9448086" y="2631546"/>
                    </a:lnTo>
                    <a:lnTo>
                      <a:pt x="9448086" y="2623149"/>
                    </a:lnTo>
                    <a:cubicBezTo>
                      <a:pt x="9450626" y="2571370"/>
                      <a:pt x="9454436" y="2518191"/>
                      <a:pt x="9448086" y="2481806"/>
                    </a:cubicBezTo>
                    <a:cubicBezTo>
                      <a:pt x="9448086" y="2479007"/>
                      <a:pt x="9448086" y="2477607"/>
                      <a:pt x="9449356" y="2476208"/>
                    </a:cubicBezTo>
                    <a:lnTo>
                      <a:pt x="9451896" y="2474808"/>
                    </a:lnTo>
                    <a:lnTo>
                      <a:pt x="9451896" y="2469210"/>
                    </a:lnTo>
                    <a:cubicBezTo>
                      <a:pt x="9450626" y="2455216"/>
                      <a:pt x="9450626" y="2434224"/>
                      <a:pt x="9449356" y="2411833"/>
                    </a:cubicBezTo>
                    <a:cubicBezTo>
                      <a:pt x="9448086" y="2367051"/>
                      <a:pt x="9445546" y="2316671"/>
                      <a:pt x="9443006" y="2292881"/>
                    </a:cubicBezTo>
                    <a:cubicBezTo>
                      <a:pt x="9443006" y="2290082"/>
                      <a:pt x="9444276" y="2287283"/>
                      <a:pt x="9444276" y="2285884"/>
                    </a:cubicBezTo>
                    <a:cubicBezTo>
                      <a:pt x="9444276" y="2284484"/>
                      <a:pt x="9444276" y="2283085"/>
                      <a:pt x="9445546" y="2283085"/>
                    </a:cubicBezTo>
                    <a:lnTo>
                      <a:pt x="9440466" y="2280286"/>
                    </a:lnTo>
                    <a:lnTo>
                      <a:pt x="9446816" y="2281685"/>
                    </a:lnTo>
                    <a:lnTo>
                      <a:pt x="9448086" y="2280286"/>
                    </a:lnTo>
                    <a:lnTo>
                      <a:pt x="9448086" y="2278887"/>
                    </a:lnTo>
                    <a:cubicBezTo>
                      <a:pt x="9454436" y="2246699"/>
                      <a:pt x="9451896" y="2179526"/>
                      <a:pt x="9449356" y="2119350"/>
                    </a:cubicBezTo>
                    <a:cubicBezTo>
                      <a:pt x="9448086" y="2074568"/>
                      <a:pt x="9445546" y="2018590"/>
                      <a:pt x="9449356" y="2007395"/>
                    </a:cubicBezTo>
                    <a:lnTo>
                      <a:pt x="9453166" y="2007395"/>
                    </a:lnTo>
                    <a:lnTo>
                      <a:pt x="9451896" y="1899638"/>
                    </a:lnTo>
                    <a:lnTo>
                      <a:pt x="9458246" y="1899638"/>
                    </a:lnTo>
                    <a:cubicBezTo>
                      <a:pt x="9458246" y="1888442"/>
                      <a:pt x="9459516" y="1875848"/>
                      <a:pt x="9459516" y="1864652"/>
                    </a:cubicBezTo>
                    <a:lnTo>
                      <a:pt x="9460786" y="1867451"/>
                    </a:lnTo>
                    <a:lnTo>
                      <a:pt x="9459516" y="1849258"/>
                    </a:lnTo>
                    <a:lnTo>
                      <a:pt x="9459516" y="1846459"/>
                    </a:lnTo>
                    <a:lnTo>
                      <a:pt x="9455706" y="1741501"/>
                    </a:lnTo>
                    <a:lnTo>
                      <a:pt x="9448086" y="1741501"/>
                    </a:lnTo>
                    <a:cubicBezTo>
                      <a:pt x="9446816" y="1734504"/>
                      <a:pt x="9446816" y="1727507"/>
                      <a:pt x="9445546" y="1721909"/>
                    </a:cubicBezTo>
                    <a:lnTo>
                      <a:pt x="9446816" y="1723309"/>
                    </a:lnTo>
                    <a:lnTo>
                      <a:pt x="9448086" y="1700918"/>
                    </a:lnTo>
                    <a:cubicBezTo>
                      <a:pt x="9449356" y="1678526"/>
                      <a:pt x="9449356" y="1660334"/>
                      <a:pt x="9449356" y="1643540"/>
                    </a:cubicBezTo>
                    <a:cubicBezTo>
                      <a:pt x="9451896" y="1635144"/>
                      <a:pt x="9454436" y="1626747"/>
                      <a:pt x="9455706" y="1616951"/>
                    </a:cubicBezTo>
                    <a:lnTo>
                      <a:pt x="9456976" y="1612753"/>
                    </a:lnTo>
                    <a:lnTo>
                      <a:pt x="9453166" y="1609954"/>
                    </a:lnTo>
                    <a:cubicBezTo>
                      <a:pt x="9453166" y="1608554"/>
                      <a:pt x="9450626" y="1602957"/>
                      <a:pt x="9449356" y="1577767"/>
                    </a:cubicBezTo>
                    <a:cubicBezTo>
                      <a:pt x="9449356" y="1544180"/>
                      <a:pt x="9446816" y="1517591"/>
                      <a:pt x="9443006" y="1472809"/>
                    </a:cubicBezTo>
                    <a:lnTo>
                      <a:pt x="9453166" y="1432225"/>
                    </a:lnTo>
                    <a:cubicBezTo>
                      <a:pt x="9456976" y="1416831"/>
                      <a:pt x="9456976" y="1412633"/>
                      <a:pt x="9456976" y="1405635"/>
                    </a:cubicBezTo>
                    <a:cubicBezTo>
                      <a:pt x="9456976" y="1400038"/>
                      <a:pt x="9456976" y="1391641"/>
                      <a:pt x="9460786" y="1367851"/>
                    </a:cubicBezTo>
                    <a:lnTo>
                      <a:pt x="9456976" y="1366451"/>
                    </a:lnTo>
                    <a:cubicBezTo>
                      <a:pt x="9455706" y="1358054"/>
                      <a:pt x="9455706" y="1325867"/>
                      <a:pt x="9455706" y="1304876"/>
                    </a:cubicBezTo>
                    <a:cubicBezTo>
                      <a:pt x="9455706" y="1262892"/>
                      <a:pt x="9455706" y="1247499"/>
                      <a:pt x="9453166" y="1243300"/>
                    </a:cubicBezTo>
                    <a:cubicBezTo>
                      <a:pt x="9455706" y="1223708"/>
                      <a:pt x="9456976" y="1205515"/>
                      <a:pt x="9456976" y="1185923"/>
                    </a:cubicBezTo>
                    <a:cubicBezTo>
                      <a:pt x="9456976" y="1163532"/>
                      <a:pt x="9456976" y="1139742"/>
                      <a:pt x="9462056" y="1110353"/>
                    </a:cubicBezTo>
                    <a:moveTo>
                      <a:pt x="27940" y="495300"/>
                    </a:moveTo>
                    <a:lnTo>
                      <a:pt x="27940" y="488950"/>
                    </a:lnTo>
                    <a:lnTo>
                      <a:pt x="29210" y="488950"/>
                    </a:lnTo>
                    <a:cubicBezTo>
                      <a:pt x="27940" y="491490"/>
                      <a:pt x="27940" y="492760"/>
                      <a:pt x="27940" y="495300"/>
                    </a:cubicBezTo>
                    <a:moveTo>
                      <a:pt x="38100" y="3033588"/>
                    </a:moveTo>
                    <a:cubicBezTo>
                      <a:pt x="38100" y="3029778"/>
                      <a:pt x="36830" y="3027238"/>
                      <a:pt x="36830" y="3024698"/>
                    </a:cubicBezTo>
                    <a:lnTo>
                      <a:pt x="38100" y="3024698"/>
                    </a:lnTo>
                    <a:lnTo>
                      <a:pt x="38100" y="3033588"/>
                    </a:lnTo>
                    <a:moveTo>
                      <a:pt x="9387126" y="546100"/>
                    </a:moveTo>
                    <a:lnTo>
                      <a:pt x="9388396" y="577850"/>
                    </a:lnTo>
                    <a:lnTo>
                      <a:pt x="9379506" y="563880"/>
                    </a:lnTo>
                    <a:lnTo>
                      <a:pt x="9382046" y="591820"/>
                    </a:lnTo>
                    <a:cubicBezTo>
                      <a:pt x="9387126" y="647700"/>
                      <a:pt x="9385856" y="669290"/>
                      <a:pt x="9384586" y="718820"/>
                    </a:cubicBezTo>
                    <a:lnTo>
                      <a:pt x="9383316" y="741680"/>
                    </a:lnTo>
                    <a:lnTo>
                      <a:pt x="9380776" y="762000"/>
                    </a:lnTo>
                    <a:cubicBezTo>
                      <a:pt x="9378236" y="786130"/>
                      <a:pt x="9378236" y="817880"/>
                      <a:pt x="9379506" y="843280"/>
                    </a:cubicBezTo>
                    <a:lnTo>
                      <a:pt x="9375696" y="843280"/>
                    </a:lnTo>
                    <a:lnTo>
                      <a:pt x="9375696" y="887842"/>
                    </a:lnTo>
                    <a:lnTo>
                      <a:pt x="9379506" y="887842"/>
                    </a:lnTo>
                    <a:lnTo>
                      <a:pt x="9384586" y="966211"/>
                    </a:lnTo>
                    <a:lnTo>
                      <a:pt x="9379506" y="966211"/>
                    </a:lnTo>
                    <a:cubicBezTo>
                      <a:pt x="9379506" y="973208"/>
                      <a:pt x="9379506" y="978806"/>
                      <a:pt x="9380776" y="985803"/>
                    </a:cubicBezTo>
                    <a:lnTo>
                      <a:pt x="9371886" y="985803"/>
                    </a:lnTo>
                    <a:lnTo>
                      <a:pt x="9371886" y="988602"/>
                    </a:lnTo>
                    <a:lnTo>
                      <a:pt x="9376966" y="1100557"/>
                    </a:lnTo>
                    <a:cubicBezTo>
                      <a:pt x="9375696" y="1104756"/>
                      <a:pt x="9375696" y="1111753"/>
                      <a:pt x="9374426" y="1121549"/>
                    </a:cubicBezTo>
                    <a:cubicBezTo>
                      <a:pt x="9373156" y="1129945"/>
                      <a:pt x="9371886" y="1142540"/>
                      <a:pt x="9370616" y="1145339"/>
                    </a:cubicBezTo>
                    <a:lnTo>
                      <a:pt x="9369346" y="1145339"/>
                    </a:lnTo>
                    <a:cubicBezTo>
                      <a:pt x="9368076" y="1176127"/>
                      <a:pt x="9369346" y="1212512"/>
                      <a:pt x="9371886" y="1251697"/>
                    </a:cubicBezTo>
                    <a:cubicBezTo>
                      <a:pt x="9374426" y="1296479"/>
                      <a:pt x="9376966" y="1344060"/>
                      <a:pt x="9374426" y="1388842"/>
                    </a:cubicBezTo>
                    <a:lnTo>
                      <a:pt x="9374426" y="1391641"/>
                    </a:lnTo>
                    <a:cubicBezTo>
                      <a:pt x="9375696" y="1395839"/>
                      <a:pt x="9375696" y="1407035"/>
                      <a:pt x="9376966" y="1421029"/>
                    </a:cubicBezTo>
                    <a:cubicBezTo>
                      <a:pt x="9376966" y="1443420"/>
                      <a:pt x="9375696" y="1464412"/>
                      <a:pt x="9375696" y="1486803"/>
                    </a:cubicBezTo>
                    <a:cubicBezTo>
                      <a:pt x="9374426" y="1541381"/>
                      <a:pt x="9371886" y="1598758"/>
                      <a:pt x="9376966" y="1667331"/>
                    </a:cubicBezTo>
                    <a:lnTo>
                      <a:pt x="9368076" y="1721909"/>
                    </a:lnTo>
                    <a:lnTo>
                      <a:pt x="9368076" y="1723308"/>
                    </a:lnTo>
                    <a:cubicBezTo>
                      <a:pt x="9368076" y="1744300"/>
                      <a:pt x="9369346" y="1751297"/>
                      <a:pt x="9375696" y="1752697"/>
                    </a:cubicBezTo>
                    <a:cubicBezTo>
                      <a:pt x="9378236" y="1752697"/>
                      <a:pt x="9379506" y="1752697"/>
                      <a:pt x="9382046" y="1749898"/>
                    </a:cubicBezTo>
                    <a:cubicBezTo>
                      <a:pt x="9382046" y="1756895"/>
                      <a:pt x="9382046" y="1763892"/>
                      <a:pt x="9383316" y="1775088"/>
                    </a:cubicBezTo>
                    <a:cubicBezTo>
                      <a:pt x="9384586" y="1804476"/>
                      <a:pt x="9383316" y="1815672"/>
                      <a:pt x="9383316" y="1821269"/>
                    </a:cubicBezTo>
                    <a:cubicBezTo>
                      <a:pt x="9382046" y="1821269"/>
                      <a:pt x="9380776" y="1821269"/>
                      <a:pt x="9378236" y="1822669"/>
                    </a:cubicBezTo>
                    <a:cubicBezTo>
                      <a:pt x="9374426" y="1825467"/>
                      <a:pt x="9373156" y="1831065"/>
                      <a:pt x="9373156" y="1838062"/>
                    </a:cubicBezTo>
                    <a:lnTo>
                      <a:pt x="9374426" y="1847859"/>
                    </a:lnTo>
                    <a:cubicBezTo>
                      <a:pt x="9378236" y="1878646"/>
                      <a:pt x="9382046" y="1919230"/>
                      <a:pt x="9382046" y="1965412"/>
                    </a:cubicBezTo>
                    <a:lnTo>
                      <a:pt x="9380776" y="1965412"/>
                    </a:lnTo>
                    <a:lnTo>
                      <a:pt x="9380776" y="1958414"/>
                    </a:lnTo>
                    <a:cubicBezTo>
                      <a:pt x="9379506" y="1929026"/>
                      <a:pt x="9378236" y="1926227"/>
                      <a:pt x="9371886" y="1926227"/>
                    </a:cubicBezTo>
                    <a:cubicBezTo>
                      <a:pt x="9364266" y="1926227"/>
                      <a:pt x="9364266" y="1931825"/>
                      <a:pt x="9361726" y="1957015"/>
                    </a:cubicBezTo>
                    <a:lnTo>
                      <a:pt x="9360456" y="1961213"/>
                    </a:lnTo>
                    <a:lnTo>
                      <a:pt x="9364266" y="1964012"/>
                    </a:lnTo>
                    <a:cubicBezTo>
                      <a:pt x="9370616" y="1972409"/>
                      <a:pt x="9370616" y="2035384"/>
                      <a:pt x="9370616" y="2082965"/>
                    </a:cubicBezTo>
                    <a:cubicBezTo>
                      <a:pt x="9370616" y="2165532"/>
                      <a:pt x="9373156" y="2199118"/>
                      <a:pt x="9379506" y="2208914"/>
                    </a:cubicBezTo>
                    <a:lnTo>
                      <a:pt x="9378236" y="2221509"/>
                    </a:lnTo>
                    <a:lnTo>
                      <a:pt x="9375696" y="2221509"/>
                    </a:lnTo>
                    <a:cubicBezTo>
                      <a:pt x="9371886" y="2262093"/>
                      <a:pt x="9374426" y="2277487"/>
                      <a:pt x="9378236" y="2295680"/>
                    </a:cubicBezTo>
                    <a:cubicBezTo>
                      <a:pt x="9382046" y="2312473"/>
                      <a:pt x="9385856" y="2332065"/>
                      <a:pt x="9384586" y="2382445"/>
                    </a:cubicBezTo>
                    <a:cubicBezTo>
                      <a:pt x="9383316" y="2400638"/>
                      <a:pt x="9383316" y="2413233"/>
                      <a:pt x="9382046" y="2418830"/>
                    </a:cubicBezTo>
                    <a:lnTo>
                      <a:pt x="9378236" y="2418830"/>
                    </a:lnTo>
                    <a:lnTo>
                      <a:pt x="9382046" y="2497199"/>
                    </a:lnTo>
                    <a:lnTo>
                      <a:pt x="9382046" y="2501398"/>
                    </a:lnTo>
                    <a:lnTo>
                      <a:pt x="9379506" y="2501398"/>
                    </a:lnTo>
                    <a:lnTo>
                      <a:pt x="9380776" y="2586763"/>
                    </a:lnTo>
                    <a:lnTo>
                      <a:pt x="9375696" y="2576967"/>
                    </a:lnTo>
                    <a:lnTo>
                      <a:pt x="9380776" y="2611953"/>
                    </a:lnTo>
                    <a:cubicBezTo>
                      <a:pt x="9382046" y="2621749"/>
                      <a:pt x="9384586" y="2638542"/>
                      <a:pt x="9385856" y="2653936"/>
                    </a:cubicBezTo>
                    <a:lnTo>
                      <a:pt x="9382046" y="2669331"/>
                    </a:lnTo>
                    <a:cubicBezTo>
                      <a:pt x="9373156" y="2701517"/>
                      <a:pt x="9374426" y="2716911"/>
                      <a:pt x="9375696" y="2740702"/>
                    </a:cubicBezTo>
                    <a:cubicBezTo>
                      <a:pt x="9376966" y="2750498"/>
                      <a:pt x="9376966" y="2761693"/>
                      <a:pt x="9378236" y="2777087"/>
                    </a:cubicBezTo>
                    <a:lnTo>
                      <a:pt x="9373156" y="2794828"/>
                    </a:lnTo>
                    <a:cubicBezTo>
                      <a:pt x="9371886" y="2798638"/>
                      <a:pt x="9371886" y="2801178"/>
                      <a:pt x="9370616" y="2804988"/>
                    </a:cubicBezTo>
                    <a:lnTo>
                      <a:pt x="9378236" y="2804988"/>
                    </a:lnTo>
                    <a:lnTo>
                      <a:pt x="9378236" y="2815148"/>
                    </a:lnTo>
                    <a:lnTo>
                      <a:pt x="9373156" y="2815148"/>
                    </a:lnTo>
                    <a:cubicBezTo>
                      <a:pt x="9370616" y="2827848"/>
                      <a:pt x="9369346" y="2849438"/>
                      <a:pt x="9368076" y="2877378"/>
                    </a:cubicBezTo>
                    <a:cubicBezTo>
                      <a:pt x="9366806" y="2897698"/>
                      <a:pt x="9366806" y="2919288"/>
                      <a:pt x="9364266" y="2944688"/>
                    </a:cubicBezTo>
                    <a:lnTo>
                      <a:pt x="9376966" y="2945958"/>
                    </a:lnTo>
                    <a:cubicBezTo>
                      <a:pt x="9378236" y="2943418"/>
                      <a:pt x="9378236" y="2937068"/>
                      <a:pt x="9379506" y="2930718"/>
                    </a:cubicBezTo>
                    <a:lnTo>
                      <a:pt x="9383316" y="2930718"/>
                    </a:lnTo>
                    <a:cubicBezTo>
                      <a:pt x="9383316" y="2938338"/>
                      <a:pt x="9384586" y="2947228"/>
                      <a:pt x="9385856" y="2956118"/>
                    </a:cubicBezTo>
                    <a:cubicBezTo>
                      <a:pt x="9380776" y="2962468"/>
                      <a:pt x="9380776" y="2980248"/>
                      <a:pt x="9382046" y="3018348"/>
                    </a:cubicBezTo>
                    <a:lnTo>
                      <a:pt x="9382046" y="3028508"/>
                    </a:lnTo>
                    <a:lnTo>
                      <a:pt x="9373156" y="3025968"/>
                    </a:lnTo>
                    <a:lnTo>
                      <a:pt x="9373156" y="3036128"/>
                    </a:lnTo>
                    <a:cubicBezTo>
                      <a:pt x="9374426" y="3066608"/>
                      <a:pt x="9376966" y="3075498"/>
                      <a:pt x="9379506" y="3086928"/>
                    </a:cubicBezTo>
                    <a:cubicBezTo>
                      <a:pt x="9380776" y="3092008"/>
                      <a:pt x="9382046" y="3098358"/>
                      <a:pt x="9383316" y="3107248"/>
                    </a:cubicBezTo>
                    <a:cubicBezTo>
                      <a:pt x="9382046" y="3154238"/>
                      <a:pt x="9376966" y="3166938"/>
                      <a:pt x="9371886" y="3177098"/>
                    </a:cubicBezTo>
                    <a:lnTo>
                      <a:pt x="9370616" y="3179638"/>
                    </a:lnTo>
                    <a:lnTo>
                      <a:pt x="9370616" y="3182178"/>
                    </a:lnTo>
                    <a:cubicBezTo>
                      <a:pt x="9370616" y="3211388"/>
                      <a:pt x="9370616" y="3215198"/>
                      <a:pt x="9376966" y="3216468"/>
                    </a:cubicBezTo>
                    <a:cubicBezTo>
                      <a:pt x="9379506" y="3216468"/>
                      <a:pt x="9380776" y="3216468"/>
                      <a:pt x="9382046" y="3215198"/>
                    </a:cubicBezTo>
                    <a:lnTo>
                      <a:pt x="9382046" y="3222818"/>
                    </a:lnTo>
                    <a:cubicBezTo>
                      <a:pt x="9379506" y="3288858"/>
                      <a:pt x="9382046" y="3337118"/>
                      <a:pt x="9385856" y="3410778"/>
                    </a:cubicBezTo>
                    <a:lnTo>
                      <a:pt x="9387126" y="3423478"/>
                    </a:lnTo>
                    <a:cubicBezTo>
                      <a:pt x="9380776" y="3423478"/>
                      <a:pt x="9380776" y="3429828"/>
                      <a:pt x="9379506" y="3432368"/>
                    </a:cubicBezTo>
                    <a:lnTo>
                      <a:pt x="9379506" y="3433638"/>
                    </a:lnTo>
                    <a:lnTo>
                      <a:pt x="9383316" y="3459038"/>
                    </a:lnTo>
                    <a:lnTo>
                      <a:pt x="9380776" y="3455228"/>
                    </a:lnTo>
                    <a:lnTo>
                      <a:pt x="9382046" y="3483168"/>
                    </a:lnTo>
                    <a:cubicBezTo>
                      <a:pt x="9383316" y="3499678"/>
                      <a:pt x="9384586" y="3503488"/>
                      <a:pt x="9387126" y="3507298"/>
                    </a:cubicBezTo>
                    <a:cubicBezTo>
                      <a:pt x="9388396" y="3509838"/>
                      <a:pt x="9390936" y="3512378"/>
                      <a:pt x="9392206" y="3542858"/>
                    </a:cubicBezTo>
                    <a:lnTo>
                      <a:pt x="9392206" y="3545398"/>
                    </a:lnTo>
                    <a:cubicBezTo>
                      <a:pt x="9394746" y="3551748"/>
                      <a:pt x="9393476" y="3566988"/>
                      <a:pt x="9392206" y="3577148"/>
                    </a:cubicBezTo>
                    <a:lnTo>
                      <a:pt x="9378236" y="3575878"/>
                    </a:lnTo>
                    <a:lnTo>
                      <a:pt x="9352836" y="3573338"/>
                    </a:lnTo>
                    <a:cubicBezTo>
                      <a:pt x="9332516" y="3572068"/>
                      <a:pt x="9313466" y="3573338"/>
                      <a:pt x="9298226" y="3574608"/>
                    </a:cubicBezTo>
                    <a:lnTo>
                      <a:pt x="9298226" y="3570798"/>
                    </a:lnTo>
                    <a:lnTo>
                      <a:pt x="9293146" y="3568258"/>
                    </a:lnTo>
                    <a:lnTo>
                      <a:pt x="9246156" y="3572068"/>
                    </a:lnTo>
                    <a:cubicBezTo>
                      <a:pt x="9201706" y="3574608"/>
                      <a:pt x="9194086" y="3575878"/>
                      <a:pt x="9148366" y="3580958"/>
                    </a:cubicBezTo>
                    <a:cubicBezTo>
                      <a:pt x="9121696" y="3578418"/>
                      <a:pt x="9095026" y="3577148"/>
                      <a:pt x="9068356" y="3577148"/>
                    </a:cubicBezTo>
                    <a:lnTo>
                      <a:pt x="9054386" y="3577148"/>
                    </a:lnTo>
                    <a:cubicBezTo>
                      <a:pt x="9044226" y="3575878"/>
                      <a:pt x="9031526" y="3574608"/>
                      <a:pt x="9015016" y="3574608"/>
                    </a:cubicBezTo>
                    <a:lnTo>
                      <a:pt x="9015016" y="3577148"/>
                    </a:lnTo>
                    <a:lnTo>
                      <a:pt x="9012476" y="3577148"/>
                    </a:lnTo>
                    <a:cubicBezTo>
                      <a:pt x="9011206" y="3575878"/>
                      <a:pt x="9009936" y="3575878"/>
                      <a:pt x="9008666" y="3574608"/>
                    </a:cubicBezTo>
                    <a:lnTo>
                      <a:pt x="9006126" y="3574608"/>
                    </a:lnTo>
                    <a:cubicBezTo>
                      <a:pt x="8994696" y="3577148"/>
                      <a:pt x="8981996" y="3578418"/>
                      <a:pt x="8966756" y="3579688"/>
                    </a:cubicBezTo>
                    <a:lnTo>
                      <a:pt x="8948976" y="3572068"/>
                    </a:lnTo>
                    <a:lnTo>
                      <a:pt x="8942626" y="3577148"/>
                    </a:lnTo>
                    <a:lnTo>
                      <a:pt x="8827056" y="3572068"/>
                    </a:lnTo>
                    <a:cubicBezTo>
                      <a:pt x="8809276" y="3574608"/>
                      <a:pt x="8791496" y="3575878"/>
                      <a:pt x="8774986" y="3578418"/>
                    </a:cubicBezTo>
                    <a:cubicBezTo>
                      <a:pt x="8749586" y="3578418"/>
                      <a:pt x="8725456" y="3577148"/>
                      <a:pt x="8700056" y="3577148"/>
                    </a:cubicBezTo>
                    <a:lnTo>
                      <a:pt x="8700056" y="3572068"/>
                    </a:lnTo>
                    <a:lnTo>
                      <a:pt x="8649256" y="3575878"/>
                    </a:lnTo>
                    <a:cubicBezTo>
                      <a:pt x="8640366" y="3575878"/>
                      <a:pt x="8632746" y="3575878"/>
                      <a:pt x="8622586" y="3574608"/>
                    </a:cubicBezTo>
                    <a:lnTo>
                      <a:pt x="8622586" y="3573338"/>
                    </a:lnTo>
                    <a:cubicBezTo>
                      <a:pt x="8533367" y="3569528"/>
                      <a:pt x="8376068" y="3568258"/>
                      <a:pt x="8190678" y="3568258"/>
                    </a:cubicBezTo>
                    <a:lnTo>
                      <a:pt x="8061468" y="3568258"/>
                    </a:lnTo>
                    <a:lnTo>
                      <a:pt x="8112028" y="3573338"/>
                    </a:lnTo>
                    <a:cubicBezTo>
                      <a:pt x="8078321" y="3573338"/>
                      <a:pt x="8055849" y="3572068"/>
                      <a:pt x="8027760" y="3572068"/>
                    </a:cubicBezTo>
                    <a:cubicBezTo>
                      <a:pt x="8010907" y="3572068"/>
                      <a:pt x="7994053" y="3570798"/>
                      <a:pt x="7977200" y="3570798"/>
                    </a:cubicBezTo>
                    <a:lnTo>
                      <a:pt x="7965964" y="3570798"/>
                    </a:lnTo>
                    <a:cubicBezTo>
                      <a:pt x="7949110" y="3572068"/>
                      <a:pt x="7926639" y="3573338"/>
                      <a:pt x="7915403" y="3575878"/>
                    </a:cubicBezTo>
                    <a:lnTo>
                      <a:pt x="7915403" y="3574608"/>
                    </a:lnTo>
                    <a:cubicBezTo>
                      <a:pt x="7786193" y="3570798"/>
                      <a:pt x="7696307" y="3572068"/>
                      <a:pt x="7623275" y="3575878"/>
                    </a:cubicBezTo>
                    <a:lnTo>
                      <a:pt x="7612039" y="3575878"/>
                    </a:lnTo>
                    <a:cubicBezTo>
                      <a:pt x="7342382" y="3575878"/>
                      <a:pt x="7039018" y="3575878"/>
                      <a:pt x="6971605" y="3568258"/>
                    </a:cubicBezTo>
                    <a:lnTo>
                      <a:pt x="6960368" y="3568258"/>
                    </a:lnTo>
                    <a:cubicBezTo>
                      <a:pt x="6864865" y="3568258"/>
                      <a:pt x="6836776" y="3568258"/>
                      <a:pt x="6831158" y="3574608"/>
                    </a:cubicBezTo>
                    <a:lnTo>
                      <a:pt x="6786215" y="3574608"/>
                    </a:lnTo>
                    <a:lnTo>
                      <a:pt x="6713183" y="3570798"/>
                    </a:lnTo>
                    <a:lnTo>
                      <a:pt x="6645769" y="3575878"/>
                    </a:lnTo>
                    <a:cubicBezTo>
                      <a:pt x="6612062" y="3575878"/>
                      <a:pt x="6578355" y="3575878"/>
                      <a:pt x="6555883" y="3574608"/>
                    </a:cubicBezTo>
                    <a:lnTo>
                      <a:pt x="6555883" y="3565718"/>
                    </a:lnTo>
                    <a:cubicBezTo>
                      <a:pt x="6415437" y="3563178"/>
                      <a:pt x="6207576" y="3564448"/>
                      <a:pt x="6055894" y="3565718"/>
                    </a:cubicBezTo>
                    <a:cubicBezTo>
                      <a:pt x="5988480" y="3565718"/>
                      <a:pt x="5926684" y="3566988"/>
                      <a:pt x="5892976" y="3566988"/>
                    </a:cubicBezTo>
                    <a:lnTo>
                      <a:pt x="5892976" y="3569528"/>
                    </a:lnTo>
                    <a:lnTo>
                      <a:pt x="5432313" y="3569528"/>
                    </a:lnTo>
                    <a:lnTo>
                      <a:pt x="5432313" y="3566988"/>
                    </a:lnTo>
                    <a:cubicBezTo>
                      <a:pt x="5415460" y="3568258"/>
                      <a:pt x="5398606" y="3568258"/>
                      <a:pt x="5387370" y="3569528"/>
                    </a:cubicBezTo>
                    <a:lnTo>
                      <a:pt x="5235688" y="3569528"/>
                    </a:lnTo>
                    <a:cubicBezTo>
                      <a:pt x="4836821" y="3569528"/>
                      <a:pt x="4421099" y="3569528"/>
                      <a:pt x="4055939" y="3573338"/>
                    </a:cubicBezTo>
                    <a:lnTo>
                      <a:pt x="4033468" y="3573338"/>
                    </a:lnTo>
                    <a:cubicBezTo>
                      <a:pt x="3994143" y="3573338"/>
                      <a:pt x="3960435" y="3574608"/>
                      <a:pt x="3921111" y="3574608"/>
                    </a:cubicBezTo>
                    <a:lnTo>
                      <a:pt x="3730104" y="3577148"/>
                    </a:lnTo>
                    <a:lnTo>
                      <a:pt x="3769428" y="3579688"/>
                    </a:lnTo>
                    <a:lnTo>
                      <a:pt x="3685161" y="3579688"/>
                    </a:lnTo>
                    <a:cubicBezTo>
                      <a:pt x="3657071" y="3575878"/>
                      <a:pt x="3606511" y="3573338"/>
                      <a:pt x="3572804" y="3570798"/>
                    </a:cubicBezTo>
                    <a:lnTo>
                      <a:pt x="3567186" y="3577148"/>
                    </a:lnTo>
                    <a:lnTo>
                      <a:pt x="3561568" y="3572068"/>
                    </a:lnTo>
                    <a:cubicBezTo>
                      <a:pt x="3544714" y="3573338"/>
                      <a:pt x="3437975" y="3572068"/>
                      <a:pt x="3348089" y="3572068"/>
                    </a:cubicBezTo>
                    <a:lnTo>
                      <a:pt x="3089668" y="3572068"/>
                    </a:lnTo>
                    <a:lnTo>
                      <a:pt x="3089668" y="3575878"/>
                    </a:lnTo>
                    <a:cubicBezTo>
                      <a:pt x="3067197" y="3575878"/>
                      <a:pt x="3050344" y="3575878"/>
                      <a:pt x="3027872" y="3577148"/>
                    </a:cubicBezTo>
                    <a:lnTo>
                      <a:pt x="3022254" y="3577148"/>
                    </a:lnTo>
                    <a:cubicBezTo>
                      <a:pt x="2960458" y="3578418"/>
                      <a:pt x="2893044" y="3579688"/>
                      <a:pt x="2814394" y="3580958"/>
                    </a:cubicBezTo>
                    <a:cubicBezTo>
                      <a:pt x="2820012" y="3579688"/>
                      <a:pt x="2820012" y="3578418"/>
                      <a:pt x="2825629" y="3577148"/>
                    </a:cubicBezTo>
                    <a:cubicBezTo>
                      <a:pt x="2831247" y="3570798"/>
                      <a:pt x="2797540" y="3566988"/>
                      <a:pt x="2780686" y="3565718"/>
                    </a:cubicBezTo>
                    <a:lnTo>
                      <a:pt x="2769451" y="3565718"/>
                    </a:lnTo>
                    <a:cubicBezTo>
                      <a:pt x="2617769" y="3564448"/>
                      <a:pt x="2589680" y="3565718"/>
                      <a:pt x="2567208" y="3569528"/>
                    </a:cubicBezTo>
                    <a:cubicBezTo>
                      <a:pt x="2561590" y="3570798"/>
                      <a:pt x="2544737" y="3572068"/>
                      <a:pt x="2421144" y="3570798"/>
                    </a:cubicBezTo>
                    <a:lnTo>
                      <a:pt x="2409908" y="3570798"/>
                    </a:lnTo>
                    <a:cubicBezTo>
                      <a:pt x="2393055" y="3572068"/>
                      <a:pt x="2381819" y="3573338"/>
                      <a:pt x="2376201" y="3574608"/>
                    </a:cubicBezTo>
                    <a:cubicBezTo>
                      <a:pt x="2230137" y="3575878"/>
                      <a:pt x="2179576" y="3577148"/>
                      <a:pt x="2140251" y="3578418"/>
                    </a:cubicBezTo>
                    <a:lnTo>
                      <a:pt x="1999805" y="3575878"/>
                    </a:lnTo>
                    <a:cubicBezTo>
                      <a:pt x="1949245" y="3574608"/>
                      <a:pt x="1921155" y="3574608"/>
                      <a:pt x="1904302" y="3573338"/>
                    </a:cubicBezTo>
                    <a:lnTo>
                      <a:pt x="1904302" y="3564448"/>
                    </a:lnTo>
                    <a:lnTo>
                      <a:pt x="1235777" y="3561908"/>
                    </a:lnTo>
                    <a:lnTo>
                      <a:pt x="1252631" y="3566988"/>
                    </a:lnTo>
                    <a:cubicBezTo>
                      <a:pt x="1207688" y="3568258"/>
                      <a:pt x="1117802" y="3570798"/>
                      <a:pt x="1056006" y="3570798"/>
                    </a:cubicBezTo>
                    <a:cubicBezTo>
                      <a:pt x="1027917" y="3570798"/>
                      <a:pt x="999828" y="3572068"/>
                      <a:pt x="977356" y="3572068"/>
                    </a:cubicBezTo>
                    <a:lnTo>
                      <a:pt x="840740" y="3572068"/>
                    </a:lnTo>
                    <a:lnTo>
                      <a:pt x="840740" y="3568258"/>
                    </a:lnTo>
                    <a:lnTo>
                      <a:pt x="836930" y="3569528"/>
                    </a:lnTo>
                    <a:cubicBezTo>
                      <a:pt x="830580" y="3570798"/>
                      <a:pt x="805180" y="3572068"/>
                      <a:pt x="778510" y="3573338"/>
                    </a:cubicBezTo>
                    <a:lnTo>
                      <a:pt x="778510" y="3568258"/>
                    </a:lnTo>
                    <a:cubicBezTo>
                      <a:pt x="754380" y="3566988"/>
                      <a:pt x="734060" y="3568258"/>
                      <a:pt x="713740" y="3570798"/>
                    </a:cubicBezTo>
                    <a:cubicBezTo>
                      <a:pt x="687070" y="3573338"/>
                      <a:pt x="660400" y="3575878"/>
                      <a:pt x="623570" y="3570798"/>
                    </a:cubicBezTo>
                    <a:cubicBezTo>
                      <a:pt x="614680" y="3570798"/>
                      <a:pt x="601980" y="3568258"/>
                      <a:pt x="589280" y="3566988"/>
                    </a:cubicBezTo>
                    <a:cubicBezTo>
                      <a:pt x="561340" y="3563178"/>
                      <a:pt x="551180" y="3561908"/>
                      <a:pt x="546100" y="3566988"/>
                    </a:cubicBezTo>
                    <a:lnTo>
                      <a:pt x="544830" y="3568258"/>
                    </a:lnTo>
                    <a:cubicBezTo>
                      <a:pt x="537210" y="3568258"/>
                      <a:pt x="529590" y="3568258"/>
                      <a:pt x="520700" y="3569528"/>
                    </a:cubicBezTo>
                    <a:cubicBezTo>
                      <a:pt x="497840" y="3570798"/>
                      <a:pt x="474980" y="3572068"/>
                      <a:pt x="448310" y="3568258"/>
                    </a:cubicBezTo>
                    <a:lnTo>
                      <a:pt x="445770" y="3568258"/>
                    </a:lnTo>
                    <a:cubicBezTo>
                      <a:pt x="444500" y="3568258"/>
                      <a:pt x="443230" y="3568258"/>
                      <a:pt x="443230" y="3569528"/>
                    </a:cubicBezTo>
                    <a:lnTo>
                      <a:pt x="429260" y="3566988"/>
                    </a:lnTo>
                    <a:cubicBezTo>
                      <a:pt x="416560" y="3564448"/>
                      <a:pt x="393700" y="3565718"/>
                      <a:pt x="373380" y="3566988"/>
                    </a:cubicBezTo>
                    <a:cubicBezTo>
                      <a:pt x="363220" y="3566988"/>
                      <a:pt x="351790" y="3568258"/>
                      <a:pt x="346710" y="3568258"/>
                    </a:cubicBezTo>
                    <a:lnTo>
                      <a:pt x="345440" y="3563178"/>
                    </a:lnTo>
                    <a:cubicBezTo>
                      <a:pt x="323850" y="3569528"/>
                      <a:pt x="297180" y="3569528"/>
                      <a:pt x="266700" y="3568258"/>
                    </a:cubicBezTo>
                    <a:cubicBezTo>
                      <a:pt x="242570" y="3566988"/>
                      <a:pt x="214630" y="3566988"/>
                      <a:pt x="185420" y="3569528"/>
                    </a:cubicBezTo>
                    <a:lnTo>
                      <a:pt x="189230" y="3564448"/>
                    </a:lnTo>
                    <a:lnTo>
                      <a:pt x="166370" y="3566988"/>
                    </a:lnTo>
                    <a:cubicBezTo>
                      <a:pt x="163830" y="3566988"/>
                      <a:pt x="161290" y="3566988"/>
                      <a:pt x="157480" y="3568258"/>
                    </a:cubicBezTo>
                    <a:lnTo>
                      <a:pt x="156210" y="3561908"/>
                    </a:lnTo>
                    <a:cubicBezTo>
                      <a:pt x="139700" y="3563178"/>
                      <a:pt x="123190" y="3564448"/>
                      <a:pt x="101600" y="3563178"/>
                    </a:cubicBezTo>
                    <a:lnTo>
                      <a:pt x="97790" y="3563178"/>
                    </a:lnTo>
                    <a:lnTo>
                      <a:pt x="87630" y="3561908"/>
                    </a:lnTo>
                    <a:lnTo>
                      <a:pt x="87630" y="3541588"/>
                    </a:lnTo>
                    <a:lnTo>
                      <a:pt x="74930" y="3541588"/>
                    </a:lnTo>
                    <a:lnTo>
                      <a:pt x="74930" y="3535238"/>
                    </a:lnTo>
                    <a:cubicBezTo>
                      <a:pt x="76200" y="3521268"/>
                      <a:pt x="77470" y="3512378"/>
                      <a:pt x="80010" y="3502218"/>
                    </a:cubicBezTo>
                    <a:lnTo>
                      <a:pt x="80010" y="3499678"/>
                    </a:lnTo>
                    <a:cubicBezTo>
                      <a:pt x="85090" y="3475548"/>
                      <a:pt x="88900" y="3448878"/>
                      <a:pt x="87630" y="3379028"/>
                    </a:cubicBezTo>
                    <a:lnTo>
                      <a:pt x="83820" y="3379028"/>
                    </a:lnTo>
                    <a:cubicBezTo>
                      <a:pt x="85090" y="3357438"/>
                      <a:pt x="86360" y="3339658"/>
                      <a:pt x="88900" y="3329498"/>
                    </a:cubicBezTo>
                    <a:cubicBezTo>
                      <a:pt x="88900" y="3281238"/>
                      <a:pt x="87630" y="3278698"/>
                      <a:pt x="81280" y="3278698"/>
                    </a:cubicBezTo>
                    <a:cubicBezTo>
                      <a:pt x="81280" y="3265998"/>
                      <a:pt x="80010" y="3255838"/>
                      <a:pt x="77470" y="3243138"/>
                    </a:cubicBezTo>
                    <a:cubicBezTo>
                      <a:pt x="76200" y="3232978"/>
                      <a:pt x="73660" y="3221548"/>
                      <a:pt x="73660" y="3207578"/>
                    </a:cubicBezTo>
                    <a:lnTo>
                      <a:pt x="78740" y="3207578"/>
                    </a:lnTo>
                    <a:lnTo>
                      <a:pt x="78740" y="3201228"/>
                    </a:lnTo>
                    <a:cubicBezTo>
                      <a:pt x="81280" y="3137728"/>
                      <a:pt x="77470" y="3130108"/>
                      <a:pt x="73660" y="3122488"/>
                    </a:cubicBezTo>
                    <a:cubicBezTo>
                      <a:pt x="72390" y="3119948"/>
                      <a:pt x="71120" y="3116138"/>
                      <a:pt x="69850" y="3105978"/>
                    </a:cubicBezTo>
                    <a:lnTo>
                      <a:pt x="78740" y="3104708"/>
                    </a:lnTo>
                    <a:lnTo>
                      <a:pt x="77470" y="3072958"/>
                    </a:lnTo>
                    <a:lnTo>
                      <a:pt x="86360" y="3086928"/>
                    </a:lnTo>
                    <a:lnTo>
                      <a:pt x="83820" y="3058988"/>
                    </a:lnTo>
                    <a:cubicBezTo>
                      <a:pt x="78740" y="3003108"/>
                      <a:pt x="80010" y="2981518"/>
                      <a:pt x="81280" y="2931988"/>
                    </a:cubicBezTo>
                    <a:lnTo>
                      <a:pt x="82550" y="2909128"/>
                    </a:lnTo>
                    <a:lnTo>
                      <a:pt x="85090" y="2888808"/>
                    </a:lnTo>
                    <a:cubicBezTo>
                      <a:pt x="87630" y="2864678"/>
                      <a:pt x="87630" y="2834198"/>
                      <a:pt x="86360" y="2808798"/>
                    </a:cubicBezTo>
                    <a:lnTo>
                      <a:pt x="88900" y="2808798"/>
                    </a:lnTo>
                    <a:cubicBezTo>
                      <a:pt x="87630" y="2802448"/>
                      <a:pt x="87630" y="2797368"/>
                      <a:pt x="87630" y="2792288"/>
                    </a:cubicBezTo>
                    <a:lnTo>
                      <a:pt x="87630" y="2763093"/>
                    </a:lnTo>
                    <a:lnTo>
                      <a:pt x="83820" y="2763093"/>
                    </a:lnTo>
                    <a:lnTo>
                      <a:pt x="78740" y="2684724"/>
                    </a:lnTo>
                    <a:lnTo>
                      <a:pt x="83820" y="2684724"/>
                    </a:lnTo>
                    <a:cubicBezTo>
                      <a:pt x="83820" y="2677727"/>
                      <a:pt x="83820" y="2672129"/>
                      <a:pt x="82550" y="2665132"/>
                    </a:cubicBezTo>
                    <a:lnTo>
                      <a:pt x="91440" y="2665132"/>
                    </a:lnTo>
                    <a:lnTo>
                      <a:pt x="91440" y="2662333"/>
                    </a:lnTo>
                    <a:lnTo>
                      <a:pt x="86360" y="2550378"/>
                    </a:lnTo>
                    <a:cubicBezTo>
                      <a:pt x="87630" y="2546180"/>
                      <a:pt x="87630" y="2539182"/>
                      <a:pt x="88900" y="2529386"/>
                    </a:cubicBezTo>
                    <a:cubicBezTo>
                      <a:pt x="90170" y="2520990"/>
                      <a:pt x="91440" y="2508395"/>
                      <a:pt x="92710" y="2505596"/>
                    </a:cubicBezTo>
                    <a:lnTo>
                      <a:pt x="93980" y="2505596"/>
                    </a:lnTo>
                    <a:cubicBezTo>
                      <a:pt x="95250" y="2474808"/>
                      <a:pt x="92710" y="2438423"/>
                      <a:pt x="91440" y="2399238"/>
                    </a:cubicBezTo>
                    <a:cubicBezTo>
                      <a:pt x="88900" y="2354456"/>
                      <a:pt x="86360" y="2306875"/>
                      <a:pt x="88900" y="2260694"/>
                    </a:cubicBezTo>
                    <a:lnTo>
                      <a:pt x="88900" y="2257895"/>
                    </a:lnTo>
                    <a:cubicBezTo>
                      <a:pt x="87630" y="2253697"/>
                      <a:pt x="87630" y="2242501"/>
                      <a:pt x="86360" y="2228507"/>
                    </a:cubicBezTo>
                    <a:cubicBezTo>
                      <a:pt x="86360" y="2206115"/>
                      <a:pt x="87630" y="2185124"/>
                      <a:pt x="87630" y="2162733"/>
                    </a:cubicBezTo>
                    <a:cubicBezTo>
                      <a:pt x="88900" y="2108154"/>
                      <a:pt x="91440" y="2050778"/>
                      <a:pt x="86360" y="1980806"/>
                    </a:cubicBezTo>
                    <a:lnTo>
                      <a:pt x="95250" y="1926227"/>
                    </a:lnTo>
                    <a:lnTo>
                      <a:pt x="95250" y="1924828"/>
                    </a:lnTo>
                    <a:cubicBezTo>
                      <a:pt x="95250" y="1903836"/>
                      <a:pt x="93980" y="1896839"/>
                      <a:pt x="87630" y="1895440"/>
                    </a:cubicBezTo>
                    <a:cubicBezTo>
                      <a:pt x="85090" y="1895440"/>
                      <a:pt x="83820" y="1895440"/>
                      <a:pt x="81280" y="1898238"/>
                    </a:cubicBezTo>
                    <a:cubicBezTo>
                      <a:pt x="81280" y="1891241"/>
                      <a:pt x="81280" y="1884244"/>
                      <a:pt x="80010" y="1873049"/>
                    </a:cubicBezTo>
                    <a:cubicBezTo>
                      <a:pt x="78740" y="1843660"/>
                      <a:pt x="80010" y="1832465"/>
                      <a:pt x="80010" y="1826867"/>
                    </a:cubicBezTo>
                    <a:cubicBezTo>
                      <a:pt x="81280" y="1826867"/>
                      <a:pt x="82550" y="1826867"/>
                      <a:pt x="85090" y="1825467"/>
                    </a:cubicBezTo>
                    <a:cubicBezTo>
                      <a:pt x="88900" y="1822669"/>
                      <a:pt x="90170" y="1817071"/>
                      <a:pt x="90170" y="1810074"/>
                    </a:cubicBezTo>
                    <a:lnTo>
                      <a:pt x="90170" y="1808674"/>
                    </a:lnTo>
                    <a:lnTo>
                      <a:pt x="88900" y="1801677"/>
                    </a:lnTo>
                    <a:cubicBezTo>
                      <a:pt x="85090" y="1770889"/>
                      <a:pt x="81280" y="1730306"/>
                      <a:pt x="81280" y="1684124"/>
                    </a:cubicBezTo>
                    <a:lnTo>
                      <a:pt x="82550" y="1684124"/>
                    </a:lnTo>
                    <a:lnTo>
                      <a:pt x="82550" y="1691121"/>
                    </a:lnTo>
                    <a:cubicBezTo>
                      <a:pt x="83820" y="1720510"/>
                      <a:pt x="85090" y="1723308"/>
                      <a:pt x="91440" y="1723308"/>
                    </a:cubicBezTo>
                    <a:cubicBezTo>
                      <a:pt x="99060" y="1723308"/>
                      <a:pt x="99060" y="1717711"/>
                      <a:pt x="101600" y="1692521"/>
                    </a:cubicBezTo>
                    <a:lnTo>
                      <a:pt x="102870" y="1688322"/>
                    </a:lnTo>
                    <a:lnTo>
                      <a:pt x="99060" y="1685524"/>
                    </a:lnTo>
                    <a:cubicBezTo>
                      <a:pt x="92710" y="1677127"/>
                      <a:pt x="92710" y="1614152"/>
                      <a:pt x="92710" y="1566571"/>
                    </a:cubicBezTo>
                    <a:cubicBezTo>
                      <a:pt x="92710" y="1484004"/>
                      <a:pt x="90170" y="1450417"/>
                      <a:pt x="83820" y="1440621"/>
                    </a:cubicBezTo>
                    <a:lnTo>
                      <a:pt x="85090" y="1428026"/>
                    </a:lnTo>
                    <a:lnTo>
                      <a:pt x="87630" y="1428026"/>
                    </a:lnTo>
                    <a:cubicBezTo>
                      <a:pt x="91440" y="1387443"/>
                      <a:pt x="88900" y="1372049"/>
                      <a:pt x="85090" y="1353856"/>
                    </a:cubicBezTo>
                    <a:cubicBezTo>
                      <a:pt x="81280" y="1337063"/>
                      <a:pt x="77470" y="1317470"/>
                      <a:pt x="78740" y="1267091"/>
                    </a:cubicBezTo>
                    <a:cubicBezTo>
                      <a:pt x="80010" y="1248898"/>
                      <a:pt x="80010" y="1236303"/>
                      <a:pt x="81280" y="1230705"/>
                    </a:cubicBezTo>
                    <a:lnTo>
                      <a:pt x="85090" y="1230705"/>
                    </a:lnTo>
                    <a:lnTo>
                      <a:pt x="81280" y="1152337"/>
                    </a:lnTo>
                    <a:lnTo>
                      <a:pt x="81280" y="1148138"/>
                    </a:lnTo>
                    <a:lnTo>
                      <a:pt x="83820" y="1148138"/>
                    </a:lnTo>
                    <a:lnTo>
                      <a:pt x="82550" y="1062772"/>
                    </a:lnTo>
                    <a:lnTo>
                      <a:pt x="87630" y="1072568"/>
                    </a:lnTo>
                    <a:lnTo>
                      <a:pt x="82550" y="1037582"/>
                    </a:lnTo>
                    <a:cubicBezTo>
                      <a:pt x="81280" y="1027786"/>
                      <a:pt x="78740" y="1012393"/>
                      <a:pt x="77470" y="995599"/>
                    </a:cubicBezTo>
                    <a:lnTo>
                      <a:pt x="81280" y="980205"/>
                    </a:lnTo>
                    <a:cubicBezTo>
                      <a:pt x="90170" y="948018"/>
                      <a:pt x="88900" y="932624"/>
                      <a:pt x="87630" y="908834"/>
                    </a:cubicBezTo>
                    <a:cubicBezTo>
                      <a:pt x="86360" y="899038"/>
                      <a:pt x="86360" y="887842"/>
                      <a:pt x="85090" y="872448"/>
                    </a:cubicBezTo>
                    <a:lnTo>
                      <a:pt x="90170" y="853440"/>
                    </a:lnTo>
                    <a:cubicBezTo>
                      <a:pt x="88900" y="852170"/>
                      <a:pt x="88900" y="848360"/>
                      <a:pt x="90170" y="845820"/>
                    </a:cubicBezTo>
                    <a:lnTo>
                      <a:pt x="73660" y="845820"/>
                    </a:lnTo>
                    <a:lnTo>
                      <a:pt x="90170" y="845820"/>
                    </a:lnTo>
                    <a:cubicBezTo>
                      <a:pt x="93980" y="825500"/>
                      <a:pt x="95250" y="802640"/>
                      <a:pt x="96520" y="775970"/>
                    </a:cubicBezTo>
                    <a:cubicBezTo>
                      <a:pt x="97790" y="755650"/>
                      <a:pt x="97790" y="734060"/>
                      <a:pt x="100330" y="708660"/>
                    </a:cubicBezTo>
                    <a:lnTo>
                      <a:pt x="87630" y="707390"/>
                    </a:lnTo>
                    <a:cubicBezTo>
                      <a:pt x="86360" y="711200"/>
                      <a:pt x="86360" y="718820"/>
                      <a:pt x="83820" y="728980"/>
                    </a:cubicBezTo>
                    <a:cubicBezTo>
                      <a:pt x="82550" y="734060"/>
                      <a:pt x="82550" y="741680"/>
                      <a:pt x="81280" y="749300"/>
                    </a:cubicBezTo>
                    <a:cubicBezTo>
                      <a:pt x="81280" y="735330"/>
                      <a:pt x="81280" y="718820"/>
                      <a:pt x="78740" y="697230"/>
                    </a:cubicBezTo>
                    <a:cubicBezTo>
                      <a:pt x="83820" y="690880"/>
                      <a:pt x="83820" y="673100"/>
                      <a:pt x="82550" y="635000"/>
                    </a:cubicBezTo>
                    <a:lnTo>
                      <a:pt x="82550" y="624840"/>
                    </a:lnTo>
                    <a:lnTo>
                      <a:pt x="91440" y="627380"/>
                    </a:lnTo>
                    <a:lnTo>
                      <a:pt x="91440" y="617220"/>
                    </a:lnTo>
                    <a:cubicBezTo>
                      <a:pt x="90170" y="586740"/>
                      <a:pt x="87630" y="576580"/>
                      <a:pt x="85090" y="566420"/>
                    </a:cubicBezTo>
                    <a:cubicBezTo>
                      <a:pt x="83820" y="561340"/>
                      <a:pt x="82550" y="554990"/>
                      <a:pt x="81280" y="546100"/>
                    </a:cubicBezTo>
                    <a:cubicBezTo>
                      <a:pt x="82550" y="499110"/>
                      <a:pt x="87630" y="486410"/>
                      <a:pt x="92710" y="476250"/>
                    </a:cubicBezTo>
                    <a:lnTo>
                      <a:pt x="93980" y="473710"/>
                    </a:lnTo>
                    <a:lnTo>
                      <a:pt x="93980" y="471170"/>
                    </a:lnTo>
                    <a:cubicBezTo>
                      <a:pt x="93980" y="441960"/>
                      <a:pt x="93980" y="438150"/>
                      <a:pt x="87630" y="436880"/>
                    </a:cubicBezTo>
                    <a:cubicBezTo>
                      <a:pt x="85090" y="436880"/>
                      <a:pt x="83820" y="436880"/>
                      <a:pt x="82550" y="438150"/>
                    </a:cubicBezTo>
                    <a:lnTo>
                      <a:pt x="82550" y="430530"/>
                    </a:lnTo>
                    <a:cubicBezTo>
                      <a:pt x="85090" y="364490"/>
                      <a:pt x="82550" y="316230"/>
                      <a:pt x="78740" y="242570"/>
                    </a:cubicBezTo>
                    <a:lnTo>
                      <a:pt x="77470" y="229870"/>
                    </a:lnTo>
                    <a:cubicBezTo>
                      <a:pt x="83820" y="229870"/>
                      <a:pt x="83820" y="223520"/>
                      <a:pt x="85090" y="220980"/>
                    </a:cubicBezTo>
                    <a:lnTo>
                      <a:pt x="85090" y="219710"/>
                    </a:lnTo>
                    <a:lnTo>
                      <a:pt x="81280" y="194310"/>
                    </a:lnTo>
                    <a:lnTo>
                      <a:pt x="83820" y="198120"/>
                    </a:lnTo>
                    <a:lnTo>
                      <a:pt x="82550" y="171450"/>
                    </a:lnTo>
                    <a:cubicBezTo>
                      <a:pt x="81280" y="154940"/>
                      <a:pt x="80010" y="151130"/>
                      <a:pt x="77470" y="147320"/>
                    </a:cubicBezTo>
                    <a:cubicBezTo>
                      <a:pt x="76200" y="144780"/>
                      <a:pt x="73660" y="142240"/>
                      <a:pt x="72390" y="111760"/>
                    </a:cubicBezTo>
                    <a:lnTo>
                      <a:pt x="72390" y="109220"/>
                    </a:lnTo>
                    <a:cubicBezTo>
                      <a:pt x="69850" y="102870"/>
                      <a:pt x="71120" y="87630"/>
                      <a:pt x="72390" y="77470"/>
                    </a:cubicBezTo>
                    <a:lnTo>
                      <a:pt x="83820" y="78740"/>
                    </a:lnTo>
                    <a:lnTo>
                      <a:pt x="109220" y="81280"/>
                    </a:lnTo>
                    <a:cubicBezTo>
                      <a:pt x="129540" y="82550"/>
                      <a:pt x="148590" y="81280"/>
                      <a:pt x="163830" y="80010"/>
                    </a:cubicBezTo>
                    <a:lnTo>
                      <a:pt x="163830" y="83820"/>
                    </a:lnTo>
                    <a:lnTo>
                      <a:pt x="168910" y="86360"/>
                    </a:lnTo>
                    <a:lnTo>
                      <a:pt x="217170" y="82550"/>
                    </a:lnTo>
                    <a:cubicBezTo>
                      <a:pt x="261620" y="80010"/>
                      <a:pt x="269240" y="78740"/>
                      <a:pt x="314960" y="73660"/>
                    </a:cubicBezTo>
                    <a:cubicBezTo>
                      <a:pt x="346710" y="76200"/>
                      <a:pt x="377190" y="78740"/>
                      <a:pt x="408940" y="77470"/>
                    </a:cubicBezTo>
                    <a:cubicBezTo>
                      <a:pt x="419100" y="78740"/>
                      <a:pt x="431800" y="80010"/>
                      <a:pt x="448310" y="80010"/>
                    </a:cubicBezTo>
                    <a:lnTo>
                      <a:pt x="448310" y="77470"/>
                    </a:lnTo>
                    <a:lnTo>
                      <a:pt x="450850" y="77470"/>
                    </a:lnTo>
                    <a:cubicBezTo>
                      <a:pt x="452120" y="78740"/>
                      <a:pt x="453390" y="78740"/>
                      <a:pt x="454660" y="80010"/>
                    </a:cubicBezTo>
                    <a:lnTo>
                      <a:pt x="457200" y="80010"/>
                    </a:lnTo>
                    <a:cubicBezTo>
                      <a:pt x="468630" y="77470"/>
                      <a:pt x="481330" y="76200"/>
                      <a:pt x="496570" y="74930"/>
                    </a:cubicBezTo>
                    <a:lnTo>
                      <a:pt x="514350" y="82550"/>
                    </a:lnTo>
                    <a:lnTo>
                      <a:pt x="519430" y="78740"/>
                    </a:lnTo>
                    <a:lnTo>
                      <a:pt x="635000" y="85090"/>
                    </a:lnTo>
                    <a:cubicBezTo>
                      <a:pt x="652780" y="82550"/>
                      <a:pt x="670560" y="81280"/>
                      <a:pt x="687070" y="78740"/>
                    </a:cubicBezTo>
                    <a:cubicBezTo>
                      <a:pt x="712470" y="78740"/>
                      <a:pt x="736600" y="80010"/>
                      <a:pt x="762000" y="80010"/>
                    </a:cubicBezTo>
                    <a:lnTo>
                      <a:pt x="762000" y="85090"/>
                    </a:lnTo>
                    <a:lnTo>
                      <a:pt x="812800" y="81280"/>
                    </a:lnTo>
                    <a:cubicBezTo>
                      <a:pt x="821690" y="81280"/>
                      <a:pt x="830580" y="81280"/>
                      <a:pt x="840740" y="82550"/>
                    </a:cubicBezTo>
                    <a:lnTo>
                      <a:pt x="840740" y="85090"/>
                    </a:lnTo>
                    <a:cubicBezTo>
                      <a:pt x="926794" y="83820"/>
                      <a:pt x="1084094" y="85090"/>
                      <a:pt x="1269484" y="85090"/>
                    </a:cubicBezTo>
                    <a:lnTo>
                      <a:pt x="1398694" y="85090"/>
                    </a:lnTo>
                    <a:lnTo>
                      <a:pt x="1348134" y="80010"/>
                    </a:lnTo>
                    <a:cubicBezTo>
                      <a:pt x="1381841" y="80010"/>
                      <a:pt x="1404312" y="81280"/>
                      <a:pt x="1432402" y="81280"/>
                    </a:cubicBezTo>
                    <a:cubicBezTo>
                      <a:pt x="1449255" y="81280"/>
                      <a:pt x="1466109" y="82550"/>
                      <a:pt x="1482962" y="82550"/>
                    </a:cubicBezTo>
                    <a:lnTo>
                      <a:pt x="1494198" y="82550"/>
                    </a:lnTo>
                    <a:cubicBezTo>
                      <a:pt x="1511051" y="81280"/>
                      <a:pt x="1533523" y="80010"/>
                      <a:pt x="1544758" y="77470"/>
                    </a:cubicBezTo>
                    <a:lnTo>
                      <a:pt x="1544758" y="78740"/>
                    </a:lnTo>
                    <a:cubicBezTo>
                      <a:pt x="1673969" y="83820"/>
                      <a:pt x="1763855" y="82550"/>
                      <a:pt x="1836887" y="78740"/>
                    </a:cubicBezTo>
                    <a:lnTo>
                      <a:pt x="1848122" y="78740"/>
                    </a:lnTo>
                    <a:cubicBezTo>
                      <a:pt x="2117779" y="78740"/>
                      <a:pt x="2421143" y="78740"/>
                      <a:pt x="2488558" y="86360"/>
                    </a:cubicBezTo>
                    <a:lnTo>
                      <a:pt x="2499793" y="86360"/>
                    </a:lnTo>
                    <a:cubicBezTo>
                      <a:pt x="2600914" y="86360"/>
                      <a:pt x="2623386" y="86360"/>
                      <a:pt x="2629004" y="80010"/>
                    </a:cubicBezTo>
                    <a:lnTo>
                      <a:pt x="2673947" y="80010"/>
                    </a:lnTo>
                    <a:lnTo>
                      <a:pt x="2746979" y="83820"/>
                    </a:lnTo>
                    <a:lnTo>
                      <a:pt x="2814393" y="78740"/>
                    </a:lnTo>
                    <a:cubicBezTo>
                      <a:pt x="2848100" y="78740"/>
                      <a:pt x="2881807" y="78740"/>
                      <a:pt x="2904279" y="80010"/>
                    </a:cubicBezTo>
                    <a:lnTo>
                      <a:pt x="2904279" y="88900"/>
                    </a:lnTo>
                    <a:cubicBezTo>
                      <a:pt x="3044725" y="91440"/>
                      <a:pt x="3252585" y="90170"/>
                      <a:pt x="3404267" y="88900"/>
                    </a:cubicBezTo>
                    <a:cubicBezTo>
                      <a:pt x="3471682" y="88900"/>
                      <a:pt x="3533478" y="87630"/>
                      <a:pt x="3567185" y="87630"/>
                    </a:cubicBezTo>
                    <a:lnTo>
                      <a:pt x="3567185" y="85090"/>
                    </a:lnTo>
                    <a:lnTo>
                      <a:pt x="4027849" y="85090"/>
                    </a:lnTo>
                    <a:lnTo>
                      <a:pt x="4027849" y="87630"/>
                    </a:lnTo>
                    <a:cubicBezTo>
                      <a:pt x="4044702" y="86360"/>
                      <a:pt x="4061556" y="86360"/>
                      <a:pt x="4072792" y="85090"/>
                    </a:cubicBezTo>
                    <a:lnTo>
                      <a:pt x="4224474" y="85090"/>
                    </a:lnTo>
                    <a:cubicBezTo>
                      <a:pt x="4623341" y="85090"/>
                      <a:pt x="5039062" y="85090"/>
                      <a:pt x="5404222" y="81280"/>
                    </a:cubicBezTo>
                    <a:lnTo>
                      <a:pt x="5426694" y="81280"/>
                    </a:lnTo>
                    <a:cubicBezTo>
                      <a:pt x="5466019" y="81280"/>
                      <a:pt x="5499727" y="80010"/>
                      <a:pt x="5539051" y="80010"/>
                    </a:cubicBezTo>
                    <a:lnTo>
                      <a:pt x="5730058" y="77470"/>
                    </a:lnTo>
                    <a:lnTo>
                      <a:pt x="5690733" y="74930"/>
                    </a:lnTo>
                    <a:lnTo>
                      <a:pt x="5775001" y="74930"/>
                    </a:lnTo>
                    <a:cubicBezTo>
                      <a:pt x="5803090" y="78740"/>
                      <a:pt x="5853650" y="81280"/>
                      <a:pt x="5887358" y="83820"/>
                    </a:cubicBezTo>
                    <a:lnTo>
                      <a:pt x="5892976" y="77470"/>
                    </a:lnTo>
                    <a:lnTo>
                      <a:pt x="5898593" y="82550"/>
                    </a:lnTo>
                    <a:cubicBezTo>
                      <a:pt x="5915447" y="81280"/>
                      <a:pt x="6022186" y="82550"/>
                      <a:pt x="6112072" y="82550"/>
                    </a:cubicBezTo>
                    <a:lnTo>
                      <a:pt x="6370494" y="82550"/>
                    </a:lnTo>
                    <a:lnTo>
                      <a:pt x="6370494" y="78740"/>
                    </a:lnTo>
                    <a:cubicBezTo>
                      <a:pt x="6392965" y="78740"/>
                      <a:pt x="6409818" y="78740"/>
                      <a:pt x="6432290" y="77470"/>
                    </a:cubicBezTo>
                    <a:lnTo>
                      <a:pt x="6437908" y="77470"/>
                    </a:lnTo>
                    <a:cubicBezTo>
                      <a:pt x="6499704" y="76200"/>
                      <a:pt x="6567119" y="74930"/>
                      <a:pt x="6645768" y="73660"/>
                    </a:cubicBezTo>
                    <a:cubicBezTo>
                      <a:pt x="6640150" y="74930"/>
                      <a:pt x="6640150" y="76200"/>
                      <a:pt x="6634532" y="77470"/>
                    </a:cubicBezTo>
                    <a:cubicBezTo>
                      <a:pt x="6628914" y="83820"/>
                      <a:pt x="6662622" y="87630"/>
                      <a:pt x="6679475" y="88900"/>
                    </a:cubicBezTo>
                    <a:lnTo>
                      <a:pt x="6690711" y="88900"/>
                    </a:lnTo>
                    <a:cubicBezTo>
                      <a:pt x="6842393" y="90170"/>
                      <a:pt x="6870482" y="88900"/>
                      <a:pt x="6892953" y="85090"/>
                    </a:cubicBezTo>
                    <a:cubicBezTo>
                      <a:pt x="6898571" y="83820"/>
                      <a:pt x="6909807" y="82550"/>
                      <a:pt x="7039018" y="83820"/>
                    </a:cubicBezTo>
                    <a:lnTo>
                      <a:pt x="7050253" y="83820"/>
                    </a:lnTo>
                    <a:cubicBezTo>
                      <a:pt x="7067107" y="82550"/>
                      <a:pt x="7078342" y="81280"/>
                      <a:pt x="7083961" y="80010"/>
                    </a:cubicBezTo>
                    <a:cubicBezTo>
                      <a:pt x="7230025" y="78740"/>
                      <a:pt x="7280586" y="77470"/>
                      <a:pt x="7319911" y="76200"/>
                    </a:cubicBezTo>
                    <a:lnTo>
                      <a:pt x="7460356" y="78740"/>
                    </a:lnTo>
                    <a:cubicBezTo>
                      <a:pt x="7510917" y="80010"/>
                      <a:pt x="7539006" y="80010"/>
                      <a:pt x="7555860" y="81280"/>
                    </a:cubicBezTo>
                    <a:lnTo>
                      <a:pt x="7555860" y="90170"/>
                    </a:lnTo>
                    <a:lnTo>
                      <a:pt x="8224385" y="92710"/>
                    </a:lnTo>
                    <a:lnTo>
                      <a:pt x="8201913" y="91440"/>
                    </a:lnTo>
                    <a:cubicBezTo>
                      <a:pt x="8246856" y="90170"/>
                      <a:pt x="8336742" y="87630"/>
                      <a:pt x="8398538" y="87630"/>
                    </a:cubicBezTo>
                    <a:cubicBezTo>
                      <a:pt x="8533367" y="85090"/>
                      <a:pt x="8589545" y="83820"/>
                      <a:pt x="8609886" y="81280"/>
                    </a:cubicBezTo>
                    <a:lnTo>
                      <a:pt x="8620046" y="81280"/>
                    </a:lnTo>
                    <a:lnTo>
                      <a:pt x="8622586" y="85090"/>
                    </a:lnTo>
                    <a:lnTo>
                      <a:pt x="8622586" y="63500"/>
                    </a:lnTo>
                    <a:lnTo>
                      <a:pt x="8625125" y="63500"/>
                    </a:lnTo>
                    <a:lnTo>
                      <a:pt x="8623856" y="85090"/>
                    </a:lnTo>
                    <a:lnTo>
                      <a:pt x="8627666" y="83820"/>
                    </a:lnTo>
                    <a:cubicBezTo>
                      <a:pt x="8634016" y="82550"/>
                      <a:pt x="8659416" y="81280"/>
                      <a:pt x="8686086" y="80010"/>
                    </a:cubicBezTo>
                    <a:lnTo>
                      <a:pt x="8686086" y="85090"/>
                    </a:lnTo>
                    <a:cubicBezTo>
                      <a:pt x="8710216" y="86360"/>
                      <a:pt x="8730536" y="85090"/>
                      <a:pt x="8750856" y="82550"/>
                    </a:cubicBezTo>
                    <a:cubicBezTo>
                      <a:pt x="8777525" y="80010"/>
                      <a:pt x="8804196" y="77470"/>
                      <a:pt x="8841025" y="82550"/>
                    </a:cubicBezTo>
                    <a:cubicBezTo>
                      <a:pt x="8849916" y="82550"/>
                      <a:pt x="8862616" y="85090"/>
                      <a:pt x="8875316" y="86360"/>
                    </a:cubicBezTo>
                    <a:cubicBezTo>
                      <a:pt x="8903256" y="90170"/>
                      <a:pt x="8913416" y="91440"/>
                      <a:pt x="8918496" y="86360"/>
                    </a:cubicBezTo>
                    <a:lnTo>
                      <a:pt x="8919766" y="85090"/>
                    </a:lnTo>
                    <a:cubicBezTo>
                      <a:pt x="8927386" y="85090"/>
                      <a:pt x="8935006" y="85090"/>
                      <a:pt x="8943896" y="83820"/>
                    </a:cubicBezTo>
                    <a:cubicBezTo>
                      <a:pt x="8966756" y="82550"/>
                      <a:pt x="8989616" y="81280"/>
                      <a:pt x="9016286" y="85090"/>
                    </a:cubicBezTo>
                    <a:lnTo>
                      <a:pt x="9018825" y="85090"/>
                    </a:lnTo>
                    <a:cubicBezTo>
                      <a:pt x="9020096" y="85090"/>
                      <a:pt x="9021366" y="85090"/>
                      <a:pt x="9021366" y="83820"/>
                    </a:cubicBezTo>
                    <a:lnTo>
                      <a:pt x="9035336" y="86360"/>
                    </a:lnTo>
                    <a:cubicBezTo>
                      <a:pt x="9048036" y="88900"/>
                      <a:pt x="9070896" y="87630"/>
                      <a:pt x="9091216" y="86360"/>
                    </a:cubicBezTo>
                    <a:cubicBezTo>
                      <a:pt x="9101375" y="86360"/>
                      <a:pt x="9112806" y="85090"/>
                      <a:pt x="9119156" y="85090"/>
                    </a:cubicBezTo>
                    <a:lnTo>
                      <a:pt x="9120425" y="90170"/>
                    </a:lnTo>
                    <a:cubicBezTo>
                      <a:pt x="9142016" y="83820"/>
                      <a:pt x="9168686" y="83820"/>
                      <a:pt x="9199166" y="85090"/>
                    </a:cubicBezTo>
                    <a:cubicBezTo>
                      <a:pt x="9223296" y="86360"/>
                      <a:pt x="9251236" y="86360"/>
                      <a:pt x="9280446" y="83820"/>
                    </a:cubicBezTo>
                    <a:lnTo>
                      <a:pt x="9276636" y="87630"/>
                    </a:lnTo>
                    <a:lnTo>
                      <a:pt x="9299496" y="85090"/>
                    </a:lnTo>
                    <a:cubicBezTo>
                      <a:pt x="9302036" y="85090"/>
                      <a:pt x="9304576" y="85090"/>
                      <a:pt x="9308386" y="83820"/>
                    </a:cubicBezTo>
                    <a:lnTo>
                      <a:pt x="9309656" y="90170"/>
                    </a:lnTo>
                    <a:cubicBezTo>
                      <a:pt x="9326166" y="88900"/>
                      <a:pt x="9342676" y="87630"/>
                      <a:pt x="9364266" y="88900"/>
                    </a:cubicBezTo>
                    <a:lnTo>
                      <a:pt x="9368076" y="88900"/>
                    </a:lnTo>
                    <a:lnTo>
                      <a:pt x="9378236" y="90170"/>
                    </a:lnTo>
                    <a:lnTo>
                      <a:pt x="9378236" y="109220"/>
                    </a:lnTo>
                    <a:lnTo>
                      <a:pt x="9390936" y="109220"/>
                    </a:lnTo>
                    <a:lnTo>
                      <a:pt x="9390936" y="115570"/>
                    </a:lnTo>
                    <a:cubicBezTo>
                      <a:pt x="9389666" y="129540"/>
                      <a:pt x="9388396" y="138430"/>
                      <a:pt x="9385856" y="148590"/>
                    </a:cubicBezTo>
                    <a:lnTo>
                      <a:pt x="9385856" y="151130"/>
                    </a:lnTo>
                    <a:cubicBezTo>
                      <a:pt x="9380776" y="176530"/>
                      <a:pt x="9376966" y="201930"/>
                      <a:pt x="9378236" y="271780"/>
                    </a:cubicBezTo>
                    <a:lnTo>
                      <a:pt x="9382046" y="271780"/>
                    </a:lnTo>
                    <a:cubicBezTo>
                      <a:pt x="9380776" y="293370"/>
                      <a:pt x="9379506" y="311150"/>
                      <a:pt x="9376966" y="321310"/>
                    </a:cubicBezTo>
                    <a:cubicBezTo>
                      <a:pt x="9376966" y="369570"/>
                      <a:pt x="9378236" y="372110"/>
                      <a:pt x="9384586" y="372110"/>
                    </a:cubicBezTo>
                    <a:cubicBezTo>
                      <a:pt x="9384586" y="384810"/>
                      <a:pt x="9385856" y="394970"/>
                      <a:pt x="9388396" y="407670"/>
                    </a:cubicBezTo>
                    <a:cubicBezTo>
                      <a:pt x="9389666" y="417830"/>
                      <a:pt x="9392206" y="429260"/>
                      <a:pt x="9392206" y="443230"/>
                    </a:cubicBezTo>
                    <a:lnTo>
                      <a:pt x="9387126" y="443230"/>
                    </a:lnTo>
                    <a:lnTo>
                      <a:pt x="9387126" y="449580"/>
                    </a:lnTo>
                    <a:cubicBezTo>
                      <a:pt x="9384586" y="513080"/>
                      <a:pt x="9388396" y="520700"/>
                      <a:pt x="9392206" y="528320"/>
                    </a:cubicBezTo>
                    <a:cubicBezTo>
                      <a:pt x="9393476" y="530860"/>
                      <a:pt x="9394746" y="534670"/>
                      <a:pt x="9396016" y="544830"/>
                    </a:cubicBezTo>
                    <a:lnTo>
                      <a:pt x="9387126" y="546100"/>
                    </a:lnTo>
                    <a:moveTo>
                      <a:pt x="9390936" y="756920"/>
                    </a:moveTo>
                    <a:lnTo>
                      <a:pt x="9388396" y="751840"/>
                    </a:lnTo>
                    <a:lnTo>
                      <a:pt x="9389666" y="745490"/>
                    </a:lnTo>
                    <a:cubicBezTo>
                      <a:pt x="9390936" y="750570"/>
                      <a:pt x="9390936" y="754380"/>
                      <a:pt x="9390936" y="756920"/>
                    </a:cubicBezTo>
                    <a:moveTo>
                      <a:pt x="73660" y="2895158"/>
                    </a:moveTo>
                    <a:lnTo>
                      <a:pt x="76200" y="2900238"/>
                    </a:lnTo>
                    <a:lnTo>
                      <a:pt x="74930" y="2906588"/>
                    </a:lnTo>
                    <a:cubicBezTo>
                      <a:pt x="73660" y="2902778"/>
                      <a:pt x="73660" y="2898968"/>
                      <a:pt x="73660" y="2895158"/>
                    </a:cubicBezTo>
                    <a:moveTo>
                      <a:pt x="9426496" y="628650"/>
                    </a:moveTo>
                    <a:lnTo>
                      <a:pt x="9426496" y="619760"/>
                    </a:lnTo>
                    <a:cubicBezTo>
                      <a:pt x="9426496" y="623570"/>
                      <a:pt x="9427766" y="626110"/>
                      <a:pt x="9427766" y="628650"/>
                    </a:cubicBezTo>
                    <a:lnTo>
                      <a:pt x="9426496" y="628650"/>
                    </a:lnTo>
                    <a:moveTo>
                      <a:pt x="9455706" y="1367850"/>
                    </a:moveTo>
                    <a:lnTo>
                      <a:pt x="9451896" y="1366451"/>
                    </a:lnTo>
                    <a:cubicBezTo>
                      <a:pt x="9453166" y="1366451"/>
                      <a:pt x="9454436" y="1367850"/>
                      <a:pt x="9455706" y="1367850"/>
                    </a:cubicBezTo>
                  </a:path>
                </a:pathLst>
              </a:custGeom>
              <a:solidFill>
                <a:srgbClr val="DFD4BA"/>
              </a:solidFill>
            </p:spPr>
          </p:sp>
        </p:grpSp>
        <p:sp>
          <p:nvSpPr>
            <p:cNvPr id="5" name="AutoShape 5"/>
            <p:cNvSpPr/>
            <p:nvPr/>
          </p:nvSpPr>
          <p:spPr>
            <a:xfrm>
              <a:off x="1017755" y="1957871"/>
              <a:ext cx="19431930" cy="7183607"/>
            </a:xfrm>
            <a:prstGeom prst="rect">
              <a:avLst/>
            </a:prstGeom>
            <a:solidFill>
              <a:srgbClr val="DFD4BA"/>
            </a:solidFill>
          </p:spPr>
        </p:sp>
        <p:sp>
          <p:nvSpPr>
            <p:cNvPr id="6" name="Freeform 6"/>
            <p:cNvSpPr/>
            <p:nvPr/>
          </p:nvSpPr>
          <p:spPr>
            <a:xfrm>
              <a:off x="0"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r="-74505"/>
              </a:stretch>
            </a:blipFill>
          </p:spPr>
        </p:sp>
        <p:sp>
          <p:nvSpPr>
            <p:cNvPr id="7" name="Freeform 7"/>
            <p:cNvSpPr/>
            <p:nvPr/>
          </p:nvSpPr>
          <p:spPr>
            <a:xfrm>
              <a:off x="15805523" y="0"/>
              <a:ext cx="5835277" cy="11070274"/>
            </a:xfrm>
            <a:custGeom>
              <a:avLst/>
              <a:gdLst/>
              <a:ahLst/>
              <a:cxnLst/>
              <a:rect l="l" t="t" r="r" b="b"/>
              <a:pathLst>
                <a:path w="5835277" h="11070274">
                  <a:moveTo>
                    <a:pt x="0" y="0"/>
                  </a:moveTo>
                  <a:lnTo>
                    <a:pt x="5835277" y="0"/>
                  </a:lnTo>
                  <a:lnTo>
                    <a:pt x="5835277" y="11070274"/>
                  </a:lnTo>
                  <a:lnTo>
                    <a:pt x="0" y="11070274"/>
                  </a:lnTo>
                  <a:lnTo>
                    <a:pt x="0" y="0"/>
                  </a:lnTo>
                  <a:close/>
                </a:path>
              </a:pathLst>
            </a:custGeom>
            <a:blipFill>
              <a:blip r:embed="rId2">
                <a:extLst>
                  <a:ext uri="{96DAC541-7B7A-43D3-8B79-37D633B846F1}">
                    <asvg:svgBlip xmlns="" xmlns:asvg="http://schemas.microsoft.com/office/drawing/2016/SVG/main" r:embed="rId3"/>
                  </a:ext>
                </a:extLst>
              </a:blip>
              <a:stretch>
                <a:fillRect l="-74505"/>
              </a:stretch>
            </a:blipFill>
          </p:spPr>
        </p:sp>
      </p:grpSp>
      <p:sp>
        <p:nvSpPr>
          <p:cNvPr id="8" name="Freeform 8"/>
          <p:cNvSpPr/>
          <p:nvPr/>
        </p:nvSpPr>
        <p:spPr>
          <a:xfrm rot="1068124">
            <a:off x="15582999" y="7036899"/>
            <a:ext cx="2654473" cy="2661716"/>
          </a:xfrm>
          <a:custGeom>
            <a:avLst/>
            <a:gdLst/>
            <a:ahLst/>
            <a:cxnLst/>
            <a:rect l="l" t="t" r="r" b="b"/>
            <a:pathLst>
              <a:path w="2654473" h="2661716">
                <a:moveTo>
                  <a:pt x="0" y="0"/>
                </a:moveTo>
                <a:lnTo>
                  <a:pt x="2654473" y="0"/>
                </a:lnTo>
                <a:lnTo>
                  <a:pt x="2654473" y="2661715"/>
                </a:lnTo>
                <a:lnTo>
                  <a:pt x="0" y="266171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1" name="Freeform 11"/>
          <p:cNvSpPr/>
          <p:nvPr/>
        </p:nvSpPr>
        <p:spPr>
          <a:xfrm rot="21229836">
            <a:off x="14969001" y="5470598"/>
            <a:ext cx="2793927" cy="2448496"/>
          </a:xfrm>
          <a:custGeom>
            <a:avLst/>
            <a:gdLst/>
            <a:ahLst/>
            <a:cxnLst/>
            <a:rect l="l" t="t" r="r" b="b"/>
            <a:pathLst>
              <a:path w="2793927" h="2448496">
                <a:moveTo>
                  <a:pt x="0" y="0"/>
                </a:moveTo>
                <a:lnTo>
                  <a:pt x="2793927" y="0"/>
                </a:lnTo>
                <a:lnTo>
                  <a:pt x="2793927" y="2448496"/>
                </a:lnTo>
                <a:lnTo>
                  <a:pt x="0" y="2448496"/>
                </a:lnTo>
                <a:lnTo>
                  <a:pt x="0" y="0"/>
                </a:lnTo>
                <a:close/>
              </a:path>
            </a:pathLst>
          </a:custGeom>
          <a:blipFill>
            <a:blip r:embed="rId6">
              <a:extLst>
                <a:ext uri="{96DAC541-7B7A-43D3-8B79-37D633B846F1}">
                  <asvg:svgBlip xmlns="" xmlns:asvg="http://schemas.microsoft.com/office/drawing/2016/SVG/main" r:embed="rId9"/>
                </a:ext>
              </a:extLst>
            </a:blip>
            <a:stretch>
              <a:fillRect/>
            </a:stretch>
          </a:blipFill>
        </p:spPr>
      </p:sp>
      <p:sp>
        <p:nvSpPr>
          <p:cNvPr id="12" name="Freeform 12"/>
          <p:cNvSpPr/>
          <p:nvPr/>
        </p:nvSpPr>
        <p:spPr>
          <a:xfrm rot="-425332">
            <a:off x="-51059" y="7236679"/>
            <a:ext cx="2392910" cy="2762378"/>
          </a:xfrm>
          <a:custGeom>
            <a:avLst/>
            <a:gdLst/>
            <a:ahLst/>
            <a:cxnLst/>
            <a:rect l="l" t="t" r="r" b="b"/>
            <a:pathLst>
              <a:path w="2392910" h="2762378">
                <a:moveTo>
                  <a:pt x="0" y="0"/>
                </a:moveTo>
                <a:lnTo>
                  <a:pt x="2392910" y="0"/>
                </a:lnTo>
                <a:lnTo>
                  <a:pt x="2392910" y="2762378"/>
                </a:lnTo>
                <a:lnTo>
                  <a:pt x="0" y="2762378"/>
                </a:lnTo>
                <a:lnTo>
                  <a:pt x="0" y="0"/>
                </a:lnTo>
                <a:close/>
              </a:path>
            </a:pathLst>
          </a:custGeom>
          <a:blipFill>
            <a:blip r:embed="rId10"/>
            <a:stretch>
              <a:fillRect/>
            </a:stretch>
          </a:blipFill>
        </p:spPr>
      </p:sp>
      <p:sp>
        <p:nvSpPr>
          <p:cNvPr id="13" name="Freeform 13"/>
          <p:cNvSpPr/>
          <p:nvPr/>
        </p:nvSpPr>
        <p:spPr>
          <a:xfrm>
            <a:off x="1162660" y="0"/>
            <a:ext cx="2775988" cy="3477890"/>
          </a:xfrm>
          <a:custGeom>
            <a:avLst/>
            <a:gdLst/>
            <a:ahLst/>
            <a:cxnLst/>
            <a:rect l="l" t="t" r="r" b="b"/>
            <a:pathLst>
              <a:path w="2775988" h="3477890">
                <a:moveTo>
                  <a:pt x="0" y="0"/>
                </a:moveTo>
                <a:lnTo>
                  <a:pt x="2775988" y="0"/>
                </a:lnTo>
                <a:lnTo>
                  <a:pt x="2775988" y="3477889"/>
                </a:lnTo>
                <a:lnTo>
                  <a:pt x="0" y="3477889"/>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0" name="Rectangle 9"/>
          <p:cNvSpPr/>
          <p:nvPr/>
        </p:nvSpPr>
        <p:spPr>
          <a:xfrm>
            <a:off x="4332791" y="3250066"/>
            <a:ext cx="9553706" cy="4154984"/>
          </a:xfrm>
          <a:prstGeom prst="rect">
            <a:avLst/>
          </a:prstGeom>
        </p:spPr>
        <p:txBody>
          <a:bodyPr wrap="square">
            <a:spAutoFit/>
          </a:bodyPr>
          <a:lstStyle/>
          <a:p>
            <a:pPr algn="ctr"/>
            <a:r>
              <a:rPr lang="vi-VN" sz="6600" smtClean="0">
                <a:latin typeface="Times New Roman" panose="02020603050405020304" pitchFamily="18" charset="0"/>
                <a:ea typeface="Calibri" panose="020F0502020204030204" pitchFamily="34" charset="0"/>
              </a:rPr>
              <a:t>Sau khi </a:t>
            </a:r>
            <a:r>
              <a:rPr lang="en-US" sz="6600" smtClean="0">
                <a:latin typeface="Times New Roman" panose="02020603050405020304" pitchFamily="18" charset="0"/>
                <a:ea typeface="Calibri" panose="020F0502020204030204" pitchFamily="34" charset="0"/>
              </a:rPr>
              <a:t>quan sát</a:t>
            </a:r>
            <a:r>
              <a:rPr lang="vi-VN" sz="6600" smtClean="0">
                <a:latin typeface="Times New Roman" panose="02020603050405020304" pitchFamily="18" charset="0"/>
                <a:ea typeface="Calibri" panose="020F0502020204030204" pitchFamily="34" charset="0"/>
              </a:rPr>
              <a:t> 2 bức tranh trên, các em hãy</a:t>
            </a:r>
            <a:r>
              <a:rPr lang="en-US" sz="6600" smtClean="0">
                <a:latin typeface="Times New Roman" panose="02020603050405020304" pitchFamily="18" charset="0"/>
                <a:ea typeface="Calibri" panose="020F0502020204030204" pitchFamily="34" charset="0"/>
              </a:rPr>
              <a:t> </a:t>
            </a:r>
            <a:r>
              <a:rPr lang="en-US" sz="6600">
                <a:latin typeface="Times New Roman" panose="02020603050405020304" pitchFamily="18" charset="0"/>
                <a:ea typeface="Calibri" panose="020F0502020204030204" pitchFamily="34" charset="0"/>
              </a:rPr>
              <a:t>nhận xét về vị trí lịch sử và địa lí của hai vùng đất.</a:t>
            </a:r>
            <a:r>
              <a:rPr lang="en-US" sz="6600" b="1">
                <a:latin typeface="Times New Roman" panose="02020603050405020304" pitchFamily="18" charset="0"/>
                <a:ea typeface="Calibri" panose="020F0502020204030204" pitchFamily="34" charset="0"/>
              </a:rPr>
              <a:t> </a:t>
            </a:r>
            <a:endParaRPr lang="en-GB" sz="8800"/>
          </a:p>
        </p:txBody>
      </p:sp>
    </p:spTree>
    <p:extLst>
      <p:ext uri="{BB962C8B-B14F-4D97-AF65-F5344CB8AC3E}">
        <p14:creationId xmlns:p14="http://schemas.microsoft.com/office/powerpoint/2010/main" val="428835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4456" t="-18589" r="-7979" b="-41394"/>
            </a:stretch>
          </a:blipFill>
        </p:spPr>
      </p:sp>
      <p:sp>
        <p:nvSpPr>
          <p:cNvPr id="3" name="Freeform 3"/>
          <p:cNvSpPr/>
          <p:nvPr/>
        </p:nvSpPr>
        <p:spPr>
          <a:xfrm>
            <a:off x="3249447" y="2152014"/>
            <a:ext cx="12828753" cy="5982972"/>
          </a:xfrm>
          <a:custGeom>
            <a:avLst/>
            <a:gdLst/>
            <a:ahLst/>
            <a:cxnLst/>
            <a:rect l="l" t="t" r="r" b="b"/>
            <a:pathLst>
              <a:path w="11789107" h="5982972">
                <a:moveTo>
                  <a:pt x="0" y="0"/>
                </a:moveTo>
                <a:lnTo>
                  <a:pt x="11789106" y="0"/>
                </a:lnTo>
                <a:lnTo>
                  <a:pt x="11789106" y="5982972"/>
                </a:lnTo>
                <a:lnTo>
                  <a:pt x="0" y="5982972"/>
                </a:lnTo>
                <a:lnTo>
                  <a:pt x="0" y="0"/>
                </a:lnTo>
                <a:close/>
              </a:path>
            </a:pathLst>
          </a:custGeom>
          <a:blipFill>
            <a:blip r:embed="rId3"/>
            <a:stretch>
              <a:fillRect/>
            </a:stretch>
          </a:blipFill>
        </p:spPr>
      </p:sp>
      <p:sp>
        <p:nvSpPr>
          <p:cNvPr id="4" name="Freeform 4"/>
          <p:cNvSpPr/>
          <p:nvPr/>
        </p:nvSpPr>
        <p:spPr>
          <a:xfrm>
            <a:off x="13344663" y="4991100"/>
            <a:ext cx="7686132" cy="12730654"/>
          </a:xfrm>
          <a:custGeom>
            <a:avLst/>
            <a:gdLst/>
            <a:ahLst/>
            <a:cxnLst/>
            <a:rect l="l" t="t" r="r" b="b"/>
            <a:pathLst>
              <a:path w="7686132" h="12730654">
                <a:moveTo>
                  <a:pt x="0" y="0"/>
                </a:moveTo>
                <a:lnTo>
                  <a:pt x="7686132" y="0"/>
                </a:lnTo>
                <a:lnTo>
                  <a:pt x="7686132" y="12730654"/>
                </a:lnTo>
                <a:lnTo>
                  <a:pt x="0" y="12730654"/>
                </a:lnTo>
                <a:lnTo>
                  <a:pt x="0" y="0"/>
                </a:lnTo>
                <a:close/>
              </a:path>
            </a:pathLst>
          </a:custGeom>
          <a:blipFill>
            <a:blip r:embed="rId4"/>
            <a:stretch>
              <a:fillRect/>
            </a:stretch>
          </a:blipFill>
        </p:spPr>
      </p:sp>
      <p:sp>
        <p:nvSpPr>
          <p:cNvPr id="5" name="TextBox 5"/>
          <p:cNvSpPr txBox="1"/>
          <p:nvPr/>
        </p:nvSpPr>
        <p:spPr>
          <a:xfrm>
            <a:off x="3575518" y="3130081"/>
            <a:ext cx="11789106" cy="2884187"/>
          </a:xfrm>
          <a:prstGeom prst="rect">
            <a:avLst/>
          </a:prstGeom>
        </p:spPr>
        <p:txBody>
          <a:bodyPr wrap="square" lIns="0" tIns="0" rIns="0" bIns="0" rtlCol="0" anchor="t">
            <a:spAutoFit/>
          </a:bodyPr>
          <a:lstStyle/>
          <a:p>
            <a:pPr algn="ctr">
              <a:lnSpc>
                <a:spcPct val="150000"/>
              </a:lnSpc>
            </a:pPr>
            <a:r>
              <a:rPr lang="vi-VN" sz="6600" b="1" spc="447" smtClean="0">
                <a:solidFill>
                  <a:srgbClr val="4F3A2E"/>
                </a:solidFill>
                <a:effectLst>
                  <a:outerShdw blurRad="38100" dist="38100" dir="2700000" algn="tl">
                    <a:srgbClr val="000000">
                      <a:alpha val="43137"/>
                    </a:srgbClr>
                  </a:outerShdw>
                </a:effectLst>
                <a:latin typeface="+mj-lt"/>
              </a:rPr>
              <a:t>HOẠT ĐỘNG 2</a:t>
            </a:r>
          </a:p>
          <a:p>
            <a:pPr algn="ctr">
              <a:lnSpc>
                <a:spcPct val="150000"/>
              </a:lnSpc>
            </a:pPr>
            <a:r>
              <a:rPr lang="vi-VN" sz="6600" b="1" spc="447" smtClean="0">
                <a:solidFill>
                  <a:srgbClr val="4F3A2E"/>
                </a:solidFill>
                <a:effectLst>
                  <a:outerShdw blurRad="38100" dist="38100" dir="2700000" algn="tl">
                    <a:srgbClr val="000000">
                      <a:alpha val="43137"/>
                    </a:srgbClr>
                  </a:outerShdw>
                </a:effectLst>
                <a:latin typeface="+mj-lt"/>
              </a:rPr>
              <a:t>HÌNH THÀNH KIẾN THỨC </a:t>
            </a:r>
            <a:endParaRPr lang="en-US" sz="6600" b="1" spc="447">
              <a:solidFill>
                <a:srgbClr val="4F3A2E"/>
              </a:solidFill>
              <a:effectLst>
                <a:outerShdw blurRad="38100" dist="38100" dir="2700000" algn="tl">
                  <a:srgbClr val="000000">
                    <a:alpha val="43137"/>
                  </a:srgbClr>
                </a:outerShdw>
              </a:effectLst>
              <a:latin typeface="+mj-lt"/>
            </a:endParaRPr>
          </a:p>
        </p:txBody>
      </p:sp>
      <p:sp>
        <p:nvSpPr>
          <p:cNvPr id="6" name="Freeform 6"/>
          <p:cNvSpPr/>
          <p:nvPr/>
        </p:nvSpPr>
        <p:spPr>
          <a:xfrm rot="-3491375">
            <a:off x="-4836512" y="-2167348"/>
            <a:ext cx="10555413" cy="4485095"/>
          </a:xfrm>
          <a:custGeom>
            <a:avLst/>
            <a:gdLst/>
            <a:ahLst/>
            <a:cxnLst/>
            <a:rect l="l" t="t" r="r" b="b"/>
            <a:pathLst>
              <a:path w="10555413" h="4485095">
                <a:moveTo>
                  <a:pt x="0" y="0"/>
                </a:moveTo>
                <a:lnTo>
                  <a:pt x="10555413" y="0"/>
                </a:lnTo>
                <a:lnTo>
                  <a:pt x="10555413" y="4485095"/>
                </a:lnTo>
                <a:lnTo>
                  <a:pt x="0" y="4485095"/>
                </a:lnTo>
                <a:lnTo>
                  <a:pt x="0" y="0"/>
                </a:lnTo>
                <a:close/>
              </a:path>
            </a:pathLst>
          </a:custGeom>
          <a:blipFill>
            <a:blip r:embed="rId5"/>
            <a:stretch>
              <a:fillRect t="-60034"/>
            </a:stretch>
          </a:blipFill>
        </p:spPr>
      </p:sp>
      <p:sp>
        <p:nvSpPr>
          <p:cNvPr id="7" name="Freeform 7"/>
          <p:cNvSpPr/>
          <p:nvPr/>
        </p:nvSpPr>
        <p:spPr>
          <a:xfrm rot="725974" flipH="1">
            <a:off x="2881269" y="-6140705"/>
            <a:ext cx="21999111" cy="8188558"/>
          </a:xfrm>
          <a:custGeom>
            <a:avLst/>
            <a:gdLst/>
            <a:ahLst/>
            <a:cxnLst/>
            <a:rect l="l" t="t" r="r" b="b"/>
            <a:pathLst>
              <a:path w="21999111" h="8188558">
                <a:moveTo>
                  <a:pt x="21999111" y="0"/>
                </a:moveTo>
                <a:lnTo>
                  <a:pt x="0" y="0"/>
                </a:lnTo>
                <a:lnTo>
                  <a:pt x="0" y="8188558"/>
                </a:lnTo>
                <a:lnTo>
                  <a:pt x="21999111" y="8188558"/>
                </a:lnTo>
                <a:lnTo>
                  <a:pt x="21999111" y="0"/>
                </a:lnTo>
                <a:close/>
              </a:path>
            </a:pathLst>
          </a:custGeom>
          <a:blipFill>
            <a:blip r:embed="rId6"/>
            <a:stretch>
              <a:fillRect/>
            </a:stretch>
          </a:blipFill>
        </p:spPr>
      </p:sp>
      <p:sp>
        <p:nvSpPr>
          <p:cNvPr id="8" name="Freeform 8"/>
          <p:cNvSpPr/>
          <p:nvPr/>
        </p:nvSpPr>
        <p:spPr>
          <a:xfrm rot="725974" flipH="1">
            <a:off x="-11540714" y="8115136"/>
            <a:ext cx="21999111" cy="8188558"/>
          </a:xfrm>
          <a:custGeom>
            <a:avLst/>
            <a:gdLst/>
            <a:ahLst/>
            <a:cxnLst/>
            <a:rect l="l" t="t" r="r" b="b"/>
            <a:pathLst>
              <a:path w="21999111" h="8188558">
                <a:moveTo>
                  <a:pt x="21999112" y="0"/>
                </a:moveTo>
                <a:lnTo>
                  <a:pt x="0" y="0"/>
                </a:lnTo>
                <a:lnTo>
                  <a:pt x="0" y="8188559"/>
                </a:lnTo>
                <a:lnTo>
                  <a:pt x="21999112" y="8188559"/>
                </a:lnTo>
                <a:lnTo>
                  <a:pt x="21999112" y="0"/>
                </a:lnTo>
                <a:close/>
              </a:path>
            </a:pathLst>
          </a:custGeom>
          <a:blipFill>
            <a:blip r:embed="rId6"/>
            <a:stretch>
              <a:fillRect/>
            </a:stretch>
          </a:blipFill>
        </p:spPr>
      </p:sp>
      <p:sp>
        <p:nvSpPr>
          <p:cNvPr id="9" name="Freeform 9"/>
          <p:cNvSpPr/>
          <p:nvPr/>
        </p:nvSpPr>
        <p:spPr>
          <a:xfrm rot="9603393">
            <a:off x="-4457121" y="-2369133"/>
            <a:ext cx="7024671" cy="5233380"/>
          </a:xfrm>
          <a:custGeom>
            <a:avLst/>
            <a:gdLst/>
            <a:ahLst/>
            <a:cxnLst/>
            <a:rect l="l" t="t" r="r" b="b"/>
            <a:pathLst>
              <a:path w="7024671" h="5233380">
                <a:moveTo>
                  <a:pt x="0" y="0"/>
                </a:moveTo>
                <a:lnTo>
                  <a:pt x="7024670" y="0"/>
                </a:lnTo>
                <a:lnTo>
                  <a:pt x="7024670" y="5233380"/>
                </a:lnTo>
                <a:lnTo>
                  <a:pt x="0" y="5233380"/>
                </a:lnTo>
                <a:lnTo>
                  <a:pt x="0" y="0"/>
                </a:lnTo>
                <a:close/>
              </a:path>
            </a:pathLst>
          </a:custGeom>
          <a:blipFill>
            <a:blip r:embed="rId7"/>
            <a:stretch>
              <a:fillRect/>
            </a:stretch>
          </a:blipFill>
        </p:spPr>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26070" y="3002698"/>
            <a:ext cx="10951529" cy="6858000"/>
          </a:xfrm>
          <a:prstGeom prst="rect">
            <a:avLst/>
          </a:prstGeom>
        </p:spPr>
      </p:pic>
    </p:spTree>
    <p:extLst>
      <p:ext uri="{BB962C8B-B14F-4D97-AF65-F5344CB8AC3E}">
        <p14:creationId xmlns:p14="http://schemas.microsoft.com/office/powerpoint/2010/main" val="30680872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Mania">
  <a:themeElements>
    <a:clrScheme name="Simple Light">
      <a:dk1>
        <a:srgbClr val="000000"/>
      </a:dk1>
      <a:lt1>
        <a:srgbClr val="FDE58B"/>
      </a:lt1>
      <a:dk2>
        <a:srgbClr val="000000"/>
      </a:dk2>
      <a:lt2>
        <a:srgbClr val="EEEEEE"/>
      </a:lt2>
      <a:accent1>
        <a:srgbClr val="FCCC19"/>
      </a:accent1>
      <a:accent2>
        <a:srgbClr val="FF943F"/>
      </a:accent2>
      <a:accent3>
        <a:srgbClr val="000000"/>
      </a:accent3>
      <a:accent4>
        <a:srgbClr val="FEE599"/>
      </a:accent4>
      <a:accent5>
        <a:srgbClr val="000000"/>
      </a:accent5>
      <a:accent6>
        <a:srgbClr val="000000"/>
      </a:accent6>
      <a:hlink>
        <a:srgbClr val="BF9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TotalTime>
  <Words>1919</Words>
  <Application>Microsoft Office PowerPoint</Application>
  <PresentationFormat>Custom</PresentationFormat>
  <Paragraphs>248</Paragraphs>
  <Slides>46</Slides>
  <Notes>11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46</vt:i4>
      </vt:variant>
    </vt:vector>
  </HeadingPairs>
  <TitlesOfParts>
    <vt:vector size="60" baseType="lpstr">
      <vt:lpstr>Abril Fatface</vt:lpstr>
      <vt:lpstr>Aldrich</vt:lpstr>
      <vt:lpstr>Arial</vt:lpstr>
      <vt:lpstr>Baloo 2</vt:lpstr>
      <vt:lpstr>Calibri</vt:lpstr>
      <vt:lpstr>Chelsea Market</vt:lpstr>
      <vt:lpstr>MS Mincho</vt:lpstr>
      <vt:lpstr>Open Sans Bold</vt:lpstr>
      <vt:lpstr>Romman</vt:lpstr>
      <vt:lpstr>SVN-Caprica Script</vt:lpstr>
      <vt:lpstr>SVN-SAF</vt:lpstr>
      <vt:lpstr>Times New Roman</vt:lpstr>
      <vt:lpstr>Office Theme</vt:lpstr>
      <vt:lpstr>SlidesMania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 nhanh hơn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Cute Pastel Birthday Doodle Illustrations Events and Special Interest - Presentation Template</dc:title>
  <cp:lastModifiedBy>Admin</cp:lastModifiedBy>
  <cp:revision>130</cp:revision>
  <dcterms:created xsi:type="dcterms:W3CDTF">2006-08-16T00:00:00Z</dcterms:created>
  <dcterms:modified xsi:type="dcterms:W3CDTF">2024-01-11T09:10:46Z</dcterms:modified>
  <dc:identifier>DAFomsfNvSY</dc:identifier>
</cp:coreProperties>
</file>