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wav" ContentType="audio/x-wav"/>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5.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758" r:id="rId2"/>
    <p:sldMasterId id="2147483812" r:id="rId3"/>
    <p:sldMasterId id="2147483838" r:id="rId4"/>
    <p:sldMasterId id="2147483850" r:id="rId5"/>
    <p:sldMasterId id="2147483912" r:id="rId6"/>
  </p:sldMasterIdLst>
  <p:notesMasterIdLst>
    <p:notesMasterId r:id="rId64"/>
  </p:notesMasterIdLst>
  <p:sldIdLst>
    <p:sldId id="308" r:id="rId7"/>
    <p:sldId id="460" r:id="rId8"/>
    <p:sldId id="277" r:id="rId9"/>
    <p:sldId id="278" r:id="rId10"/>
    <p:sldId id="279" r:id="rId11"/>
    <p:sldId id="280" r:id="rId12"/>
    <p:sldId id="463" r:id="rId13"/>
    <p:sldId id="329" r:id="rId14"/>
    <p:sldId id="462" r:id="rId15"/>
    <p:sldId id="464" r:id="rId16"/>
    <p:sldId id="328" r:id="rId17"/>
    <p:sldId id="434" r:id="rId18"/>
    <p:sldId id="447" r:id="rId19"/>
    <p:sldId id="465" r:id="rId20"/>
    <p:sldId id="466" r:id="rId21"/>
    <p:sldId id="467" r:id="rId22"/>
    <p:sldId id="468" r:id="rId23"/>
    <p:sldId id="469" r:id="rId24"/>
    <p:sldId id="470" r:id="rId25"/>
    <p:sldId id="471" r:id="rId26"/>
    <p:sldId id="472" r:id="rId27"/>
    <p:sldId id="473" r:id="rId28"/>
    <p:sldId id="474" r:id="rId29"/>
    <p:sldId id="475" r:id="rId30"/>
    <p:sldId id="476" r:id="rId31"/>
    <p:sldId id="477" r:id="rId32"/>
    <p:sldId id="502" r:id="rId33"/>
    <p:sldId id="478" r:id="rId34"/>
    <p:sldId id="479" r:id="rId35"/>
    <p:sldId id="480" r:id="rId36"/>
    <p:sldId id="481" r:id="rId37"/>
    <p:sldId id="482" r:id="rId38"/>
    <p:sldId id="483" r:id="rId39"/>
    <p:sldId id="330" r:id="rId40"/>
    <p:sldId id="449" r:id="rId41"/>
    <p:sldId id="452" r:id="rId42"/>
    <p:sldId id="486" r:id="rId43"/>
    <p:sldId id="487" r:id="rId44"/>
    <p:sldId id="488" r:id="rId45"/>
    <p:sldId id="503" r:id="rId46"/>
    <p:sldId id="489" r:id="rId47"/>
    <p:sldId id="490" r:id="rId48"/>
    <p:sldId id="491" r:id="rId49"/>
    <p:sldId id="492" r:id="rId50"/>
    <p:sldId id="493" r:id="rId51"/>
    <p:sldId id="304" r:id="rId52"/>
    <p:sldId id="291" r:id="rId53"/>
    <p:sldId id="495" r:id="rId54"/>
    <p:sldId id="496" r:id="rId55"/>
    <p:sldId id="497" r:id="rId56"/>
    <p:sldId id="498" r:id="rId57"/>
    <p:sldId id="499" r:id="rId58"/>
    <p:sldId id="500" r:id="rId59"/>
    <p:sldId id="306" r:id="rId60"/>
    <p:sldId id="307" r:id="rId61"/>
    <p:sldId id="501" r:id="rId62"/>
    <p:sldId id="325" r:id="rId63"/>
  </p:sldIdLst>
  <p:sldSz cx="9144000" cy="5143500" type="screen16x9"/>
  <p:notesSz cx="6858000" cy="9144000"/>
  <p:embeddedFontLst>
    <p:embeddedFont>
      <p:font typeface="#9Slide03 AllRoundGothic" panose="020B0703020202020104" pitchFamily="34" charset="0"/>
      <p:regular r:id="rId65"/>
    </p:embeddedFont>
    <p:embeddedFont>
      <p:font typeface="#9Slide03 AmpleSoft" panose="02000000000000000000" pitchFamily="2" charset="0"/>
      <p:regular r:id="rId66"/>
    </p:embeddedFont>
    <p:embeddedFont>
      <p:font typeface="#9Slide03 Arima Madurai Black" panose="00000A00000000000000" pitchFamily="2" charset="0"/>
      <p:bold r:id="rId67"/>
    </p:embeddedFont>
    <p:embeddedFont>
      <p:font typeface="#9Slide03 Arima Madurai Bold" panose="00000800000000000000" pitchFamily="2" charset="0"/>
      <p:bold r:id="rId68"/>
    </p:embeddedFont>
    <p:embeddedFont>
      <p:font typeface="#9Slide03 Arima Madurai ExtraBo" panose="00000900000000000000" pitchFamily="2" charset="0"/>
      <p:bold r:id="rId69"/>
    </p:embeddedFont>
    <p:embeddedFont>
      <p:font typeface="#9Slide03 Bebas Neue Bold" panose="020B0606020202050201" pitchFamily="34" charset="0"/>
      <p:bold r:id="rId70"/>
    </p:embeddedFont>
    <p:embeddedFont>
      <p:font typeface="#9Slide07 SVNAppleberry" panose="02040603050506020204" pitchFamily="18" charset="0"/>
      <p:regular r:id="rId71"/>
    </p:embeddedFont>
    <p:embeddedFont>
      <p:font typeface="Algerian" panose="04020705040A02060702" pitchFamily="82" charset="0"/>
      <p:regular r:id="rId72"/>
    </p:embeddedFont>
    <p:embeddedFont>
      <p:font typeface="Bodoni MT Black" panose="02070A03080606020203" pitchFamily="18" charset="0"/>
      <p:bold r:id="rId73"/>
      <p:boldItalic r:id="rId74"/>
    </p:embeddedFont>
    <p:embeddedFont>
      <p:font typeface="Calibri" panose="020F0502020204030204" pitchFamily="34" charset="0"/>
      <p:regular r:id="rId75"/>
      <p:bold r:id="rId76"/>
      <p:italic r:id="rId77"/>
      <p:boldItalic r:id="rId78"/>
    </p:embeddedFont>
    <p:embeddedFont>
      <p:font typeface="Calibri Light" panose="020F0302020204030204" pitchFamily="34" charset="0"/>
      <p:regular r:id="rId79"/>
      <p:italic r:id="rId80"/>
    </p:embeddedFont>
    <p:embeddedFont>
      <p:font typeface="Hammersmith One" panose="02010703030501060504" pitchFamily="2" charset="0"/>
      <p:regular r:id="rId81"/>
    </p:embeddedFont>
    <p:embeddedFont>
      <p:font typeface="Lato" panose="020F0502020204030203" pitchFamily="34" charset="0"/>
      <p:regular r:id="rId82"/>
      <p:bold r:id="rId83"/>
      <p:italic r:id="rId84"/>
    </p:embeddedFont>
    <p:embeddedFont>
      <p:font typeface="Oxygen" panose="02000503000000000000" pitchFamily="2" charset="0"/>
      <p:regular r:id="rId85"/>
      <p:bold r:id="rId86"/>
    </p:embeddedFont>
    <p:embeddedFont>
      <p:font typeface="Raleway" panose="020B0003030101060003" pitchFamily="34" charset="0"/>
      <p:regular r:id="rId8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2B16"/>
    <a:srgbClr val="E9503B"/>
    <a:srgbClr val="ED6E5D"/>
    <a:srgbClr val="F4A79C"/>
    <a:srgbClr val="9EA136"/>
    <a:srgbClr val="5EB8F7"/>
    <a:srgbClr val="6DC729"/>
    <a:srgbClr val="C6F007"/>
    <a:srgbClr val="5F5F61"/>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D5318BD-8D6B-431D-AFE6-13A37F5BCA20}">
  <a:tblStyle styleId="{ED5318BD-8D6B-431D-AFE6-13A37F5BCA20}"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F7726EB-8D82-4737-A993-10ACA46C9E0D}"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1116" y="84"/>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font" Target="fonts/font4.fntdata"/><Relationship Id="rId84" Type="http://schemas.openxmlformats.org/officeDocument/2006/relationships/font" Target="fonts/font20.fntdata"/><Relationship Id="rId89" Type="http://schemas.openxmlformats.org/officeDocument/2006/relationships/viewProps" Target="viewProp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font" Target="fonts/font10.fntdata"/><Relationship Id="rId79" Type="http://schemas.openxmlformats.org/officeDocument/2006/relationships/font" Target="fonts/font15.fntdata"/><Relationship Id="rId5" Type="http://schemas.openxmlformats.org/officeDocument/2006/relationships/slideMaster" Target="slideMasters/slideMaster5.xml"/><Relationship Id="rId90" Type="http://schemas.openxmlformats.org/officeDocument/2006/relationships/theme" Target="theme/theme1.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notesMaster" Target="notesMasters/notes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8.fntdata"/><Relationship Id="rId80" Type="http://schemas.openxmlformats.org/officeDocument/2006/relationships/font" Target="fonts/font16.fntdata"/><Relationship Id="rId85" Type="http://schemas.openxmlformats.org/officeDocument/2006/relationships/font" Target="fonts/font21.fntdata"/><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6.fntdata"/><Relationship Id="rId75" Type="http://schemas.openxmlformats.org/officeDocument/2006/relationships/font" Target="fonts/font11.fntdata"/><Relationship Id="rId83" Type="http://schemas.openxmlformats.org/officeDocument/2006/relationships/font" Target="fonts/font19.fntdata"/><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font" Target="fonts/font14.fntdata"/><Relationship Id="rId81" Type="http://schemas.openxmlformats.org/officeDocument/2006/relationships/font" Target="fonts/font17.fntdata"/><Relationship Id="rId86" Type="http://schemas.openxmlformats.org/officeDocument/2006/relationships/font" Target="fonts/font22.fntdata"/><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font" Target="fonts/font12.fntdata"/><Relationship Id="rId7" Type="http://schemas.openxmlformats.org/officeDocument/2006/relationships/slide" Target="slides/slide1.xml"/><Relationship Id="rId71" Type="http://schemas.openxmlformats.org/officeDocument/2006/relationships/font" Target="fonts/font7.fntdata"/><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font" Target="fonts/font2.fntdata"/><Relationship Id="rId87" Type="http://schemas.openxmlformats.org/officeDocument/2006/relationships/font" Target="fonts/font23.fntdata"/><Relationship Id="rId61" Type="http://schemas.openxmlformats.org/officeDocument/2006/relationships/slide" Target="slides/slide55.xml"/><Relationship Id="rId82" Type="http://schemas.openxmlformats.org/officeDocument/2006/relationships/font" Target="fonts/font18.fntdata"/><Relationship Id="rId19"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997675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9"/>
        <p:cNvGrpSpPr/>
        <p:nvPr/>
      </p:nvGrpSpPr>
      <p:grpSpPr>
        <a:xfrm>
          <a:off x="0" y="0"/>
          <a:ext cx="0" cy="0"/>
          <a:chOff x="0" y="0"/>
          <a:chExt cx="0" cy="0"/>
        </a:xfrm>
      </p:grpSpPr>
      <p:sp>
        <p:nvSpPr>
          <p:cNvPr id="2300" name="Google Shape;2300;ge9facb8fde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1" name="Google Shape;2301;ge9facb8fde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02113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7208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42007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41164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2494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042082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5777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98576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69437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ge9facb8fde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4" name="Google Shape;1114;ge9facb8fde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37882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ge9facb8fde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4" name="Google Shape;1114;ge9facb8fde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8641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9"/>
        <p:cNvGrpSpPr/>
        <p:nvPr/>
      </p:nvGrpSpPr>
      <p:grpSpPr>
        <a:xfrm>
          <a:off x="0" y="0"/>
          <a:ext cx="0" cy="0"/>
          <a:chOff x="0" y="0"/>
          <a:chExt cx="0" cy="0"/>
        </a:xfrm>
      </p:grpSpPr>
      <p:sp>
        <p:nvSpPr>
          <p:cNvPr id="2300" name="Google Shape;2300;ge9facb8fde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1" name="Google Shape;2301;ge9facb8fde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ge9facb8fde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4" name="Google Shape;1114;ge9facb8fde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562990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e70f70ec4d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e70f70ec4d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831638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03861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254890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43083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61597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182123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667032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89006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68981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9"/>
        <p:cNvGrpSpPr/>
        <p:nvPr/>
      </p:nvGrpSpPr>
      <p:grpSpPr>
        <a:xfrm>
          <a:off x="0" y="0"/>
          <a:ext cx="0" cy="0"/>
          <a:chOff x="0" y="0"/>
          <a:chExt cx="0" cy="0"/>
        </a:xfrm>
      </p:grpSpPr>
      <p:sp>
        <p:nvSpPr>
          <p:cNvPr id="2300" name="Google Shape;2300;ge9facb8fde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1" name="Google Shape;2301;ge9facb8fde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158824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73552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952808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537224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658165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02829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2"/>
        <p:cNvGrpSpPr/>
        <p:nvPr/>
      </p:nvGrpSpPr>
      <p:grpSpPr>
        <a:xfrm>
          <a:off x="0" y="0"/>
          <a:ext cx="0" cy="0"/>
          <a:chOff x="0" y="0"/>
          <a:chExt cx="0" cy="0"/>
        </a:xfrm>
      </p:grpSpPr>
      <p:sp>
        <p:nvSpPr>
          <p:cNvPr id="1443" name="Google Shape;1443;ge9facb8fde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4" name="Google Shape;1444;ge9facb8fde_0_2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26045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e70f70ec4d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e70f70ec4d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3949183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83308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26258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89173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e9facb8fde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e9facb8fde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02666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3.xml"/><Relationship Id="rId5" Type="http://schemas.openxmlformats.org/officeDocument/2006/relationships/hyperlink" Target="https://storyset.com/?utm_source=slidesgo_template&amp;utm_medium=referral-link&amp;utm_campaign=slidesgo_contents_of_this_template&amp;utm_term=storyset&amp;utm_content=storyset" TargetMode="External"/><Relationship Id="rId4" Type="http://schemas.openxmlformats.org/officeDocument/2006/relationships/hyperlink" Target="http://bit.ly/2TtBDfr"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5.xml"/><Relationship Id="rId5" Type="http://schemas.openxmlformats.org/officeDocument/2006/relationships/hyperlink" Target="https://storyset.com/?utm_source=slidesgo_template&amp;utm_medium=referral-link&amp;utm_campaign=slidesgo_contents_of_this_template&amp;utm_term=storyset&amp;utm_content=storyset" TargetMode="External"/><Relationship Id="rId4" Type="http://schemas.openxmlformats.org/officeDocument/2006/relationships/hyperlink" Target="http://bit.ly/2TtBDfr" TargetMode="Externa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89"/>
        <p:cNvGrpSpPr/>
        <p:nvPr/>
      </p:nvGrpSpPr>
      <p:grpSpPr>
        <a:xfrm>
          <a:off x="0" y="0"/>
          <a:ext cx="0" cy="0"/>
          <a:chOff x="0" y="0"/>
          <a:chExt cx="0" cy="0"/>
        </a:xfrm>
      </p:grpSpPr>
      <p:sp>
        <p:nvSpPr>
          <p:cNvPr id="1090" name="Google Shape;1090;p9"/>
          <p:cNvSpPr txBox="1">
            <a:spLocks noGrp="1"/>
          </p:cNvSpPr>
          <p:nvPr>
            <p:ph type="title"/>
          </p:nvPr>
        </p:nvSpPr>
        <p:spPr>
          <a:xfrm>
            <a:off x="265500" y="1233175"/>
            <a:ext cx="4045200" cy="1482300"/>
          </a:xfrm>
          <a:prstGeom prst="rect">
            <a:avLst/>
          </a:prstGeom>
        </p:spPr>
        <p:txBody>
          <a:bodyPr spcFirstLastPara="1" wrap="square" lIns="91359" tIns="91359" rIns="91359" bIns="91359"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091" name="Google Shape;1091;p9"/>
          <p:cNvSpPr txBox="1">
            <a:spLocks noGrp="1"/>
          </p:cNvSpPr>
          <p:nvPr>
            <p:ph type="subTitle" idx="1"/>
          </p:nvPr>
        </p:nvSpPr>
        <p:spPr>
          <a:xfrm>
            <a:off x="265500" y="2803075"/>
            <a:ext cx="4045200" cy="1235100"/>
          </a:xfrm>
          <a:prstGeom prst="rect">
            <a:avLst/>
          </a:prstGeom>
        </p:spPr>
        <p:txBody>
          <a:bodyPr spcFirstLastPara="1" wrap="square" lIns="91359" tIns="91359" rIns="91359" bIns="91359"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92" name="Google Shape;1092;p9"/>
          <p:cNvSpPr txBox="1">
            <a:spLocks noGrp="1"/>
          </p:cNvSpPr>
          <p:nvPr>
            <p:ph type="body" idx="2"/>
          </p:nvPr>
        </p:nvSpPr>
        <p:spPr>
          <a:xfrm>
            <a:off x="4939500" y="724075"/>
            <a:ext cx="3837000" cy="3695100"/>
          </a:xfrm>
          <a:prstGeom prst="rect">
            <a:avLst/>
          </a:prstGeom>
        </p:spPr>
        <p:txBody>
          <a:bodyPr spcFirstLastPara="1" wrap="square" lIns="91359" tIns="91359" rIns="91359" bIns="91359" anchor="ctr" anchorCtr="0">
            <a:noAutofit/>
          </a:bodyPr>
          <a:lstStyle>
            <a:lvl1pPr marL="456806" lvl="0" indent="-342605">
              <a:spcBef>
                <a:spcPts val="0"/>
              </a:spcBef>
              <a:spcAft>
                <a:spcPts val="0"/>
              </a:spcAft>
              <a:buSzPts val="1800"/>
              <a:buChar char="●"/>
              <a:defRPr/>
            </a:lvl1pPr>
            <a:lvl2pPr marL="913658" lvl="1" indent="-317236">
              <a:spcBef>
                <a:spcPts val="1600"/>
              </a:spcBef>
              <a:spcAft>
                <a:spcPts val="0"/>
              </a:spcAft>
              <a:buSzPts val="1400"/>
              <a:buChar char="○"/>
              <a:defRPr/>
            </a:lvl2pPr>
            <a:lvl3pPr marL="1370478" lvl="2" indent="-317236">
              <a:spcBef>
                <a:spcPts val="1600"/>
              </a:spcBef>
              <a:spcAft>
                <a:spcPts val="0"/>
              </a:spcAft>
              <a:buSzPts val="1400"/>
              <a:buChar char="■"/>
              <a:defRPr/>
            </a:lvl3pPr>
            <a:lvl4pPr marL="1827314" lvl="3" indent="-317236">
              <a:spcBef>
                <a:spcPts val="1600"/>
              </a:spcBef>
              <a:spcAft>
                <a:spcPts val="0"/>
              </a:spcAft>
              <a:buSzPts val="1400"/>
              <a:buChar char="●"/>
              <a:defRPr/>
            </a:lvl4pPr>
            <a:lvl5pPr marL="2284119" lvl="4" indent="-317236">
              <a:spcBef>
                <a:spcPts val="1600"/>
              </a:spcBef>
              <a:spcAft>
                <a:spcPts val="0"/>
              </a:spcAft>
              <a:buSzPts val="1400"/>
              <a:buChar char="○"/>
              <a:defRPr/>
            </a:lvl5pPr>
            <a:lvl6pPr marL="2740925" lvl="5" indent="-317236">
              <a:spcBef>
                <a:spcPts val="1600"/>
              </a:spcBef>
              <a:spcAft>
                <a:spcPts val="0"/>
              </a:spcAft>
              <a:buSzPts val="1400"/>
              <a:buChar char="■"/>
              <a:defRPr/>
            </a:lvl6pPr>
            <a:lvl7pPr marL="3197760" lvl="6" indent="-317236">
              <a:spcBef>
                <a:spcPts val="1600"/>
              </a:spcBef>
              <a:spcAft>
                <a:spcPts val="0"/>
              </a:spcAft>
              <a:buSzPts val="1400"/>
              <a:buChar char="●"/>
              <a:defRPr/>
            </a:lvl7pPr>
            <a:lvl8pPr marL="3654583" lvl="7" indent="-317236">
              <a:spcBef>
                <a:spcPts val="1600"/>
              </a:spcBef>
              <a:spcAft>
                <a:spcPts val="0"/>
              </a:spcAft>
              <a:buSzPts val="1400"/>
              <a:buChar char="○"/>
              <a:defRPr/>
            </a:lvl8pPr>
            <a:lvl9pPr marL="4111433" lvl="8" indent="-317236">
              <a:spcBef>
                <a:spcPts val="1600"/>
              </a:spcBef>
              <a:spcAft>
                <a:spcPts val="1600"/>
              </a:spcAft>
              <a:buSzPts val="14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4A60C-1523-BC43-8DFD-4824BE204C4B}"/>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id="{6B5F2415-FB33-0643-B3CC-94377FCB1F31}"/>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4" name="Footer Placeholder 3">
            <a:extLst>
              <a:ext uri="{FF2B5EF4-FFF2-40B4-BE49-F238E27FC236}">
                <a16:creationId xmlns:a16="http://schemas.microsoft.com/office/drawing/2014/main" id="{8566C06D-B3AF-4147-9D18-DD421936A67B}"/>
              </a:ext>
            </a:extLst>
          </p:cNvPr>
          <p:cNvSpPr>
            <a:spLocks noGrp="1"/>
          </p:cNvSpPr>
          <p:nvPr>
            <p:ph type="ftr" sz="quarter" idx="11"/>
          </p:nvPr>
        </p:nvSpPr>
        <p:spPr/>
        <p:txBody>
          <a:bodyPr/>
          <a:lstStyle/>
          <a:p>
            <a:endParaRPr lang="x-none">
              <a:solidFill>
                <a:prstClr val="black">
                  <a:tint val="75000"/>
                </a:prstClr>
              </a:solidFill>
            </a:endParaRPr>
          </a:p>
        </p:txBody>
      </p:sp>
      <p:sp>
        <p:nvSpPr>
          <p:cNvPr id="5" name="Slide Number Placeholder 4">
            <a:extLst>
              <a:ext uri="{FF2B5EF4-FFF2-40B4-BE49-F238E27FC236}">
                <a16:creationId xmlns:a16="http://schemas.microsoft.com/office/drawing/2014/main" id="{7DC72309-C4D9-CC4C-B4E0-28A37FF037D3}"/>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290820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FBCE91-98BD-7F42-9EB2-03387EAB583F}"/>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3" name="Footer Placeholder 2">
            <a:extLst>
              <a:ext uri="{FF2B5EF4-FFF2-40B4-BE49-F238E27FC236}">
                <a16:creationId xmlns:a16="http://schemas.microsoft.com/office/drawing/2014/main" id="{3AE85E20-1072-844A-A4FB-EC5E6A4884C8}"/>
              </a:ext>
            </a:extLst>
          </p:cNvPr>
          <p:cNvSpPr>
            <a:spLocks noGrp="1"/>
          </p:cNvSpPr>
          <p:nvPr>
            <p:ph type="ftr" sz="quarter" idx="11"/>
          </p:nvPr>
        </p:nvSpPr>
        <p:spPr/>
        <p:txBody>
          <a:bodyPr/>
          <a:lstStyle/>
          <a:p>
            <a:endParaRPr lang="x-none">
              <a:solidFill>
                <a:prstClr val="black">
                  <a:tint val="75000"/>
                </a:prstClr>
              </a:solidFill>
            </a:endParaRPr>
          </a:p>
        </p:txBody>
      </p:sp>
      <p:sp>
        <p:nvSpPr>
          <p:cNvPr id="4" name="Slide Number Placeholder 3">
            <a:extLst>
              <a:ext uri="{FF2B5EF4-FFF2-40B4-BE49-F238E27FC236}">
                <a16:creationId xmlns:a16="http://schemas.microsoft.com/office/drawing/2014/main" id="{BF7D6AFA-FE69-C640-9E37-4A778F1C8834}"/>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868327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FF024-E972-4641-BBDC-75D947E350DC}"/>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x-none"/>
          </a:p>
        </p:txBody>
      </p:sp>
      <p:sp>
        <p:nvSpPr>
          <p:cNvPr id="3" name="Content Placeholder 2">
            <a:extLst>
              <a:ext uri="{FF2B5EF4-FFF2-40B4-BE49-F238E27FC236}">
                <a16:creationId xmlns:a16="http://schemas.microsoft.com/office/drawing/2014/main" id="{9257420A-E054-FE40-AA4C-27C033670FDB}"/>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a16="http://schemas.microsoft.com/office/drawing/2014/main" id="{8A37CE29-67C0-1740-AEE1-B4A33F4369A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
        <p:nvSpPr>
          <p:cNvPr id="5" name="Date Placeholder 4">
            <a:extLst>
              <a:ext uri="{FF2B5EF4-FFF2-40B4-BE49-F238E27FC236}">
                <a16:creationId xmlns:a16="http://schemas.microsoft.com/office/drawing/2014/main" id="{A1A06563-8279-914A-B5DE-C03AE1A1B031}"/>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6" name="Footer Placeholder 5">
            <a:extLst>
              <a:ext uri="{FF2B5EF4-FFF2-40B4-BE49-F238E27FC236}">
                <a16:creationId xmlns:a16="http://schemas.microsoft.com/office/drawing/2014/main" id="{C10A42F0-05AB-3246-B134-957CE5ED795D}"/>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a16="http://schemas.microsoft.com/office/drawing/2014/main" id="{B8B4F9F4-5931-F84A-BCD5-37E44A1ACB16}"/>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9865148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9EA94-4E31-2440-8789-7CE2AEA2FD53}"/>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x-none"/>
          </a:p>
        </p:txBody>
      </p:sp>
      <p:sp>
        <p:nvSpPr>
          <p:cNvPr id="3" name="Picture Placeholder 2">
            <a:extLst>
              <a:ext uri="{FF2B5EF4-FFF2-40B4-BE49-F238E27FC236}">
                <a16:creationId xmlns:a16="http://schemas.microsoft.com/office/drawing/2014/main" id="{B707E50E-4F25-CA48-8CFD-CFA9AB257107}"/>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x-none"/>
          </a:p>
        </p:txBody>
      </p:sp>
      <p:sp>
        <p:nvSpPr>
          <p:cNvPr id="4" name="Text Placeholder 3">
            <a:extLst>
              <a:ext uri="{FF2B5EF4-FFF2-40B4-BE49-F238E27FC236}">
                <a16:creationId xmlns:a16="http://schemas.microsoft.com/office/drawing/2014/main" id="{105C266F-1DFC-EC43-8DB7-3F761E64C30A}"/>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
        <p:nvSpPr>
          <p:cNvPr id="5" name="Date Placeholder 4">
            <a:extLst>
              <a:ext uri="{FF2B5EF4-FFF2-40B4-BE49-F238E27FC236}">
                <a16:creationId xmlns:a16="http://schemas.microsoft.com/office/drawing/2014/main" id="{0B43482F-2AF9-6540-B7FE-7DBCA984A415}"/>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6" name="Footer Placeholder 5">
            <a:extLst>
              <a:ext uri="{FF2B5EF4-FFF2-40B4-BE49-F238E27FC236}">
                <a16:creationId xmlns:a16="http://schemas.microsoft.com/office/drawing/2014/main" id="{37FCD735-9E52-874D-94CA-8F326ADA2FEB}"/>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a16="http://schemas.microsoft.com/office/drawing/2014/main" id="{3E6E8648-DEB3-654A-9F9F-055C776CDD45}"/>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41494533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84C07-046F-044B-AFF6-483F6CC6334A}"/>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AFB0D8DF-4750-E846-9BC7-134BAF616A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E16A96DB-ACF7-804A-BBFB-91D4C4FF157C}"/>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9AF45A9F-2D64-774D-B5D2-47E7B8F92B97}"/>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10F417E7-F316-D142-9CB8-D22E3B83CEE7}"/>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388778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51CE6A-56C0-AB43-8E92-2AFBED7F9636}"/>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D2993075-B871-FC4E-A49E-FE858DF3BB7F}"/>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D6F69CB9-FE3C-9B43-9913-8D7A7B3B535B}"/>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F0D4929B-6707-7C47-80A0-7BE9DA131903}"/>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98B7D01F-406E-2240-A715-5BDB687D9179}"/>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9217846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rot="1885554">
            <a:off x="-370445" y="-2093551"/>
            <a:ext cx="8041354" cy="7564230"/>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 name="Google Shape;11;p2"/>
          <p:cNvSpPr txBox="1">
            <a:spLocks noGrp="1"/>
          </p:cNvSpPr>
          <p:nvPr>
            <p:ph type="ctrTitle"/>
          </p:nvPr>
        </p:nvSpPr>
        <p:spPr>
          <a:xfrm>
            <a:off x="713225" y="668375"/>
            <a:ext cx="7117800" cy="20526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5400" b="1">
                <a:latin typeface="Cairo"/>
                <a:ea typeface="Cairo"/>
                <a:cs typeface="Cairo"/>
                <a:sym typeface="Cairo"/>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2" name="Google Shape;12;p2"/>
          <p:cNvSpPr txBox="1">
            <a:spLocks noGrp="1"/>
          </p:cNvSpPr>
          <p:nvPr>
            <p:ph type="subTitle" idx="1"/>
          </p:nvPr>
        </p:nvSpPr>
        <p:spPr>
          <a:xfrm>
            <a:off x="713225" y="2757925"/>
            <a:ext cx="4792200" cy="5124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a:solidFill>
                  <a:schemeClr val="lt2"/>
                </a:solidFill>
                <a:latin typeface="Oxygen"/>
                <a:ea typeface="Oxygen"/>
                <a:cs typeface="Oxygen"/>
                <a:sym typeface="Oxygen"/>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6410693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p:nvPr/>
        </p:nvSpPr>
        <p:spPr>
          <a:xfrm rot="9474202" flipH="1">
            <a:off x="1631591" y="15224"/>
            <a:ext cx="5880621" cy="5532119"/>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 name="Google Shape;15;p3"/>
          <p:cNvSpPr/>
          <p:nvPr/>
        </p:nvSpPr>
        <p:spPr>
          <a:xfrm rot="1791410">
            <a:off x="7002737" y="-54767"/>
            <a:ext cx="1976590" cy="1188532"/>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6" name="Google Shape;16;p3"/>
          <p:cNvGrpSpPr/>
          <p:nvPr/>
        </p:nvGrpSpPr>
        <p:grpSpPr>
          <a:xfrm rot="-1667100">
            <a:off x="41112" y="3854152"/>
            <a:ext cx="1860850" cy="907981"/>
            <a:chOff x="10083475" y="3839575"/>
            <a:chExt cx="1221925" cy="596225"/>
          </a:xfrm>
        </p:grpSpPr>
        <p:sp>
          <p:nvSpPr>
            <p:cNvPr id="17" name="Google Shape;17;p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 name="Google Shape;18;p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9" name="Google Shape;19;p3"/>
          <p:cNvSpPr txBox="1">
            <a:spLocks noGrp="1"/>
          </p:cNvSpPr>
          <p:nvPr>
            <p:ph type="title"/>
          </p:nvPr>
        </p:nvSpPr>
        <p:spPr>
          <a:xfrm>
            <a:off x="2038200" y="2360400"/>
            <a:ext cx="5067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 name="Google Shape;20;p3"/>
          <p:cNvSpPr txBox="1">
            <a:spLocks noGrp="1"/>
          </p:cNvSpPr>
          <p:nvPr>
            <p:ph type="title" idx="2" hasCustomPrompt="1"/>
          </p:nvPr>
        </p:nvSpPr>
        <p:spPr>
          <a:xfrm>
            <a:off x="2038200" y="1337825"/>
            <a:ext cx="5067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7500">
                <a:solidFill>
                  <a:schemeClr val="accent3"/>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1" name="Google Shape;21;p3"/>
          <p:cNvSpPr txBox="1">
            <a:spLocks noGrp="1"/>
          </p:cNvSpPr>
          <p:nvPr>
            <p:ph type="subTitle" idx="1"/>
          </p:nvPr>
        </p:nvSpPr>
        <p:spPr>
          <a:xfrm>
            <a:off x="2933550" y="3189325"/>
            <a:ext cx="32769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374951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2"/>
        <p:cNvGrpSpPr/>
        <p:nvPr/>
      </p:nvGrpSpPr>
      <p:grpSpPr>
        <a:xfrm>
          <a:off x="0" y="0"/>
          <a:ext cx="0" cy="0"/>
          <a:chOff x="0" y="0"/>
          <a:chExt cx="0" cy="0"/>
        </a:xfrm>
      </p:grpSpPr>
      <p:sp>
        <p:nvSpPr>
          <p:cNvPr id="23" name="Google Shape;23;p4"/>
          <p:cNvSpPr/>
          <p:nvPr/>
        </p:nvSpPr>
        <p:spPr>
          <a:xfrm rot="1885563">
            <a:off x="-258652" y="-2270432"/>
            <a:ext cx="9952210" cy="936155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 name="Google Shape;24;p4"/>
          <p:cNvSpPr/>
          <p:nvPr/>
        </p:nvSpPr>
        <p:spPr>
          <a:xfrm rot="874891">
            <a:off x="203487" y="-411796"/>
            <a:ext cx="1019460" cy="190689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5" name="Google Shape;25;p4"/>
          <p:cNvGrpSpPr/>
          <p:nvPr/>
        </p:nvGrpSpPr>
        <p:grpSpPr>
          <a:xfrm rot="8939875">
            <a:off x="7652868" y="3799366"/>
            <a:ext cx="2044464" cy="2157798"/>
            <a:chOff x="-5495613" y="-710869"/>
            <a:chExt cx="2750172" cy="2902627"/>
          </a:xfrm>
        </p:grpSpPr>
        <p:sp>
          <p:nvSpPr>
            <p:cNvPr id="26" name="Google Shape;26;p4"/>
            <p:cNvSpPr/>
            <p:nvPr/>
          </p:nvSpPr>
          <p:spPr>
            <a:xfrm rot="-3863972">
              <a:off x="-4554171" y="-427335"/>
              <a:ext cx="1411060" cy="1264278"/>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7" name="Google Shape;27;p4"/>
            <p:cNvSpPr/>
            <p:nvPr/>
          </p:nvSpPr>
          <p:spPr>
            <a:xfrm rot="-3863972">
              <a:off x="-5125593" y="53001"/>
              <a:ext cx="1611659" cy="340129"/>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 name="Google Shape;28;p4"/>
            <p:cNvSpPr/>
            <p:nvPr/>
          </p:nvSpPr>
          <p:spPr>
            <a:xfrm rot="-3863972">
              <a:off x="-5143954" y="-33158"/>
              <a:ext cx="2042354" cy="856538"/>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 name="Google Shape;29;p4"/>
            <p:cNvSpPr/>
            <p:nvPr/>
          </p:nvSpPr>
          <p:spPr>
            <a:xfrm rot="-3863972">
              <a:off x="-3872882" y="1033713"/>
              <a:ext cx="921532" cy="1036962"/>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 name="Google Shape;30;p4"/>
            <p:cNvSpPr/>
            <p:nvPr/>
          </p:nvSpPr>
          <p:spPr>
            <a:xfrm rot="-3863972">
              <a:off x="-3871558" y="1047472"/>
              <a:ext cx="896669" cy="1022622"/>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 name="Google Shape;31;p4"/>
            <p:cNvSpPr/>
            <p:nvPr/>
          </p:nvSpPr>
          <p:spPr>
            <a:xfrm rot="-3863972">
              <a:off x="-4782169" y="1368422"/>
              <a:ext cx="1030910" cy="408613"/>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 name="Google Shape;32;p4"/>
            <p:cNvSpPr/>
            <p:nvPr/>
          </p:nvSpPr>
          <p:spPr>
            <a:xfrm rot="-3863972">
              <a:off x="-4685950" y="1521217"/>
              <a:ext cx="1029220" cy="196291"/>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 name="Google Shape;33;p4"/>
            <p:cNvSpPr/>
            <p:nvPr/>
          </p:nvSpPr>
          <p:spPr>
            <a:xfrm rot="-3863972">
              <a:off x="-5586968" y="915660"/>
              <a:ext cx="1267931" cy="595852"/>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 name="Google Shape;34;p4"/>
            <p:cNvSpPr/>
            <p:nvPr/>
          </p:nvSpPr>
          <p:spPr>
            <a:xfrm rot="-3863972">
              <a:off x="-5533089" y="1002582"/>
              <a:ext cx="1264605" cy="475733"/>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5" name="Google Shape;35;p4"/>
          <p:cNvSpPr/>
          <p:nvPr/>
        </p:nvSpPr>
        <p:spPr>
          <a:xfrm>
            <a:off x="7977608" y="32180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 name="Google Shape;36;p4"/>
          <p:cNvSpPr txBox="1">
            <a:spLocks noGrp="1"/>
          </p:cNvSpPr>
          <p:nvPr>
            <p:ph type="body" idx="1"/>
          </p:nvPr>
        </p:nvSpPr>
        <p:spPr>
          <a:xfrm>
            <a:off x="713100" y="1228675"/>
            <a:ext cx="7717800" cy="3416400"/>
          </a:xfrm>
          <a:prstGeom prst="rect">
            <a:avLst/>
          </a:prstGeom>
        </p:spPr>
        <p:txBody>
          <a:bodyPr spcFirstLastPara="1" wrap="square" lIns="91425" tIns="91425" rIns="91425" bIns="91425" anchor="t" anchorCtr="0">
            <a:noAutofit/>
          </a:bodyPr>
          <a:lstStyle>
            <a:lvl1pPr marL="457189" lvl="0" indent="-298442">
              <a:lnSpc>
                <a:spcPct val="100000"/>
              </a:lnSpc>
              <a:spcBef>
                <a:spcPts val="0"/>
              </a:spcBef>
              <a:spcAft>
                <a:spcPts val="0"/>
              </a:spcAft>
              <a:buSzPts val="1100"/>
              <a:buAutoNum type="arabicPeriod"/>
              <a:defRPr sz="1200"/>
            </a:lvl1pPr>
            <a:lvl2pPr marL="914378" lvl="1" indent="-317492">
              <a:spcBef>
                <a:spcPts val="0"/>
              </a:spcBef>
              <a:spcAft>
                <a:spcPts val="0"/>
              </a:spcAft>
              <a:buSzPts val="1400"/>
              <a:buAutoNum type="alphaLcPeriod"/>
              <a:defRPr/>
            </a:lvl2pPr>
            <a:lvl3pPr marL="1371566" lvl="2" indent="-317492">
              <a:spcBef>
                <a:spcPts val="0"/>
              </a:spcBef>
              <a:spcAft>
                <a:spcPts val="0"/>
              </a:spcAft>
              <a:buSzPts val="1400"/>
              <a:buAutoNum type="romanLcPeriod"/>
              <a:defRPr/>
            </a:lvl3pPr>
            <a:lvl4pPr marL="1828754" lvl="3" indent="-317492">
              <a:spcBef>
                <a:spcPts val="0"/>
              </a:spcBef>
              <a:spcAft>
                <a:spcPts val="0"/>
              </a:spcAft>
              <a:buSzPts val="1400"/>
              <a:buAutoNum type="arabicPeriod"/>
              <a:defRPr/>
            </a:lvl4pPr>
            <a:lvl5pPr marL="2285943" lvl="4" indent="-317492">
              <a:spcBef>
                <a:spcPts val="0"/>
              </a:spcBef>
              <a:spcAft>
                <a:spcPts val="0"/>
              </a:spcAft>
              <a:buSzPts val="1400"/>
              <a:buAutoNum type="alphaLcPeriod"/>
              <a:defRPr/>
            </a:lvl5pPr>
            <a:lvl6pPr marL="2743132" lvl="5" indent="-317492">
              <a:spcBef>
                <a:spcPts val="0"/>
              </a:spcBef>
              <a:spcAft>
                <a:spcPts val="0"/>
              </a:spcAft>
              <a:buSzPts val="1400"/>
              <a:buAutoNum type="romanLcPeriod"/>
              <a:defRPr/>
            </a:lvl6pPr>
            <a:lvl7pPr marL="3200320" lvl="6" indent="-317492">
              <a:spcBef>
                <a:spcPts val="0"/>
              </a:spcBef>
              <a:spcAft>
                <a:spcPts val="0"/>
              </a:spcAft>
              <a:buSzPts val="1400"/>
              <a:buAutoNum type="arabicPeriod"/>
              <a:defRPr/>
            </a:lvl7pPr>
            <a:lvl8pPr marL="3657509" lvl="7" indent="-317492">
              <a:spcBef>
                <a:spcPts val="0"/>
              </a:spcBef>
              <a:spcAft>
                <a:spcPts val="0"/>
              </a:spcAft>
              <a:buSzPts val="1400"/>
              <a:buAutoNum type="alphaLcPeriod"/>
              <a:defRPr/>
            </a:lvl8pPr>
            <a:lvl9pPr marL="4114697" lvl="8" indent="-317492">
              <a:spcBef>
                <a:spcPts val="0"/>
              </a:spcBef>
              <a:spcAft>
                <a:spcPts val="0"/>
              </a:spcAft>
              <a:buSzPts val="1400"/>
              <a:buAutoNum type="romanLcPeriod"/>
              <a:defRPr/>
            </a:lvl9pPr>
          </a:lstStyle>
          <a:p>
            <a:endParaRPr/>
          </a:p>
        </p:txBody>
      </p:sp>
      <p:sp>
        <p:nvSpPr>
          <p:cNvPr id="37" name="Google Shape;37;p4"/>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41338833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8"/>
        <p:cNvGrpSpPr/>
        <p:nvPr/>
      </p:nvGrpSpPr>
      <p:grpSpPr>
        <a:xfrm>
          <a:off x="0" y="0"/>
          <a:ext cx="0" cy="0"/>
          <a:chOff x="0" y="0"/>
          <a:chExt cx="0" cy="0"/>
        </a:xfrm>
      </p:grpSpPr>
      <p:sp>
        <p:nvSpPr>
          <p:cNvPr id="39" name="Google Shape;39;p5"/>
          <p:cNvSpPr/>
          <p:nvPr/>
        </p:nvSpPr>
        <p:spPr>
          <a:xfrm rot="-10515970">
            <a:off x="4367690" y="309939"/>
            <a:ext cx="5196336" cy="398791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 name="Google Shape;40;p5"/>
          <p:cNvSpPr/>
          <p:nvPr/>
        </p:nvSpPr>
        <p:spPr>
          <a:xfrm rot="-10592469" flipH="1">
            <a:off x="-647466" y="1192985"/>
            <a:ext cx="5196114" cy="398790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 name="Google Shape;41;p5"/>
          <p:cNvSpPr txBox="1">
            <a:spLocks noGrp="1"/>
          </p:cNvSpPr>
          <p:nvPr>
            <p:ph type="title"/>
          </p:nvPr>
        </p:nvSpPr>
        <p:spPr>
          <a:xfrm flipH="1">
            <a:off x="5685137" y="2359850"/>
            <a:ext cx="25056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sz="2800">
                <a:solidFill>
                  <a:schemeClr val="dk2"/>
                </a:solidFill>
              </a:defRPr>
            </a:lvl1pPr>
            <a:lvl2pPr lvl="1"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2pPr>
            <a:lvl3pPr lvl="2"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3pPr>
            <a:lvl4pPr lvl="3"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4pPr>
            <a:lvl5pPr lvl="4"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5pPr>
            <a:lvl6pPr lvl="5"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6pPr>
            <a:lvl7pPr lvl="6"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7pPr>
            <a:lvl8pPr lvl="7"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8pPr>
            <a:lvl9pPr lvl="8"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9pPr>
          </a:lstStyle>
          <a:p>
            <a:endParaRPr/>
          </a:p>
        </p:txBody>
      </p:sp>
      <p:sp>
        <p:nvSpPr>
          <p:cNvPr id="42" name="Google Shape;42;p5"/>
          <p:cNvSpPr txBox="1">
            <a:spLocks noGrp="1"/>
          </p:cNvSpPr>
          <p:nvPr>
            <p:ph type="title" idx="2"/>
          </p:nvPr>
        </p:nvSpPr>
        <p:spPr>
          <a:xfrm flipH="1">
            <a:off x="953263" y="3198050"/>
            <a:ext cx="25056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sz="2800">
                <a:solidFill>
                  <a:schemeClr val="dk2"/>
                </a:solidFill>
              </a:defRPr>
            </a:lvl1pPr>
            <a:lvl2pPr lvl="1"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2pPr>
            <a:lvl3pPr lvl="2"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3pPr>
            <a:lvl4pPr lvl="3"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4pPr>
            <a:lvl5pPr lvl="4"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5pPr>
            <a:lvl6pPr lvl="5"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6pPr>
            <a:lvl7pPr lvl="6"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7pPr>
            <a:lvl8pPr lvl="7"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8pPr>
            <a:lvl9pPr lvl="8"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9pPr>
          </a:lstStyle>
          <a:p>
            <a:endParaRPr/>
          </a:p>
        </p:txBody>
      </p:sp>
      <p:sp>
        <p:nvSpPr>
          <p:cNvPr id="43" name="Google Shape;43;p5"/>
          <p:cNvSpPr txBox="1">
            <a:spLocks noGrp="1"/>
          </p:cNvSpPr>
          <p:nvPr>
            <p:ph type="subTitle" idx="1"/>
          </p:nvPr>
        </p:nvSpPr>
        <p:spPr>
          <a:xfrm flipH="1">
            <a:off x="953263" y="3638550"/>
            <a:ext cx="2505600" cy="89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b="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4" name="Google Shape;44;p5"/>
          <p:cNvSpPr txBox="1">
            <a:spLocks noGrp="1"/>
          </p:cNvSpPr>
          <p:nvPr>
            <p:ph type="subTitle" idx="3"/>
          </p:nvPr>
        </p:nvSpPr>
        <p:spPr>
          <a:xfrm flipH="1">
            <a:off x="5685137" y="2800350"/>
            <a:ext cx="2505600" cy="89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b="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5" name="Google Shape;45;p5"/>
          <p:cNvSpPr txBox="1">
            <a:spLocks noGrp="1"/>
          </p:cNvSpPr>
          <p:nvPr>
            <p:ph type="title" idx="4"/>
          </p:nvPr>
        </p:nvSpPr>
        <p:spPr>
          <a:xfrm>
            <a:off x="713100" y="368825"/>
            <a:ext cx="77178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998413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2">
  <p:cSld name="TITLE_ONLY_1">
    <p:spTree>
      <p:nvGrpSpPr>
        <p:cNvPr id="1" name="Shape 1351"/>
        <p:cNvGrpSpPr/>
        <p:nvPr/>
      </p:nvGrpSpPr>
      <p:grpSpPr>
        <a:xfrm>
          <a:off x="0" y="0"/>
          <a:ext cx="0" cy="0"/>
          <a:chOff x="0" y="0"/>
          <a:chExt cx="0" cy="0"/>
        </a:xfrm>
      </p:grpSpPr>
      <p:sp>
        <p:nvSpPr>
          <p:cNvPr id="1352" name="Google Shape;1352;p12"/>
          <p:cNvSpPr txBox="1">
            <a:spLocks noGrp="1"/>
          </p:cNvSpPr>
          <p:nvPr>
            <p:ph type="title"/>
          </p:nvPr>
        </p:nvSpPr>
        <p:spPr>
          <a:xfrm>
            <a:off x="616500" y="324175"/>
            <a:ext cx="6340200" cy="755700"/>
          </a:xfrm>
          <a:prstGeom prst="rect">
            <a:avLst/>
          </a:prstGeom>
        </p:spPr>
        <p:txBody>
          <a:bodyPr spcFirstLastPara="1" wrap="square" lIns="91359" tIns="91359" rIns="91359" bIns="91359" anchor="t" anchorCtr="0">
            <a:noAutofit/>
          </a:bodyPr>
          <a:lstStyle>
            <a:lvl1pPr lvl="0" rtl="0">
              <a:spcBef>
                <a:spcPts val="0"/>
              </a:spcBef>
              <a:spcAft>
                <a:spcPts val="0"/>
              </a:spcAft>
              <a:buSzPts val="2400"/>
              <a:buNone/>
              <a:defRPr sz="3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grpSp>
        <p:nvGrpSpPr>
          <p:cNvPr id="1353" name="Google Shape;1353;p12"/>
          <p:cNvGrpSpPr/>
          <p:nvPr/>
        </p:nvGrpSpPr>
        <p:grpSpPr>
          <a:xfrm>
            <a:off x="-131137" y="4322242"/>
            <a:ext cx="520669" cy="493250"/>
            <a:chOff x="484075" y="3026900"/>
            <a:chExt cx="161975" cy="153450"/>
          </a:xfrm>
        </p:grpSpPr>
        <p:sp>
          <p:nvSpPr>
            <p:cNvPr id="1354" name="Google Shape;1354;p12"/>
            <p:cNvSpPr/>
            <p:nvPr/>
          </p:nvSpPr>
          <p:spPr>
            <a:xfrm>
              <a:off x="492450" y="3034950"/>
              <a:ext cx="144125" cy="137525"/>
            </a:xfrm>
            <a:custGeom>
              <a:avLst/>
              <a:gdLst/>
              <a:ahLst/>
              <a:cxnLst/>
              <a:rect l="l" t="t" r="r" b="b"/>
              <a:pathLst>
                <a:path w="5765" h="5501" extrusionOk="0">
                  <a:moveTo>
                    <a:pt x="2554" y="0"/>
                  </a:moveTo>
                  <a:cubicBezTo>
                    <a:pt x="2126" y="0"/>
                    <a:pt x="1703" y="108"/>
                    <a:pt x="1331" y="316"/>
                  </a:cubicBezTo>
                  <a:cubicBezTo>
                    <a:pt x="776" y="619"/>
                    <a:pt x="379" y="1167"/>
                    <a:pt x="202" y="1848"/>
                  </a:cubicBezTo>
                  <a:cubicBezTo>
                    <a:pt x="0" y="2662"/>
                    <a:pt x="126" y="3520"/>
                    <a:pt x="568" y="4232"/>
                  </a:cubicBezTo>
                  <a:cubicBezTo>
                    <a:pt x="1079" y="5052"/>
                    <a:pt x="1873" y="5500"/>
                    <a:pt x="2813" y="5500"/>
                  </a:cubicBezTo>
                  <a:cubicBezTo>
                    <a:pt x="3866" y="5500"/>
                    <a:pt x="4875" y="4907"/>
                    <a:pt x="5330" y="4024"/>
                  </a:cubicBezTo>
                  <a:cubicBezTo>
                    <a:pt x="5765" y="3179"/>
                    <a:pt x="5639" y="2208"/>
                    <a:pt x="4983" y="1293"/>
                  </a:cubicBezTo>
                  <a:cubicBezTo>
                    <a:pt x="4402" y="480"/>
                    <a:pt x="3494" y="0"/>
                    <a:pt x="255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12"/>
            <p:cNvSpPr/>
            <p:nvPr/>
          </p:nvSpPr>
          <p:spPr>
            <a:xfrm>
              <a:off x="484075" y="3026900"/>
              <a:ext cx="161975" cy="153450"/>
            </a:xfrm>
            <a:custGeom>
              <a:avLst/>
              <a:gdLst/>
              <a:ahLst/>
              <a:cxnLst/>
              <a:rect l="l" t="t" r="r" b="b"/>
              <a:pathLst>
                <a:path w="6479" h="6138" extrusionOk="0">
                  <a:moveTo>
                    <a:pt x="2889" y="631"/>
                  </a:moveTo>
                  <a:cubicBezTo>
                    <a:pt x="3703" y="631"/>
                    <a:pt x="4529" y="1054"/>
                    <a:pt x="5059" y="1798"/>
                  </a:cubicBezTo>
                  <a:cubicBezTo>
                    <a:pt x="6478" y="3779"/>
                    <a:pt x="4832" y="5500"/>
                    <a:pt x="3148" y="5500"/>
                  </a:cubicBezTo>
                  <a:cubicBezTo>
                    <a:pt x="2410" y="5500"/>
                    <a:pt x="1666" y="5172"/>
                    <a:pt x="1168" y="4384"/>
                  </a:cubicBezTo>
                  <a:cubicBezTo>
                    <a:pt x="430" y="3205"/>
                    <a:pt x="714" y="1527"/>
                    <a:pt x="1817" y="909"/>
                  </a:cubicBezTo>
                  <a:cubicBezTo>
                    <a:pt x="2145" y="732"/>
                    <a:pt x="2517" y="638"/>
                    <a:pt x="2889" y="638"/>
                  </a:cubicBezTo>
                  <a:lnTo>
                    <a:pt x="2889" y="631"/>
                  </a:lnTo>
                  <a:close/>
                  <a:moveTo>
                    <a:pt x="2889" y="1"/>
                  </a:moveTo>
                  <a:lnTo>
                    <a:pt x="2889" y="7"/>
                  </a:lnTo>
                  <a:cubicBezTo>
                    <a:pt x="2410" y="7"/>
                    <a:pt x="1931" y="121"/>
                    <a:pt x="1508" y="354"/>
                  </a:cubicBezTo>
                  <a:cubicBezTo>
                    <a:pt x="884" y="701"/>
                    <a:pt x="423" y="1319"/>
                    <a:pt x="228" y="2088"/>
                  </a:cubicBezTo>
                  <a:cubicBezTo>
                    <a:pt x="1" y="2984"/>
                    <a:pt x="152" y="3930"/>
                    <a:pt x="632" y="4718"/>
                  </a:cubicBezTo>
                  <a:cubicBezTo>
                    <a:pt x="1199" y="5620"/>
                    <a:pt x="2114" y="6137"/>
                    <a:pt x="3148" y="6137"/>
                  </a:cubicBezTo>
                  <a:cubicBezTo>
                    <a:pt x="4315" y="6137"/>
                    <a:pt x="5437" y="5475"/>
                    <a:pt x="5942" y="4491"/>
                  </a:cubicBezTo>
                  <a:cubicBezTo>
                    <a:pt x="6428" y="3545"/>
                    <a:pt x="6295" y="2435"/>
                    <a:pt x="5576" y="1432"/>
                  </a:cubicBezTo>
                  <a:cubicBezTo>
                    <a:pt x="4939" y="537"/>
                    <a:pt x="3930" y="1"/>
                    <a:pt x="28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12"/>
            <p:cNvSpPr/>
            <p:nvPr/>
          </p:nvSpPr>
          <p:spPr>
            <a:xfrm>
              <a:off x="525400" y="3102200"/>
              <a:ext cx="14850" cy="10125"/>
            </a:xfrm>
            <a:custGeom>
              <a:avLst/>
              <a:gdLst/>
              <a:ahLst/>
              <a:cxnLst/>
              <a:rect l="l" t="t" r="r" b="b"/>
              <a:pathLst>
                <a:path w="594" h="405" extrusionOk="0">
                  <a:moveTo>
                    <a:pt x="249" y="0"/>
                  </a:moveTo>
                  <a:cubicBezTo>
                    <a:pt x="233" y="0"/>
                    <a:pt x="218" y="1"/>
                    <a:pt x="202" y="4"/>
                  </a:cubicBezTo>
                  <a:cubicBezTo>
                    <a:pt x="114" y="22"/>
                    <a:pt x="0" y="111"/>
                    <a:pt x="70" y="237"/>
                  </a:cubicBezTo>
                  <a:cubicBezTo>
                    <a:pt x="125" y="343"/>
                    <a:pt x="235" y="404"/>
                    <a:pt x="355" y="404"/>
                  </a:cubicBezTo>
                  <a:cubicBezTo>
                    <a:pt x="371" y="404"/>
                    <a:pt x="388" y="403"/>
                    <a:pt x="404" y="401"/>
                  </a:cubicBezTo>
                  <a:cubicBezTo>
                    <a:pt x="517" y="395"/>
                    <a:pt x="593" y="275"/>
                    <a:pt x="536" y="167"/>
                  </a:cubicBezTo>
                  <a:cubicBezTo>
                    <a:pt x="475" y="62"/>
                    <a:pt x="365"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12"/>
            <p:cNvSpPr/>
            <p:nvPr/>
          </p:nvSpPr>
          <p:spPr>
            <a:xfrm>
              <a:off x="527125" y="3082050"/>
              <a:ext cx="10600" cy="7375"/>
            </a:xfrm>
            <a:custGeom>
              <a:avLst/>
              <a:gdLst/>
              <a:ahLst/>
              <a:cxnLst/>
              <a:rect l="l" t="t" r="r" b="b"/>
              <a:pathLst>
                <a:path w="424" h="295" extrusionOk="0">
                  <a:moveTo>
                    <a:pt x="173" y="0"/>
                  </a:moveTo>
                  <a:cubicBezTo>
                    <a:pt x="162" y="0"/>
                    <a:pt x="151" y="1"/>
                    <a:pt x="139" y="2"/>
                  </a:cubicBezTo>
                  <a:cubicBezTo>
                    <a:pt x="57" y="9"/>
                    <a:pt x="1" y="97"/>
                    <a:pt x="45" y="173"/>
                  </a:cubicBezTo>
                  <a:cubicBezTo>
                    <a:pt x="84" y="251"/>
                    <a:pt x="168" y="294"/>
                    <a:pt x="252" y="294"/>
                  </a:cubicBezTo>
                  <a:cubicBezTo>
                    <a:pt x="263" y="294"/>
                    <a:pt x="274" y="294"/>
                    <a:pt x="284" y="292"/>
                  </a:cubicBezTo>
                  <a:cubicBezTo>
                    <a:pt x="373" y="286"/>
                    <a:pt x="423" y="198"/>
                    <a:pt x="385" y="122"/>
                  </a:cubicBezTo>
                  <a:cubicBezTo>
                    <a:pt x="341" y="44"/>
                    <a:pt x="261" y="0"/>
                    <a:pt x="1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12"/>
            <p:cNvSpPr/>
            <p:nvPr/>
          </p:nvSpPr>
          <p:spPr>
            <a:xfrm>
              <a:off x="541950" y="3079500"/>
              <a:ext cx="9025" cy="7225"/>
            </a:xfrm>
            <a:custGeom>
              <a:avLst/>
              <a:gdLst/>
              <a:ahLst/>
              <a:cxnLst/>
              <a:rect l="l" t="t" r="r" b="b"/>
              <a:pathLst>
                <a:path w="361" h="289" extrusionOk="0">
                  <a:moveTo>
                    <a:pt x="96" y="0"/>
                  </a:moveTo>
                  <a:cubicBezTo>
                    <a:pt x="46" y="0"/>
                    <a:pt x="1" y="18"/>
                    <a:pt x="1" y="73"/>
                  </a:cubicBezTo>
                  <a:lnTo>
                    <a:pt x="1" y="111"/>
                  </a:lnTo>
                  <a:cubicBezTo>
                    <a:pt x="1" y="236"/>
                    <a:pt x="119" y="289"/>
                    <a:pt x="206" y="289"/>
                  </a:cubicBezTo>
                  <a:cubicBezTo>
                    <a:pt x="216" y="289"/>
                    <a:pt x="225" y="288"/>
                    <a:pt x="234" y="287"/>
                  </a:cubicBezTo>
                  <a:cubicBezTo>
                    <a:pt x="354" y="268"/>
                    <a:pt x="360" y="155"/>
                    <a:pt x="272" y="73"/>
                  </a:cubicBezTo>
                  <a:lnTo>
                    <a:pt x="234" y="41"/>
                  </a:lnTo>
                  <a:cubicBezTo>
                    <a:pt x="214" y="21"/>
                    <a:pt x="152"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12"/>
            <p:cNvSpPr/>
            <p:nvPr/>
          </p:nvSpPr>
          <p:spPr>
            <a:xfrm>
              <a:off x="546375" y="3097850"/>
              <a:ext cx="5375" cy="4175"/>
            </a:xfrm>
            <a:custGeom>
              <a:avLst/>
              <a:gdLst/>
              <a:ahLst/>
              <a:cxnLst/>
              <a:rect l="l" t="t" r="r" b="b"/>
              <a:pathLst>
                <a:path w="215" h="167" extrusionOk="0">
                  <a:moveTo>
                    <a:pt x="58" y="1"/>
                  </a:moveTo>
                  <a:cubicBezTo>
                    <a:pt x="43" y="1"/>
                    <a:pt x="29" y="7"/>
                    <a:pt x="19" y="26"/>
                  </a:cubicBezTo>
                  <a:cubicBezTo>
                    <a:pt x="13" y="26"/>
                    <a:pt x="13" y="26"/>
                    <a:pt x="13" y="32"/>
                  </a:cubicBezTo>
                  <a:cubicBezTo>
                    <a:pt x="0" y="45"/>
                    <a:pt x="0" y="64"/>
                    <a:pt x="13" y="83"/>
                  </a:cubicBezTo>
                  <a:cubicBezTo>
                    <a:pt x="13" y="89"/>
                    <a:pt x="19" y="102"/>
                    <a:pt x="19" y="108"/>
                  </a:cubicBezTo>
                  <a:cubicBezTo>
                    <a:pt x="32" y="148"/>
                    <a:pt x="75" y="167"/>
                    <a:pt x="114" y="167"/>
                  </a:cubicBezTo>
                  <a:cubicBezTo>
                    <a:pt x="167" y="167"/>
                    <a:pt x="214" y="132"/>
                    <a:pt x="170" y="70"/>
                  </a:cubicBezTo>
                  <a:cubicBezTo>
                    <a:pt x="158" y="45"/>
                    <a:pt x="133" y="20"/>
                    <a:pt x="101" y="14"/>
                  </a:cubicBezTo>
                  <a:cubicBezTo>
                    <a:pt x="88" y="7"/>
                    <a:pt x="73" y="1"/>
                    <a:pt x="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12"/>
            <p:cNvSpPr/>
            <p:nvPr/>
          </p:nvSpPr>
          <p:spPr>
            <a:xfrm>
              <a:off x="584525" y="3105800"/>
              <a:ext cx="12625" cy="8900"/>
            </a:xfrm>
            <a:custGeom>
              <a:avLst/>
              <a:gdLst/>
              <a:ahLst/>
              <a:cxnLst/>
              <a:rect l="l" t="t" r="r" b="b"/>
              <a:pathLst>
                <a:path w="505" h="356" extrusionOk="0">
                  <a:moveTo>
                    <a:pt x="208" y="1"/>
                  </a:moveTo>
                  <a:cubicBezTo>
                    <a:pt x="194" y="1"/>
                    <a:pt x="179" y="2"/>
                    <a:pt x="164" y="5"/>
                  </a:cubicBezTo>
                  <a:cubicBezTo>
                    <a:pt x="63" y="11"/>
                    <a:pt x="0" y="118"/>
                    <a:pt x="38" y="206"/>
                  </a:cubicBezTo>
                  <a:cubicBezTo>
                    <a:pt x="93" y="300"/>
                    <a:pt x="191" y="355"/>
                    <a:pt x="295" y="355"/>
                  </a:cubicBezTo>
                  <a:cubicBezTo>
                    <a:pt x="310" y="355"/>
                    <a:pt x="326" y="354"/>
                    <a:pt x="341" y="351"/>
                  </a:cubicBezTo>
                  <a:cubicBezTo>
                    <a:pt x="442" y="345"/>
                    <a:pt x="505" y="238"/>
                    <a:pt x="461" y="143"/>
                  </a:cubicBezTo>
                  <a:cubicBezTo>
                    <a:pt x="406" y="55"/>
                    <a:pt x="308"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1" name="Google Shape;1361;p12"/>
          <p:cNvGrpSpPr/>
          <p:nvPr/>
        </p:nvGrpSpPr>
        <p:grpSpPr>
          <a:xfrm>
            <a:off x="6587758" y="-210650"/>
            <a:ext cx="636408" cy="494052"/>
            <a:chOff x="1145300" y="2753225"/>
            <a:chExt cx="173375" cy="134575"/>
          </a:xfrm>
        </p:grpSpPr>
        <p:sp>
          <p:nvSpPr>
            <p:cNvPr id="1362" name="Google Shape;1362;p12"/>
            <p:cNvSpPr/>
            <p:nvPr/>
          </p:nvSpPr>
          <p:spPr>
            <a:xfrm>
              <a:off x="1145300" y="2753225"/>
              <a:ext cx="173375" cy="134575"/>
            </a:xfrm>
            <a:custGeom>
              <a:avLst/>
              <a:gdLst/>
              <a:ahLst/>
              <a:cxnLst/>
              <a:rect l="l" t="t" r="r" b="b"/>
              <a:pathLst>
                <a:path w="6935" h="5383" extrusionOk="0">
                  <a:moveTo>
                    <a:pt x="3921" y="1"/>
                  </a:moveTo>
                  <a:cubicBezTo>
                    <a:pt x="3730" y="1"/>
                    <a:pt x="3544" y="15"/>
                    <a:pt x="3371" y="43"/>
                  </a:cubicBezTo>
                  <a:cubicBezTo>
                    <a:pt x="520" y="514"/>
                    <a:pt x="0" y="5383"/>
                    <a:pt x="2910" y="5383"/>
                  </a:cubicBezTo>
                  <a:cubicBezTo>
                    <a:pt x="3038" y="5383"/>
                    <a:pt x="3173" y="5373"/>
                    <a:pt x="3314" y="5354"/>
                  </a:cubicBezTo>
                  <a:cubicBezTo>
                    <a:pt x="5005" y="5114"/>
                    <a:pt x="6935" y="2932"/>
                    <a:pt x="6184" y="1178"/>
                  </a:cubicBezTo>
                  <a:cubicBezTo>
                    <a:pt x="5820" y="326"/>
                    <a:pt x="4814" y="1"/>
                    <a:pt x="39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12"/>
            <p:cNvSpPr/>
            <p:nvPr/>
          </p:nvSpPr>
          <p:spPr>
            <a:xfrm>
              <a:off x="1252425" y="2768250"/>
              <a:ext cx="15950" cy="13850"/>
            </a:xfrm>
            <a:custGeom>
              <a:avLst/>
              <a:gdLst/>
              <a:ahLst/>
              <a:cxnLst/>
              <a:rect l="l" t="t" r="r" b="b"/>
              <a:pathLst>
                <a:path w="638" h="554" extrusionOk="0">
                  <a:moveTo>
                    <a:pt x="421" y="1"/>
                  </a:moveTo>
                  <a:cubicBezTo>
                    <a:pt x="279" y="1"/>
                    <a:pt x="107" y="176"/>
                    <a:pt x="58" y="275"/>
                  </a:cubicBezTo>
                  <a:cubicBezTo>
                    <a:pt x="26" y="344"/>
                    <a:pt x="1" y="451"/>
                    <a:pt x="64" y="514"/>
                  </a:cubicBezTo>
                  <a:cubicBezTo>
                    <a:pt x="92" y="543"/>
                    <a:pt x="129" y="553"/>
                    <a:pt x="166" y="553"/>
                  </a:cubicBezTo>
                  <a:cubicBezTo>
                    <a:pt x="212" y="553"/>
                    <a:pt x="259" y="538"/>
                    <a:pt x="297" y="521"/>
                  </a:cubicBezTo>
                  <a:cubicBezTo>
                    <a:pt x="329" y="502"/>
                    <a:pt x="360" y="483"/>
                    <a:pt x="392" y="464"/>
                  </a:cubicBezTo>
                  <a:cubicBezTo>
                    <a:pt x="480" y="401"/>
                    <a:pt x="638" y="218"/>
                    <a:pt x="568" y="104"/>
                  </a:cubicBezTo>
                  <a:cubicBezTo>
                    <a:pt x="562" y="85"/>
                    <a:pt x="549" y="67"/>
                    <a:pt x="531" y="48"/>
                  </a:cubicBezTo>
                  <a:cubicBezTo>
                    <a:pt x="499" y="14"/>
                    <a:pt x="461" y="1"/>
                    <a:pt x="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12"/>
            <p:cNvSpPr/>
            <p:nvPr/>
          </p:nvSpPr>
          <p:spPr>
            <a:xfrm>
              <a:off x="1267400" y="2775425"/>
              <a:ext cx="8700" cy="8225"/>
            </a:xfrm>
            <a:custGeom>
              <a:avLst/>
              <a:gdLst/>
              <a:ahLst/>
              <a:cxnLst/>
              <a:rect l="l" t="t" r="r" b="b"/>
              <a:pathLst>
                <a:path w="348" h="329" extrusionOk="0">
                  <a:moveTo>
                    <a:pt x="253" y="0"/>
                  </a:moveTo>
                  <a:cubicBezTo>
                    <a:pt x="159" y="13"/>
                    <a:pt x="70" y="70"/>
                    <a:pt x="32" y="164"/>
                  </a:cubicBezTo>
                  <a:cubicBezTo>
                    <a:pt x="1" y="227"/>
                    <a:pt x="1" y="328"/>
                    <a:pt x="96" y="328"/>
                  </a:cubicBezTo>
                  <a:cubicBezTo>
                    <a:pt x="196" y="322"/>
                    <a:pt x="278" y="259"/>
                    <a:pt x="323" y="164"/>
                  </a:cubicBezTo>
                  <a:cubicBezTo>
                    <a:pt x="348" y="101"/>
                    <a:pt x="348"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12"/>
            <p:cNvSpPr/>
            <p:nvPr/>
          </p:nvSpPr>
          <p:spPr>
            <a:xfrm>
              <a:off x="1261100" y="2790075"/>
              <a:ext cx="8375" cy="7275"/>
            </a:xfrm>
            <a:custGeom>
              <a:avLst/>
              <a:gdLst/>
              <a:ahLst/>
              <a:cxnLst/>
              <a:rect l="l" t="t" r="r" b="b"/>
              <a:pathLst>
                <a:path w="335" h="291" extrusionOk="0">
                  <a:moveTo>
                    <a:pt x="237" y="1"/>
                  </a:moveTo>
                  <a:cubicBezTo>
                    <a:pt x="197" y="1"/>
                    <a:pt x="152" y="21"/>
                    <a:pt x="127" y="39"/>
                  </a:cubicBezTo>
                  <a:lnTo>
                    <a:pt x="108" y="58"/>
                  </a:lnTo>
                  <a:cubicBezTo>
                    <a:pt x="57" y="95"/>
                    <a:pt x="1" y="165"/>
                    <a:pt x="20" y="234"/>
                  </a:cubicBezTo>
                  <a:cubicBezTo>
                    <a:pt x="26" y="234"/>
                    <a:pt x="26" y="240"/>
                    <a:pt x="26" y="247"/>
                  </a:cubicBezTo>
                  <a:cubicBezTo>
                    <a:pt x="37" y="279"/>
                    <a:pt x="62" y="290"/>
                    <a:pt x="91" y="290"/>
                  </a:cubicBezTo>
                  <a:cubicBezTo>
                    <a:pt x="130" y="290"/>
                    <a:pt x="177" y="269"/>
                    <a:pt x="202" y="247"/>
                  </a:cubicBezTo>
                  <a:lnTo>
                    <a:pt x="240" y="215"/>
                  </a:lnTo>
                  <a:cubicBezTo>
                    <a:pt x="284" y="190"/>
                    <a:pt x="335" y="127"/>
                    <a:pt x="316" y="76"/>
                  </a:cubicBezTo>
                  <a:cubicBezTo>
                    <a:pt x="316" y="64"/>
                    <a:pt x="303" y="58"/>
                    <a:pt x="303" y="45"/>
                  </a:cubicBezTo>
                  <a:cubicBezTo>
                    <a:pt x="292" y="12"/>
                    <a:pt x="266"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12"/>
            <p:cNvSpPr/>
            <p:nvPr/>
          </p:nvSpPr>
          <p:spPr>
            <a:xfrm>
              <a:off x="1250225" y="2787100"/>
              <a:ext cx="6400" cy="6725"/>
            </a:xfrm>
            <a:custGeom>
              <a:avLst/>
              <a:gdLst/>
              <a:ahLst/>
              <a:cxnLst/>
              <a:rect l="l" t="t" r="r" b="b"/>
              <a:pathLst>
                <a:path w="256" h="269" extrusionOk="0">
                  <a:moveTo>
                    <a:pt x="202" y="0"/>
                  </a:moveTo>
                  <a:cubicBezTo>
                    <a:pt x="153" y="0"/>
                    <a:pt x="75" y="48"/>
                    <a:pt x="45" y="82"/>
                  </a:cubicBezTo>
                  <a:cubicBezTo>
                    <a:pt x="7" y="120"/>
                    <a:pt x="0" y="183"/>
                    <a:pt x="19" y="233"/>
                  </a:cubicBezTo>
                  <a:cubicBezTo>
                    <a:pt x="32" y="258"/>
                    <a:pt x="50" y="268"/>
                    <a:pt x="70" y="268"/>
                  </a:cubicBezTo>
                  <a:cubicBezTo>
                    <a:pt x="131" y="268"/>
                    <a:pt x="213" y="175"/>
                    <a:pt x="228" y="132"/>
                  </a:cubicBezTo>
                  <a:cubicBezTo>
                    <a:pt x="234" y="113"/>
                    <a:pt x="240" y="101"/>
                    <a:pt x="240" y="82"/>
                  </a:cubicBezTo>
                  <a:cubicBezTo>
                    <a:pt x="255" y="21"/>
                    <a:pt x="235"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12"/>
            <p:cNvSpPr/>
            <p:nvPr/>
          </p:nvSpPr>
          <p:spPr>
            <a:xfrm>
              <a:off x="1207325" y="2798150"/>
              <a:ext cx="7125" cy="6800"/>
            </a:xfrm>
            <a:custGeom>
              <a:avLst/>
              <a:gdLst/>
              <a:ahLst/>
              <a:cxnLst/>
              <a:rect l="l" t="t" r="r" b="b"/>
              <a:pathLst>
                <a:path w="285" h="272" extrusionOk="0">
                  <a:moveTo>
                    <a:pt x="221" y="1"/>
                  </a:moveTo>
                  <a:cubicBezTo>
                    <a:pt x="154" y="1"/>
                    <a:pt x="46" y="101"/>
                    <a:pt x="32" y="138"/>
                  </a:cubicBezTo>
                  <a:cubicBezTo>
                    <a:pt x="7" y="189"/>
                    <a:pt x="1" y="245"/>
                    <a:pt x="58" y="264"/>
                  </a:cubicBezTo>
                  <a:cubicBezTo>
                    <a:pt x="68" y="269"/>
                    <a:pt x="79" y="272"/>
                    <a:pt x="90" y="272"/>
                  </a:cubicBezTo>
                  <a:cubicBezTo>
                    <a:pt x="133" y="272"/>
                    <a:pt x="180" y="238"/>
                    <a:pt x="215" y="208"/>
                  </a:cubicBezTo>
                  <a:cubicBezTo>
                    <a:pt x="260" y="170"/>
                    <a:pt x="285" y="107"/>
                    <a:pt x="272" y="50"/>
                  </a:cubicBezTo>
                  <a:cubicBezTo>
                    <a:pt x="265" y="14"/>
                    <a:pt x="246"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12"/>
            <p:cNvSpPr/>
            <p:nvPr/>
          </p:nvSpPr>
          <p:spPr>
            <a:xfrm>
              <a:off x="1216275" y="2827200"/>
              <a:ext cx="9375" cy="6875"/>
            </a:xfrm>
            <a:custGeom>
              <a:avLst/>
              <a:gdLst/>
              <a:ahLst/>
              <a:cxnLst/>
              <a:rect l="l" t="t" r="r" b="b"/>
              <a:pathLst>
                <a:path w="375" h="275" extrusionOk="0">
                  <a:moveTo>
                    <a:pt x="215" y="1"/>
                  </a:moveTo>
                  <a:cubicBezTo>
                    <a:pt x="141" y="1"/>
                    <a:pt x="62" y="90"/>
                    <a:pt x="40" y="143"/>
                  </a:cubicBezTo>
                  <a:cubicBezTo>
                    <a:pt x="1" y="222"/>
                    <a:pt x="39" y="275"/>
                    <a:pt x="104" y="275"/>
                  </a:cubicBezTo>
                  <a:cubicBezTo>
                    <a:pt x="121" y="275"/>
                    <a:pt x="140" y="271"/>
                    <a:pt x="160" y="263"/>
                  </a:cubicBezTo>
                  <a:lnTo>
                    <a:pt x="185" y="250"/>
                  </a:lnTo>
                  <a:cubicBezTo>
                    <a:pt x="261" y="225"/>
                    <a:pt x="375" y="80"/>
                    <a:pt x="274" y="17"/>
                  </a:cubicBezTo>
                  <a:lnTo>
                    <a:pt x="255" y="11"/>
                  </a:lnTo>
                  <a:cubicBezTo>
                    <a:pt x="242" y="4"/>
                    <a:pt x="229"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12"/>
            <p:cNvSpPr/>
            <p:nvPr/>
          </p:nvSpPr>
          <p:spPr>
            <a:xfrm>
              <a:off x="1228150" y="2817825"/>
              <a:ext cx="8075" cy="4775"/>
            </a:xfrm>
            <a:custGeom>
              <a:avLst/>
              <a:gdLst/>
              <a:ahLst/>
              <a:cxnLst/>
              <a:rect l="l" t="t" r="r" b="b"/>
              <a:pathLst>
                <a:path w="323" h="191" extrusionOk="0">
                  <a:moveTo>
                    <a:pt x="202" y="1"/>
                  </a:moveTo>
                  <a:cubicBezTo>
                    <a:pt x="120" y="1"/>
                    <a:pt x="0" y="190"/>
                    <a:pt x="114" y="190"/>
                  </a:cubicBezTo>
                  <a:cubicBezTo>
                    <a:pt x="202" y="190"/>
                    <a:pt x="322" y="1"/>
                    <a:pt x="2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12"/>
            <p:cNvSpPr/>
            <p:nvPr/>
          </p:nvSpPr>
          <p:spPr>
            <a:xfrm>
              <a:off x="1187450" y="2849675"/>
              <a:ext cx="9475" cy="7375"/>
            </a:xfrm>
            <a:custGeom>
              <a:avLst/>
              <a:gdLst/>
              <a:ahLst/>
              <a:cxnLst/>
              <a:rect l="l" t="t" r="r" b="b"/>
              <a:pathLst>
                <a:path w="379" h="295" extrusionOk="0">
                  <a:moveTo>
                    <a:pt x="271" y="0"/>
                  </a:moveTo>
                  <a:cubicBezTo>
                    <a:pt x="167" y="0"/>
                    <a:pt x="1" y="171"/>
                    <a:pt x="90" y="259"/>
                  </a:cubicBezTo>
                  <a:lnTo>
                    <a:pt x="96" y="272"/>
                  </a:lnTo>
                  <a:cubicBezTo>
                    <a:pt x="114" y="288"/>
                    <a:pt x="134" y="294"/>
                    <a:pt x="156" y="294"/>
                  </a:cubicBezTo>
                  <a:cubicBezTo>
                    <a:pt x="256" y="294"/>
                    <a:pt x="378" y="147"/>
                    <a:pt x="342" y="64"/>
                  </a:cubicBezTo>
                  <a:cubicBezTo>
                    <a:pt x="342" y="58"/>
                    <a:pt x="342" y="51"/>
                    <a:pt x="336" y="45"/>
                  </a:cubicBezTo>
                  <a:cubicBezTo>
                    <a:pt x="323" y="13"/>
                    <a:pt x="299" y="0"/>
                    <a:pt x="2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12"/>
            <p:cNvSpPr/>
            <p:nvPr/>
          </p:nvSpPr>
          <p:spPr>
            <a:xfrm>
              <a:off x="1198825" y="2870525"/>
              <a:ext cx="7275" cy="6550"/>
            </a:xfrm>
            <a:custGeom>
              <a:avLst/>
              <a:gdLst/>
              <a:ahLst/>
              <a:cxnLst/>
              <a:rect l="l" t="t" r="r" b="b"/>
              <a:pathLst>
                <a:path w="291" h="262" extrusionOk="0">
                  <a:moveTo>
                    <a:pt x="208" y="1"/>
                  </a:moveTo>
                  <a:cubicBezTo>
                    <a:pt x="181" y="1"/>
                    <a:pt x="150" y="14"/>
                    <a:pt x="127" y="31"/>
                  </a:cubicBezTo>
                  <a:cubicBezTo>
                    <a:pt x="108" y="37"/>
                    <a:pt x="89" y="50"/>
                    <a:pt x="76" y="62"/>
                  </a:cubicBezTo>
                  <a:cubicBezTo>
                    <a:pt x="26" y="100"/>
                    <a:pt x="0" y="163"/>
                    <a:pt x="7" y="226"/>
                  </a:cubicBezTo>
                  <a:cubicBezTo>
                    <a:pt x="11" y="253"/>
                    <a:pt x="38" y="261"/>
                    <a:pt x="64" y="261"/>
                  </a:cubicBezTo>
                  <a:cubicBezTo>
                    <a:pt x="75" y="261"/>
                    <a:pt x="86" y="260"/>
                    <a:pt x="95" y="258"/>
                  </a:cubicBezTo>
                  <a:cubicBezTo>
                    <a:pt x="127" y="245"/>
                    <a:pt x="152" y="233"/>
                    <a:pt x="177" y="214"/>
                  </a:cubicBezTo>
                  <a:cubicBezTo>
                    <a:pt x="227" y="176"/>
                    <a:pt x="291" y="107"/>
                    <a:pt x="265" y="37"/>
                  </a:cubicBezTo>
                  <a:cubicBezTo>
                    <a:pt x="254" y="11"/>
                    <a:pt x="23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12"/>
            <p:cNvSpPr/>
            <p:nvPr/>
          </p:nvSpPr>
          <p:spPr>
            <a:xfrm>
              <a:off x="1224675" y="2861050"/>
              <a:ext cx="9175" cy="8200"/>
            </a:xfrm>
            <a:custGeom>
              <a:avLst/>
              <a:gdLst/>
              <a:ahLst/>
              <a:cxnLst/>
              <a:rect l="l" t="t" r="r" b="b"/>
              <a:pathLst>
                <a:path w="367" h="328" extrusionOk="0">
                  <a:moveTo>
                    <a:pt x="255" y="1"/>
                  </a:moveTo>
                  <a:cubicBezTo>
                    <a:pt x="241" y="1"/>
                    <a:pt x="228" y="3"/>
                    <a:pt x="215" y="6"/>
                  </a:cubicBezTo>
                  <a:cubicBezTo>
                    <a:pt x="139" y="31"/>
                    <a:pt x="70" y="88"/>
                    <a:pt x="32" y="164"/>
                  </a:cubicBezTo>
                  <a:cubicBezTo>
                    <a:pt x="13" y="214"/>
                    <a:pt x="1" y="296"/>
                    <a:pt x="64" y="322"/>
                  </a:cubicBezTo>
                  <a:cubicBezTo>
                    <a:pt x="76" y="326"/>
                    <a:pt x="88" y="328"/>
                    <a:pt x="100" y="328"/>
                  </a:cubicBezTo>
                  <a:cubicBezTo>
                    <a:pt x="158" y="328"/>
                    <a:pt x="217" y="282"/>
                    <a:pt x="259" y="246"/>
                  </a:cubicBezTo>
                  <a:lnTo>
                    <a:pt x="310" y="202"/>
                  </a:lnTo>
                  <a:cubicBezTo>
                    <a:pt x="335" y="189"/>
                    <a:pt x="367" y="151"/>
                    <a:pt x="354" y="126"/>
                  </a:cubicBezTo>
                  <a:cubicBezTo>
                    <a:pt x="348" y="101"/>
                    <a:pt x="341" y="76"/>
                    <a:pt x="335" y="50"/>
                  </a:cubicBezTo>
                  <a:cubicBezTo>
                    <a:pt x="326" y="14"/>
                    <a:pt x="291" y="1"/>
                    <a:pt x="2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12"/>
            <p:cNvSpPr/>
            <p:nvPr/>
          </p:nvSpPr>
          <p:spPr>
            <a:xfrm>
              <a:off x="1207975" y="2849400"/>
              <a:ext cx="7575" cy="6450"/>
            </a:xfrm>
            <a:custGeom>
              <a:avLst/>
              <a:gdLst/>
              <a:ahLst/>
              <a:cxnLst/>
              <a:rect l="l" t="t" r="r" b="b"/>
              <a:pathLst>
                <a:path w="303" h="258" extrusionOk="0">
                  <a:moveTo>
                    <a:pt x="211" y="0"/>
                  </a:moveTo>
                  <a:cubicBezTo>
                    <a:pt x="181" y="0"/>
                    <a:pt x="146" y="10"/>
                    <a:pt x="114" y="31"/>
                  </a:cubicBezTo>
                  <a:cubicBezTo>
                    <a:pt x="76" y="56"/>
                    <a:pt x="44" y="94"/>
                    <a:pt x="25" y="138"/>
                  </a:cubicBezTo>
                  <a:cubicBezTo>
                    <a:pt x="0" y="195"/>
                    <a:pt x="6" y="251"/>
                    <a:pt x="70" y="258"/>
                  </a:cubicBezTo>
                  <a:cubicBezTo>
                    <a:pt x="107" y="258"/>
                    <a:pt x="145" y="245"/>
                    <a:pt x="177" y="226"/>
                  </a:cubicBezTo>
                  <a:cubicBezTo>
                    <a:pt x="196" y="220"/>
                    <a:pt x="215" y="201"/>
                    <a:pt x="234" y="182"/>
                  </a:cubicBezTo>
                  <a:cubicBezTo>
                    <a:pt x="259" y="157"/>
                    <a:pt x="278" y="119"/>
                    <a:pt x="290" y="81"/>
                  </a:cubicBezTo>
                  <a:cubicBezTo>
                    <a:pt x="302" y="29"/>
                    <a:pt x="26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12"/>
            <p:cNvSpPr/>
            <p:nvPr/>
          </p:nvSpPr>
          <p:spPr>
            <a:xfrm>
              <a:off x="1246225" y="2854100"/>
              <a:ext cx="9375" cy="6300"/>
            </a:xfrm>
            <a:custGeom>
              <a:avLst/>
              <a:gdLst/>
              <a:ahLst/>
              <a:cxnLst/>
              <a:rect l="l" t="t" r="r" b="b"/>
              <a:pathLst>
                <a:path w="375" h="252" extrusionOk="0">
                  <a:moveTo>
                    <a:pt x="198" y="0"/>
                  </a:moveTo>
                  <a:cubicBezTo>
                    <a:pt x="123" y="7"/>
                    <a:pt x="60" y="57"/>
                    <a:pt x="28" y="127"/>
                  </a:cubicBezTo>
                  <a:cubicBezTo>
                    <a:pt x="0" y="182"/>
                    <a:pt x="16" y="251"/>
                    <a:pt x="75" y="251"/>
                  </a:cubicBezTo>
                  <a:cubicBezTo>
                    <a:pt x="84" y="251"/>
                    <a:pt x="93" y="250"/>
                    <a:pt x="104" y="246"/>
                  </a:cubicBezTo>
                  <a:lnTo>
                    <a:pt x="123" y="246"/>
                  </a:lnTo>
                  <a:cubicBezTo>
                    <a:pt x="205" y="221"/>
                    <a:pt x="375" y="7"/>
                    <a:pt x="2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12"/>
            <p:cNvSpPr/>
            <p:nvPr/>
          </p:nvSpPr>
          <p:spPr>
            <a:xfrm>
              <a:off x="1230125" y="2849525"/>
              <a:ext cx="7975" cy="6725"/>
            </a:xfrm>
            <a:custGeom>
              <a:avLst/>
              <a:gdLst/>
              <a:ahLst/>
              <a:cxnLst/>
              <a:rect l="l" t="t" r="r" b="b"/>
              <a:pathLst>
                <a:path w="319" h="269" extrusionOk="0">
                  <a:moveTo>
                    <a:pt x="249" y="1"/>
                  </a:moveTo>
                  <a:lnTo>
                    <a:pt x="268" y="26"/>
                  </a:lnTo>
                  <a:lnTo>
                    <a:pt x="268" y="32"/>
                  </a:lnTo>
                  <a:cubicBezTo>
                    <a:pt x="237" y="22"/>
                    <a:pt x="208" y="17"/>
                    <a:pt x="183" y="17"/>
                  </a:cubicBezTo>
                  <a:cubicBezTo>
                    <a:pt x="127" y="17"/>
                    <a:pt x="84" y="41"/>
                    <a:pt x="54" y="89"/>
                  </a:cubicBezTo>
                  <a:cubicBezTo>
                    <a:pt x="35" y="108"/>
                    <a:pt x="22" y="139"/>
                    <a:pt x="16" y="164"/>
                  </a:cubicBezTo>
                  <a:cubicBezTo>
                    <a:pt x="1" y="238"/>
                    <a:pt x="42" y="269"/>
                    <a:pt x="92" y="269"/>
                  </a:cubicBezTo>
                  <a:cubicBezTo>
                    <a:pt x="124" y="269"/>
                    <a:pt x="159" y="256"/>
                    <a:pt x="186" y="234"/>
                  </a:cubicBezTo>
                  <a:cubicBezTo>
                    <a:pt x="212" y="215"/>
                    <a:pt x="237" y="196"/>
                    <a:pt x="249" y="171"/>
                  </a:cubicBezTo>
                  <a:cubicBezTo>
                    <a:pt x="281" y="120"/>
                    <a:pt x="319" y="38"/>
                    <a:pt x="2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12"/>
            <p:cNvSpPr/>
            <p:nvPr/>
          </p:nvSpPr>
          <p:spPr>
            <a:xfrm>
              <a:off x="1235550" y="2865600"/>
              <a:ext cx="11700" cy="6975"/>
            </a:xfrm>
            <a:custGeom>
              <a:avLst/>
              <a:gdLst/>
              <a:ahLst/>
              <a:cxnLst/>
              <a:rect l="l" t="t" r="r" b="b"/>
              <a:pathLst>
                <a:path w="468" h="279" extrusionOk="0">
                  <a:moveTo>
                    <a:pt x="297" y="1"/>
                  </a:moveTo>
                  <a:cubicBezTo>
                    <a:pt x="178" y="1"/>
                    <a:pt x="1" y="278"/>
                    <a:pt x="165" y="278"/>
                  </a:cubicBezTo>
                  <a:cubicBezTo>
                    <a:pt x="291" y="278"/>
                    <a:pt x="468"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12"/>
            <p:cNvSpPr/>
            <p:nvPr/>
          </p:nvSpPr>
          <p:spPr>
            <a:xfrm>
              <a:off x="1277650" y="2828875"/>
              <a:ext cx="9500" cy="9000"/>
            </a:xfrm>
            <a:custGeom>
              <a:avLst/>
              <a:gdLst/>
              <a:ahLst/>
              <a:cxnLst/>
              <a:rect l="l" t="t" r="r" b="b"/>
              <a:pathLst>
                <a:path w="380" h="360" extrusionOk="0">
                  <a:moveTo>
                    <a:pt x="278" y="0"/>
                  </a:moveTo>
                  <a:cubicBezTo>
                    <a:pt x="171" y="13"/>
                    <a:pt x="77" y="82"/>
                    <a:pt x="32" y="177"/>
                  </a:cubicBezTo>
                  <a:cubicBezTo>
                    <a:pt x="1" y="246"/>
                    <a:pt x="1" y="360"/>
                    <a:pt x="102" y="360"/>
                  </a:cubicBezTo>
                  <a:cubicBezTo>
                    <a:pt x="209" y="347"/>
                    <a:pt x="304" y="278"/>
                    <a:pt x="348" y="183"/>
                  </a:cubicBezTo>
                  <a:cubicBezTo>
                    <a:pt x="379" y="114"/>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78" name="Google Shape;1378;p12"/>
          <p:cNvGrpSpPr/>
          <p:nvPr/>
        </p:nvGrpSpPr>
        <p:grpSpPr>
          <a:xfrm>
            <a:off x="6890446" y="83937"/>
            <a:ext cx="367400" cy="284730"/>
            <a:chOff x="1891175" y="2586225"/>
            <a:chExt cx="212100" cy="164375"/>
          </a:xfrm>
        </p:grpSpPr>
        <p:sp>
          <p:nvSpPr>
            <p:cNvPr id="1379" name="Google Shape;1379;p12"/>
            <p:cNvSpPr/>
            <p:nvPr/>
          </p:nvSpPr>
          <p:spPr>
            <a:xfrm>
              <a:off x="1891175" y="2586225"/>
              <a:ext cx="212100" cy="164375"/>
            </a:xfrm>
            <a:custGeom>
              <a:avLst/>
              <a:gdLst/>
              <a:ahLst/>
              <a:cxnLst/>
              <a:rect l="l" t="t" r="r" b="b"/>
              <a:pathLst>
                <a:path w="8484" h="6575" extrusionOk="0">
                  <a:moveTo>
                    <a:pt x="5004" y="0"/>
                  </a:moveTo>
                  <a:cubicBezTo>
                    <a:pt x="2188" y="0"/>
                    <a:pt x="0" y="2940"/>
                    <a:pt x="1646" y="5518"/>
                  </a:cubicBezTo>
                  <a:cubicBezTo>
                    <a:pt x="2131" y="6278"/>
                    <a:pt x="3024" y="6575"/>
                    <a:pt x="3970" y="6575"/>
                  </a:cubicBezTo>
                  <a:cubicBezTo>
                    <a:pt x="5066" y="6575"/>
                    <a:pt x="6235" y="6177"/>
                    <a:pt x="6925" y="5638"/>
                  </a:cubicBezTo>
                  <a:cubicBezTo>
                    <a:pt x="8332" y="4547"/>
                    <a:pt x="8483" y="769"/>
                    <a:pt x="6061" y="139"/>
                  </a:cubicBezTo>
                  <a:cubicBezTo>
                    <a:pt x="5703" y="44"/>
                    <a:pt x="5349" y="0"/>
                    <a:pt x="50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12"/>
            <p:cNvSpPr/>
            <p:nvPr/>
          </p:nvSpPr>
          <p:spPr>
            <a:xfrm>
              <a:off x="2039375" y="2650525"/>
              <a:ext cx="7925" cy="6675"/>
            </a:xfrm>
            <a:custGeom>
              <a:avLst/>
              <a:gdLst/>
              <a:ahLst/>
              <a:cxnLst/>
              <a:rect l="l" t="t" r="r" b="b"/>
              <a:pathLst>
                <a:path w="317" h="267" extrusionOk="0">
                  <a:moveTo>
                    <a:pt x="212" y="0"/>
                  </a:moveTo>
                  <a:cubicBezTo>
                    <a:pt x="147" y="0"/>
                    <a:pt x="88" y="40"/>
                    <a:pt x="58" y="96"/>
                  </a:cubicBezTo>
                  <a:cubicBezTo>
                    <a:pt x="26" y="146"/>
                    <a:pt x="1" y="216"/>
                    <a:pt x="64" y="253"/>
                  </a:cubicBezTo>
                  <a:cubicBezTo>
                    <a:pt x="77" y="266"/>
                    <a:pt x="95" y="266"/>
                    <a:pt x="114" y="266"/>
                  </a:cubicBezTo>
                  <a:cubicBezTo>
                    <a:pt x="196" y="260"/>
                    <a:pt x="259" y="197"/>
                    <a:pt x="272" y="121"/>
                  </a:cubicBezTo>
                  <a:cubicBezTo>
                    <a:pt x="304" y="71"/>
                    <a:pt x="316" y="26"/>
                    <a:pt x="259" y="7"/>
                  </a:cubicBezTo>
                  <a:cubicBezTo>
                    <a:pt x="244" y="3"/>
                    <a:pt x="228"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12"/>
            <p:cNvSpPr/>
            <p:nvPr/>
          </p:nvSpPr>
          <p:spPr>
            <a:xfrm>
              <a:off x="2050000" y="2649275"/>
              <a:ext cx="12425" cy="7925"/>
            </a:xfrm>
            <a:custGeom>
              <a:avLst/>
              <a:gdLst/>
              <a:ahLst/>
              <a:cxnLst/>
              <a:rect l="l" t="t" r="r" b="b"/>
              <a:pathLst>
                <a:path w="497" h="317" extrusionOk="0">
                  <a:moveTo>
                    <a:pt x="402" y="1"/>
                  </a:moveTo>
                  <a:cubicBezTo>
                    <a:pt x="276" y="7"/>
                    <a:pt x="162" y="64"/>
                    <a:pt x="74" y="152"/>
                  </a:cubicBezTo>
                  <a:cubicBezTo>
                    <a:pt x="0" y="221"/>
                    <a:pt x="19" y="317"/>
                    <a:pt x="90" y="317"/>
                  </a:cubicBezTo>
                  <a:cubicBezTo>
                    <a:pt x="110" y="317"/>
                    <a:pt x="135" y="309"/>
                    <a:pt x="162" y="291"/>
                  </a:cubicBezTo>
                  <a:lnTo>
                    <a:pt x="162" y="291"/>
                  </a:lnTo>
                  <a:cubicBezTo>
                    <a:pt x="143" y="303"/>
                    <a:pt x="238" y="310"/>
                    <a:pt x="251" y="310"/>
                  </a:cubicBezTo>
                  <a:cubicBezTo>
                    <a:pt x="345" y="297"/>
                    <a:pt x="427" y="240"/>
                    <a:pt x="465" y="152"/>
                  </a:cubicBezTo>
                  <a:cubicBezTo>
                    <a:pt x="497" y="95"/>
                    <a:pt x="490" y="1"/>
                    <a:pt x="4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12"/>
            <p:cNvSpPr/>
            <p:nvPr/>
          </p:nvSpPr>
          <p:spPr>
            <a:xfrm>
              <a:off x="2056325" y="2663150"/>
              <a:ext cx="7375" cy="6975"/>
            </a:xfrm>
            <a:custGeom>
              <a:avLst/>
              <a:gdLst/>
              <a:ahLst/>
              <a:cxnLst/>
              <a:rect l="l" t="t" r="r" b="b"/>
              <a:pathLst>
                <a:path w="295" h="279" extrusionOk="0">
                  <a:moveTo>
                    <a:pt x="210" y="0"/>
                  </a:moveTo>
                  <a:cubicBezTo>
                    <a:pt x="117" y="0"/>
                    <a:pt x="51" y="112"/>
                    <a:pt x="23" y="184"/>
                  </a:cubicBezTo>
                  <a:cubicBezTo>
                    <a:pt x="0" y="248"/>
                    <a:pt x="44" y="279"/>
                    <a:pt x="93" y="279"/>
                  </a:cubicBezTo>
                  <a:cubicBezTo>
                    <a:pt x="112" y="279"/>
                    <a:pt x="132" y="274"/>
                    <a:pt x="149" y="266"/>
                  </a:cubicBezTo>
                  <a:cubicBezTo>
                    <a:pt x="206" y="234"/>
                    <a:pt x="294" y="146"/>
                    <a:pt x="269" y="70"/>
                  </a:cubicBezTo>
                  <a:cubicBezTo>
                    <a:pt x="269" y="70"/>
                    <a:pt x="269" y="70"/>
                    <a:pt x="263" y="64"/>
                  </a:cubicBezTo>
                  <a:cubicBezTo>
                    <a:pt x="275" y="39"/>
                    <a:pt x="282" y="20"/>
                    <a:pt x="250" y="7"/>
                  </a:cubicBezTo>
                  <a:cubicBezTo>
                    <a:pt x="236" y="2"/>
                    <a:pt x="223" y="0"/>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12"/>
            <p:cNvSpPr/>
            <p:nvPr/>
          </p:nvSpPr>
          <p:spPr>
            <a:xfrm>
              <a:off x="2043475" y="2665175"/>
              <a:ext cx="7275" cy="4725"/>
            </a:xfrm>
            <a:custGeom>
              <a:avLst/>
              <a:gdLst/>
              <a:ahLst/>
              <a:cxnLst/>
              <a:rect l="l" t="t" r="r" b="b"/>
              <a:pathLst>
                <a:path w="291" h="189" extrusionOk="0">
                  <a:moveTo>
                    <a:pt x="195" y="0"/>
                  </a:moveTo>
                  <a:cubicBezTo>
                    <a:pt x="183" y="0"/>
                    <a:pt x="170" y="3"/>
                    <a:pt x="159" y="8"/>
                  </a:cubicBezTo>
                  <a:lnTo>
                    <a:pt x="146" y="14"/>
                  </a:lnTo>
                  <a:cubicBezTo>
                    <a:pt x="95" y="33"/>
                    <a:pt x="1" y="147"/>
                    <a:pt x="83" y="185"/>
                  </a:cubicBezTo>
                  <a:cubicBezTo>
                    <a:pt x="90" y="188"/>
                    <a:pt x="98" y="189"/>
                    <a:pt x="106" y="189"/>
                  </a:cubicBezTo>
                  <a:cubicBezTo>
                    <a:pt x="132" y="189"/>
                    <a:pt x="160" y="175"/>
                    <a:pt x="184" y="166"/>
                  </a:cubicBezTo>
                  <a:cubicBezTo>
                    <a:pt x="215" y="153"/>
                    <a:pt x="291" y="71"/>
                    <a:pt x="247" y="40"/>
                  </a:cubicBezTo>
                  <a:cubicBezTo>
                    <a:pt x="241" y="34"/>
                    <a:pt x="237" y="31"/>
                    <a:pt x="234" y="30"/>
                  </a:cubicBezTo>
                  <a:lnTo>
                    <a:pt x="234" y="30"/>
                  </a:lnTo>
                  <a:cubicBezTo>
                    <a:pt x="232" y="8"/>
                    <a:pt x="215"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12"/>
            <p:cNvSpPr/>
            <p:nvPr/>
          </p:nvSpPr>
          <p:spPr>
            <a:xfrm>
              <a:off x="2052575" y="2616325"/>
              <a:ext cx="6550" cy="6225"/>
            </a:xfrm>
            <a:custGeom>
              <a:avLst/>
              <a:gdLst/>
              <a:ahLst/>
              <a:cxnLst/>
              <a:rect l="l" t="t" r="r" b="b"/>
              <a:pathLst>
                <a:path w="262" h="249" extrusionOk="0">
                  <a:moveTo>
                    <a:pt x="196" y="0"/>
                  </a:moveTo>
                  <a:cubicBezTo>
                    <a:pt x="121" y="0"/>
                    <a:pt x="1" y="84"/>
                    <a:pt x="34" y="183"/>
                  </a:cubicBezTo>
                  <a:cubicBezTo>
                    <a:pt x="34" y="196"/>
                    <a:pt x="40" y="209"/>
                    <a:pt x="47" y="215"/>
                  </a:cubicBezTo>
                  <a:cubicBezTo>
                    <a:pt x="60" y="239"/>
                    <a:pt x="78" y="248"/>
                    <a:pt x="99" y="248"/>
                  </a:cubicBezTo>
                  <a:cubicBezTo>
                    <a:pt x="149" y="248"/>
                    <a:pt x="210" y="192"/>
                    <a:pt x="223" y="152"/>
                  </a:cubicBezTo>
                  <a:cubicBezTo>
                    <a:pt x="236" y="127"/>
                    <a:pt x="242" y="101"/>
                    <a:pt x="249" y="76"/>
                  </a:cubicBezTo>
                  <a:cubicBezTo>
                    <a:pt x="262" y="23"/>
                    <a:pt x="235" y="0"/>
                    <a:pt x="1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12"/>
            <p:cNvSpPr/>
            <p:nvPr/>
          </p:nvSpPr>
          <p:spPr>
            <a:xfrm>
              <a:off x="2028975" y="2712825"/>
              <a:ext cx="7500" cy="5225"/>
            </a:xfrm>
            <a:custGeom>
              <a:avLst/>
              <a:gdLst/>
              <a:ahLst/>
              <a:cxnLst/>
              <a:rect l="l" t="t" r="r" b="b"/>
              <a:pathLst>
                <a:path w="300" h="209" extrusionOk="0">
                  <a:moveTo>
                    <a:pt x="212" y="1"/>
                  </a:moveTo>
                  <a:cubicBezTo>
                    <a:pt x="203" y="1"/>
                    <a:pt x="193" y="2"/>
                    <a:pt x="183" y="7"/>
                  </a:cubicBezTo>
                  <a:cubicBezTo>
                    <a:pt x="127" y="32"/>
                    <a:pt x="1" y="209"/>
                    <a:pt x="133" y="209"/>
                  </a:cubicBezTo>
                  <a:cubicBezTo>
                    <a:pt x="196" y="196"/>
                    <a:pt x="247" y="158"/>
                    <a:pt x="278" y="101"/>
                  </a:cubicBezTo>
                  <a:cubicBezTo>
                    <a:pt x="299" y="49"/>
                    <a:pt x="259"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12"/>
            <p:cNvSpPr/>
            <p:nvPr/>
          </p:nvSpPr>
          <p:spPr>
            <a:xfrm>
              <a:off x="2056825" y="2692200"/>
              <a:ext cx="8600" cy="8600"/>
            </a:xfrm>
            <a:custGeom>
              <a:avLst/>
              <a:gdLst/>
              <a:ahLst/>
              <a:cxnLst/>
              <a:rect l="l" t="t" r="r" b="b"/>
              <a:pathLst>
                <a:path w="344" h="344" extrusionOk="0">
                  <a:moveTo>
                    <a:pt x="250" y="1"/>
                  </a:moveTo>
                  <a:cubicBezTo>
                    <a:pt x="146" y="1"/>
                    <a:pt x="61" y="144"/>
                    <a:pt x="28" y="226"/>
                  </a:cubicBezTo>
                  <a:cubicBezTo>
                    <a:pt x="1" y="292"/>
                    <a:pt x="54" y="343"/>
                    <a:pt x="114" y="343"/>
                  </a:cubicBezTo>
                  <a:cubicBezTo>
                    <a:pt x="123" y="343"/>
                    <a:pt x="133" y="342"/>
                    <a:pt x="142" y="340"/>
                  </a:cubicBezTo>
                  <a:cubicBezTo>
                    <a:pt x="173" y="327"/>
                    <a:pt x="205" y="315"/>
                    <a:pt x="230" y="296"/>
                  </a:cubicBezTo>
                  <a:cubicBezTo>
                    <a:pt x="243" y="289"/>
                    <a:pt x="255" y="277"/>
                    <a:pt x="262" y="264"/>
                  </a:cubicBezTo>
                  <a:cubicBezTo>
                    <a:pt x="287" y="245"/>
                    <a:pt x="306" y="220"/>
                    <a:pt x="318" y="195"/>
                  </a:cubicBezTo>
                  <a:cubicBezTo>
                    <a:pt x="318" y="188"/>
                    <a:pt x="318" y="182"/>
                    <a:pt x="318" y="176"/>
                  </a:cubicBezTo>
                  <a:cubicBezTo>
                    <a:pt x="331" y="157"/>
                    <a:pt x="337" y="138"/>
                    <a:pt x="337" y="113"/>
                  </a:cubicBezTo>
                  <a:cubicBezTo>
                    <a:pt x="337" y="100"/>
                    <a:pt x="337" y="94"/>
                    <a:pt x="337" y="87"/>
                  </a:cubicBezTo>
                  <a:cubicBezTo>
                    <a:pt x="344" y="56"/>
                    <a:pt x="331" y="24"/>
                    <a:pt x="299" y="12"/>
                  </a:cubicBezTo>
                  <a:cubicBezTo>
                    <a:pt x="282" y="4"/>
                    <a:pt x="266" y="1"/>
                    <a:pt x="2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12"/>
            <p:cNvSpPr/>
            <p:nvPr/>
          </p:nvSpPr>
          <p:spPr>
            <a:xfrm>
              <a:off x="1937200" y="2668200"/>
              <a:ext cx="7450" cy="6975"/>
            </a:xfrm>
            <a:custGeom>
              <a:avLst/>
              <a:gdLst/>
              <a:ahLst/>
              <a:cxnLst/>
              <a:rect l="l" t="t" r="r" b="b"/>
              <a:pathLst>
                <a:path w="298" h="279" extrusionOk="0">
                  <a:moveTo>
                    <a:pt x="215" y="1"/>
                  </a:moveTo>
                  <a:cubicBezTo>
                    <a:pt x="133" y="7"/>
                    <a:pt x="58" y="57"/>
                    <a:pt x="26" y="139"/>
                  </a:cubicBezTo>
                  <a:cubicBezTo>
                    <a:pt x="1" y="190"/>
                    <a:pt x="1" y="278"/>
                    <a:pt x="83" y="278"/>
                  </a:cubicBezTo>
                  <a:cubicBezTo>
                    <a:pt x="165" y="272"/>
                    <a:pt x="241" y="215"/>
                    <a:pt x="272" y="139"/>
                  </a:cubicBezTo>
                  <a:cubicBezTo>
                    <a:pt x="297" y="89"/>
                    <a:pt x="297"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12"/>
            <p:cNvSpPr/>
            <p:nvPr/>
          </p:nvSpPr>
          <p:spPr>
            <a:xfrm>
              <a:off x="1941250" y="2689950"/>
              <a:ext cx="6225" cy="5375"/>
            </a:xfrm>
            <a:custGeom>
              <a:avLst/>
              <a:gdLst/>
              <a:ahLst/>
              <a:cxnLst/>
              <a:rect l="l" t="t" r="r" b="b"/>
              <a:pathLst>
                <a:path w="249" h="215" extrusionOk="0">
                  <a:moveTo>
                    <a:pt x="118" y="0"/>
                  </a:moveTo>
                  <a:cubicBezTo>
                    <a:pt x="83" y="0"/>
                    <a:pt x="38" y="53"/>
                    <a:pt x="28" y="77"/>
                  </a:cubicBezTo>
                  <a:cubicBezTo>
                    <a:pt x="16" y="102"/>
                    <a:pt x="9" y="133"/>
                    <a:pt x="3" y="165"/>
                  </a:cubicBezTo>
                  <a:cubicBezTo>
                    <a:pt x="0" y="202"/>
                    <a:pt x="18" y="215"/>
                    <a:pt x="43" y="215"/>
                  </a:cubicBezTo>
                  <a:cubicBezTo>
                    <a:pt x="82" y="215"/>
                    <a:pt x="138" y="184"/>
                    <a:pt x="161" y="165"/>
                  </a:cubicBezTo>
                  <a:cubicBezTo>
                    <a:pt x="198" y="127"/>
                    <a:pt x="249" y="39"/>
                    <a:pt x="148" y="20"/>
                  </a:cubicBezTo>
                  <a:cubicBezTo>
                    <a:pt x="140" y="6"/>
                    <a:pt x="130" y="0"/>
                    <a:pt x="1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12"/>
            <p:cNvSpPr/>
            <p:nvPr/>
          </p:nvSpPr>
          <p:spPr>
            <a:xfrm>
              <a:off x="1966225" y="2673725"/>
              <a:ext cx="8500" cy="6850"/>
            </a:xfrm>
            <a:custGeom>
              <a:avLst/>
              <a:gdLst/>
              <a:ahLst/>
              <a:cxnLst/>
              <a:rect l="l" t="t" r="r" b="b"/>
              <a:pathLst>
                <a:path w="340" h="274" extrusionOk="0">
                  <a:moveTo>
                    <a:pt x="235" y="0"/>
                  </a:moveTo>
                  <a:cubicBezTo>
                    <a:pt x="233" y="0"/>
                    <a:pt x="230" y="0"/>
                    <a:pt x="227" y="0"/>
                  </a:cubicBezTo>
                  <a:cubicBezTo>
                    <a:pt x="127" y="7"/>
                    <a:pt x="0" y="114"/>
                    <a:pt x="7" y="215"/>
                  </a:cubicBezTo>
                  <a:cubicBezTo>
                    <a:pt x="7" y="240"/>
                    <a:pt x="19" y="265"/>
                    <a:pt x="45" y="271"/>
                  </a:cubicBezTo>
                  <a:cubicBezTo>
                    <a:pt x="53" y="273"/>
                    <a:pt x="61" y="274"/>
                    <a:pt x="70" y="274"/>
                  </a:cubicBezTo>
                  <a:cubicBezTo>
                    <a:pt x="93" y="274"/>
                    <a:pt x="114" y="268"/>
                    <a:pt x="133" y="259"/>
                  </a:cubicBezTo>
                  <a:cubicBezTo>
                    <a:pt x="139" y="259"/>
                    <a:pt x="145" y="253"/>
                    <a:pt x="145" y="253"/>
                  </a:cubicBezTo>
                  <a:lnTo>
                    <a:pt x="152" y="253"/>
                  </a:lnTo>
                  <a:cubicBezTo>
                    <a:pt x="157" y="254"/>
                    <a:pt x="163" y="255"/>
                    <a:pt x="168" y="255"/>
                  </a:cubicBezTo>
                  <a:cubicBezTo>
                    <a:pt x="212" y="255"/>
                    <a:pt x="249" y="211"/>
                    <a:pt x="272" y="183"/>
                  </a:cubicBezTo>
                  <a:cubicBezTo>
                    <a:pt x="302" y="122"/>
                    <a:pt x="33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12"/>
            <p:cNvSpPr/>
            <p:nvPr/>
          </p:nvSpPr>
          <p:spPr>
            <a:xfrm>
              <a:off x="1952675" y="2668575"/>
              <a:ext cx="7900" cy="6200"/>
            </a:xfrm>
            <a:custGeom>
              <a:avLst/>
              <a:gdLst/>
              <a:ahLst/>
              <a:cxnLst/>
              <a:rect l="l" t="t" r="r" b="b"/>
              <a:pathLst>
                <a:path w="316" h="248" extrusionOk="0">
                  <a:moveTo>
                    <a:pt x="245" y="0"/>
                  </a:moveTo>
                  <a:cubicBezTo>
                    <a:pt x="236" y="0"/>
                    <a:pt x="226" y="2"/>
                    <a:pt x="214" y="4"/>
                  </a:cubicBezTo>
                  <a:cubicBezTo>
                    <a:pt x="151" y="23"/>
                    <a:pt x="0" y="156"/>
                    <a:pt x="82" y="225"/>
                  </a:cubicBezTo>
                  <a:cubicBezTo>
                    <a:pt x="102" y="242"/>
                    <a:pt x="121" y="248"/>
                    <a:pt x="141" y="248"/>
                  </a:cubicBezTo>
                  <a:cubicBezTo>
                    <a:pt x="166" y="248"/>
                    <a:pt x="193" y="239"/>
                    <a:pt x="221" y="232"/>
                  </a:cubicBezTo>
                  <a:cubicBezTo>
                    <a:pt x="246" y="219"/>
                    <a:pt x="296" y="168"/>
                    <a:pt x="278" y="137"/>
                  </a:cubicBezTo>
                  <a:cubicBezTo>
                    <a:pt x="276" y="137"/>
                    <a:pt x="275" y="137"/>
                    <a:pt x="274" y="138"/>
                  </a:cubicBezTo>
                  <a:lnTo>
                    <a:pt x="274" y="138"/>
                  </a:lnTo>
                  <a:cubicBezTo>
                    <a:pt x="300" y="82"/>
                    <a:pt x="315" y="0"/>
                    <a:pt x="2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12"/>
            <p:cNvSpPr/>
            <p:nvPr/>
          </p:nvSpPr>
          <p:spPr>
            <a:xfrm>
              <a:off x="1957875" y="2648400"/>
              <a:ext cx="5800" cy="6475"/>
            </a:xfrm>
            <a:custGeom>
              <a:avLst/>
              <a:gdLst/>
              <a:ahLst/>
              <a:cxnLst/>
              <a:rect l="l" t="t" r="r" b="b"/>
              <a:pathLst>
                <a:path w="232" h="259" extrusionOk="0">
                  <a:moveTo>
                    <a:pt x="192" y="0"/>
                  </a:moveTo>
                  <a:cubicBezTo>
                    <a:pt x="186" y="0"/>
                    <a:pt x="179" y="1"/>
                    <a:pt x="170" y="4"/>
                  </a:cubicBezTo>
                  <a:cubicBezTo>
                    <a:pt x="101" y="29"/>
                    <a:pt x="51" y="74"/>
                    <a:pt x="19" y="137"/>
                  </a:cubicBezTo>
                  <a:cubicBezTo>
                    <a:pt x="0" y="174"/>
                    <a:pt x="0" y="231"/>
                    <a:pt x="44" y="244"/>
                  </a:cubicBezTo>
                  <a:lnTo>
                    <a:pt x="70" y="256"/>
                  </a:lnTo>
                  <a:cubicBezTo>
                    <a:pt x="75" y="258"/>
                    <a:pt x="80" y="259"/>
                    <a:pt x="85" y="259"/>
                  </a:cubicBezTo>
                  <a:cubicBezTo>
                    <a:pt x="117" y="259"/>
                    <a:pt x="148" y="228"/>
                    <a:pt x="164" y="206"/>
                  </a:cubicBezTo>
                  <a:cubicBezTo>
                    <a:pt x="196" y="174"/>
                    <a:pt x="221" y="130"/>
                    <a:pt x="221" y="80"/>
                  </a:cubicBezTo>
                  <a:cubicBezTo>
                    <a:pt x="232" y="42"/>
                    <a:pt x="229" y="0"/>
                    <a:pt x="1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12"/>
            <p:cNvSpPr/>
            <p:nvPr/>
          </p:nvSpPr>
          <p:spPr>
            <a:xfrm>
              <a:off x="1992175" y="2605350"/>
              <a:ext cx="7975" cy="6275"/>
            </a:xfrm>
            <a:custGeom>
              <a:avLst/>
              <a:gdLst/>
              <a:ahLst/>
              <a:cxnLst/>
              <a:rect l="l" t="t" r="r" b="b"/>
              <a:pathLst>
                <a:path w="319" h="251" extrusionOk="0">
                  <a:moveTo>
                    <a:pt x="253" y="0"/>
                  </a:moveTo>
                  <a:cubicBezTo>
                    <a:pt x="163" y="0"/>
                    <a:pt x="0" y="132"/>
                    <a:pt x="79" y="225"/>
                  </a:cubicBezTo>
                  <a:lnTo>
                    <a:pt x="85" y="231"/>
                  </a:lnTo>
                  <a:cubicBezTo>
                    <a:pt x="96" y="245"/>
                    <a:pt x="113" y="251"/>
                    <a:pt x="131" y="251"/>
                  </a:cubicBezTo>
                  <a:cubicBezTo>
                    <a:pt x="154" y="251"/>
                    <a:pt x="178" y="242"/>
                    <a:pt x="192" y="231"/>
                  </a:cubicBezTo>
                  <a:cubicBezTo>
                    <a:pt x="268" y="200"/>
                    <a:pt x="318" y="118"/>
                    <a:pt x="306" y="36"/>
                  </a:cubicBezTo>
                  <a:cubicBezTo>
                    <a:pt x="299" y="11"/>
                    <a:pt x="27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12"/>
            <p:cNvSpPr/>
            <p:nvPr/>
          </p:nvSpPr>
          <p:spPr>
            <a:xfrm>
              <a:off x="1996975" y="2638150"/>
              <a:ext cx="8700" cy="7325"/>
            </a:xfrm>
            <a:custGeom>
              <a:avLst/>
              <a:gdLst/>
              <a:ahLst/>
              <a:cxnLst/>
              <a:rect l="l" t="t" r="r" b="b"/>
              <a:pathLst>
                <a:path w="348" h="293" extrusionOk="0">
                  <a:moveTo>
                    <a:pt x="224" y="0"/>
                  </a:moveTo>
                  <a:cubicBezTo>
                    <a:pt x="209" y="0"/>
                    <a:pt x="190" y="6"/>
                    <a:pt x="171" y="17"/>
                  </a:cubicBezTo>
                  <a:cubicBezTo>
                    <a:pt x="95" y="67"/>
                    <a:pt x="0" y="181"/>
                    <a:pt x="70" y="269"/>
                  </a:cubicBezTo>
                  <a:cubicBezTo>
                    <a:pt x="83" y="286"/>
                    <a:pt x="101" y="293"/>
                    <a:pt x="120" y="293"/>
                  </a:cubicBezTo>
                  <a:cubicBezTo>
                    <a:pt x="213" y="293"/>
                    <a:pt x="347" y="135"/>
                    <a:pt x="259" y="67"/>
                  </a:cubicBezTo>
                  <a:cubicBezTo>
                    <a:pt x="271" y="22"/>
                    <a:pt x="25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12"/>
            <p:cNvSpPr/>
            <p:nvPr/>
          </p:nvSpPr>
          <p:spPr>
            <a:xfrm>
              <a:off x="2014150" y="2612450"/>
              <a:ext cx="6025" cy="6175"/>
            </a:xfrm>
            <a:custGeom>
              <a:avLst/>
              <a:gdLst/>
              <a:ahLst/>
              <a:cxnLst/>
              <a:rect l="l" t="t" r="r" b="b"/>
              <a:pathLst>
                <a:path w="241" h="247" extrusionOk="0">
                  <a:moveTo>
                    <a:pt x="182" y="1"/>
                  </a:moveTo>
                  <a:cubicBezTo>
                    <a:pt x="153" y="1"/>
                    <a:pt x="118" y="18"/>
                    <a:pt x="95" y="29"/>
                  </a:cubicBezTo>
                  <a:cubicBezTo>
                    <a:pt x="70" y="48"/>
                    <a:pt x="45" y="67"/>
                    <a:pt x="32" y="99"/>
                  </a:cubicBezTo>
                  <a:cubicBezTo>
                    <a:pt x="26" y="111"/>
                    <a:pt x="26" y="118"/>
                    <a:pt x="20" y="137"/>
                  </a:cubicBezTo>
                  <a:cubicBezTo>
                    <a:pt x="20" y="137"/>
                    <a:pt x="20" y="137"/>
                    <a:pt x="20" y="143"/>
                  </a:cubicBezTo>
                  <a:cubicBezTo>
                    <a:pt x="1" y="168"/>
                    <a:pt x="7" y="206"/>
                    <a:pt x="32" y="225"/>
                  </a:cubicBezTo>
                  <a:cubicBezTo>
                    <a:pt x="39" y="231"/>
                    <a:pt x="45" y="231"/>
                    <a:pt x="51" y="238"/>
                  </a:cubicBezTo>
                  <a:cubicBezTo>
                    <a:pt x="61" y="244"/>
                    <a:pt x="72" y="247"/>
                    <a:pt x="82" y="247"/>
                  </a:cubicBezTo>
                  <a:cubicBezTo>
                    <a:pt x="145" y="247"/>
                    <a:pt x="212" y="148"/>
                    <a:pt x="228" y="105"/>
                  </a:cubicBezTo>
                  <a:cubicBezTo>
                    <a:pt x="240" y="80"/>
                    <a:pt x="234" y="55"/>
                    <a:pt x="228" y="36"/>
                  </a:cubicBezTo>
                  <a:cubicBezTo>
                    <a:pt x="220" y="10"/>
                    <a:pt x="202" y="1"/>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12"/>
            <p:cNvSpPr/>
            <p:nvPr/>
          </p:nvSpPr>
          <p:spPr>
            <a:xfrm>
              <a:off x="1990500" y="2704625"/>
              <a:ext cx="9325" cy="5375"/>
            </a:xfrm>
            <a:custGeom>
              <a:avLst/>
              <a:gdLst/>
              <a:ahLst/>
              <a:cxnLst/>
              <a:rect l="l" t="t" r="r" b="b"/>
              <a:pathLst>
                <a:path w="373" h="215" extrusionOk="0">
                  <a:moveTo>
                    <a:pt x="240" y="0"/>
                  </a:moveTo>
                  <a:cubicBezTo>
                    <a:pt x="139" y="0"/>
                    <a:pt x="1" y="215"/>
                    <a:pt x="133" y="215"/>
                  </a:cubicBezTo>
                  <a:cubicBezTo>
                    <a:pt x="234" y="215"/>
                    <a:pt x="373" y="0"/>
                    <a:pt x="2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12"/>
            <p:cNvSpPr/>
            <p:nvPr/>
          </p:nvSpPr>
          <p:spPr>
            <a:xfrm>
              <a:off x="1986125" y="2724650"/>
              <a:ext cx="7725" cy="7325"/>
            </a:xfrm>
            <a:custGeom>
              <a:avLst/>
              <a:gdLst/>
              <a:ahLst/>
              <a:cxnLst/>
              <a:rect l="l" t="t" r="r" b="b"/>
              <a:pathLst>
                <a:path w="309" h="293" extrusionOk="0">
                  <a:moveTo>
                    <a:pt x="195" y="0"/>
                  </a:moveTo>
                  <a:cubicBezTo>
                    <a:pt x="150" y="0"/>
                    <a:pt x="100" y="45"/>
                    <a:pt x="75" y="76"/>
                  </a:cubicBezTo>
                  <a:lnTo>
                    <a:pt x="56" y="114"/>
                  </a:lnTo>
                  <a:cubicBezTo>
                    <a:pt x="0" y="185"/>
                    <a:pt x="14" y="293"/>
                    <a:pt x="90" y="293"/>
                  </a:cubicBezTo>
                  <a:cubicBezTo>
                    <a:pt x="109" y="293"/>
                    <a:pt x="131" y="286"/>
                    <a:pt x="157" y="272"/>
                  </a:cubicBezTo>
                  <a:cubicBezTo>
                    <a:pt x="226" y="246"/>
                    <a:pt x="277" y="190"/>
                    <a:pt x="296" y="114"/>
                  </a:cubicBezTo>
                  <a:cubicBezTo>
                    <a:pt x="308" y="57"/>
                    <a:pt x="289" y="13"/>
                    <a:pt x="226" y="7"/>
                  </a:cubicBezTo>
                  <a:lnTo>
                    <a:pt x="19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12"/>
            <p:cNvSpPr/>
            <p:nvPr/>
          </p:nvSpPr>
          <p:spPr>
            <a:xfrm>
              <a:off x="1997925" y="2729700"/>
              <a:ext cx="10725" cy="8350"/>
            </a:xfrm>
            <a:custGeom>
              <a:avLst/>
              <a:gdLst/>
              <a:ahLst/>
              <a:cxnLst/>
              <a:rect l="l" t="t" r="r" b="b"/>
              <a:pathLst>
                <a:path w="429" h="334" extrusionOk="0">
                  <a:moveTo>
                    <a:pt x="310" y="1"/>
                  </a:moveTo>
                  <a:cubicBezTo>
                    <a:pt x="287" y="1"/>
                    <a:pt x="262" y="7"/>
                    <a:pt x="233" y="19"/>
                  </a:cubicBezTo>
                  <a:cubicBezTo>
                    <a:pt x="196" y="38"/>
                    <a:pt x="164" y="57"/>
                    <a:pt x="133" y="89"/>
                  </a:cubicBezTo>
                  <a:cubicBezTo>
                    <a:pt x="82" y="139"/>
                    <a:pt x="0" y="328"/>
                    <a:pt x="126" y="328"/>
                  </a:cubicBezTo>
                  <a:cubicBezTo>
                    <a:pt x="138" y="332"/>
                    <a:pt x="150" y="334"/>
                    <a:pt x="162" y="334"/>
                  </a:cubicBezTo>
                  <a:cubicBezTo>
                    <a:pt x="254" y="334"/>
                    <a:pt x="351" y="237"/>
                    <a:pt x="385" y="164"/>
                  </a:cubicBezTo>
                  <a:cubicBezTo>
                    <a:pt x="429" y="71"/>
                    <a:pt x="389" y="1"/>
                    <a:pt x="3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8" name="Google Shape;1398;p12"/>
          <p:cNvGrpSpPr/>
          <p:nvPr/>
        </p:nvGrpSpPr>
        <p:grpSpPr>
          <a:xfrm>
            <a:off x="451926" y="4680433"/>
            <a:ext cx="164580" cy="648506"/>
            <a:chOff x="1535150" y="2784850"/>
            <a:chExt cx="114650" cy="451700"/>
          </a:xfrm>
        </p:grpSpPr>
        <p:sp>
          <p:nvSpPr>
            <p:cNvPr id="1399" name="Google Shape;1399;p12"/>
            <p:cNvSpPr/>
            <p:nvPr/>
          </p:nvSpPr>
          <p:spPr>
            <a:xfrm>
              <a:off x="1535150" y="2784850"/>
              <a:ext cx="114650" cy="451700"/>
            </a:xfrm>
            <a:custGeom>
              <a:avLst/>
              <a:gdLst/>
              <a:ahLst/>
              <a:cxnLst/>
              <a:rect l="l" t="t" r="r" b="b"/>
              <a:pathLst>
                <a:path w="4586" h="18068" extrusionOk="0">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12"/>
            <p:cNvSpPr/>
            <p:nvPr/>
          </p:nvSpPr>
          <p:spPr>
            <a:xfrm>
              <a:off x="1603575" y="2822400"/>
              <a:ext cx="10275" cy="9500"/>
            </a:xfrm>
            <a:custGeom>
              <a:avLst/>
              <a:gdLst/>
              <a:ahLst/>
              <a:cxnLst/>
              <a:rect l="l" t="t" r="r" b="b"/>
              <a:pathLst>
                <a:path w="411" h="380" extrusionOk="0">
                  <a:moveTo>
                    <a:pt x="297" y="1"/>
                  </a:moveTo>
                  <a:cubicBezTo>
                    <a:pt x="183" y="13"/>
                    <a:pt x="82" y="83"/>
                    <a:pt x="38" y="190"/>
                  </a:cubicBezTo>
                  <a:cubicBezTo>
                    <a:pt x="0" y="266"/>
                    <a:pt x="7" y="379"/>
                    <a:pt x="120" y="379"/>
                  </a:cubicBezTo>
                  <a:cubicBezTo>
                    <a:pt x="234" y="367"/>
                    <a:pt x="328" y="297"/>
                    <a:pt x="379" y="190"/>
                  </a:cubicBezTo>
                  <a:cubicBezTo>
                    <a:pt x="410" y="121"/>
                    <a:pt x="410"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12"/>
            <p:cNvSpPr/>
            <p:nvPr/>
          </p:nvSpPr>
          <p:spPr>
            <a:xfrm>
              <a:off x="1610825" y="2836800"/>
              <a:ext cx="8375" cy="7550"/>
            </a:xfrm>
            <a:custGeom>
              <a:avLst/>
              <a:gdLst/>
              <a:ahLst/>
              <a:cxnLst/>
              <a:rect l="l" t="t" r="r" b="b"/>
              <a:pathLst>
                <a:path w="335" h="302" extrusionOk="0">
                  <a:moveTo>
                    <a:pt x="212" y="0"/>
                  </a:moveTo>
                  <a:cubicBezTo>
                    <a:pt x="191" y="0"/>
                    <a:pt x="171" y="2"/>
                    <a:pt x="152" y="5"/>
                  </a:cubicBezTo>
                  <a:cubicBezTo>
                    <a:pt x="101" y="18"/>
                    <a:pt x="1" y="100"/>
                    <a:pt x="26" y="169"/>
                  </a:cubicBezTo>
                  <a:cubicBezTo>
                    <a:pt x="11" y="237"/>
                    <a:pt x="30" y="301"/>
                    <a:pt x="95" y="301"/>
                  </a:cubicBezTo>
                  <a:cubicBezTo>
                    <a:pt x="114" y="301"/>
                    <a:pt x="137" y="295"/>
                    <a:pt x="164" y="282"/>
                  </a:cubicBezTo>
                  <a:cubicBezTo>
                    <a:pt x="221" y="257"/>
                    <a:pt x="272" y="207"/>
                    <a:pt x="297" y="150"/>
                  </a:cubicBezTo>
                  <a:cubicBezTo>
                    <a:pt x="316" y="112"/>
                    <a:pt x="335" y="18"/>
                    <a:pt x="272" y="5"/>
                  </a:cubicBezTo>
                  <a:cubicBezTo>
                    <a:pt x="253" y="2"/>
                    <a:pt x="232"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12"/>
            <p:cNvSpPr/>
            <p:nvPr/>
          </p:nvSpPr>
          <p:spPr>
            <a:xfrm>
              <a:off x="1600900" y="2847325"/>
              <a:ext cx="12150" cy="7275"/>
            </a:xfrm>
            <a:custGeom>
              <a:avLst/>
              <a:gdLst/>
              <a:ahLst/>
              <a:cxnLst/>
              <a:rect l="l" t="t" r="r" b="b"/>
              <a:pathLst>
                <a:path w="486" h="291" extrusionOk="0">
                  <a:moveTo>
                    <a:pt x="316" y="0"/>
                  </a:moveTo>
                  <a:cubicBezTo>
                    <a:pt x="183" y="0"/>
                    <a:pt x="0" y="290"/>
                    <a:pt x="177" y="290"/>
                  </a:cubicBezTo>
                  <a:cubicBezTo>
                    <a:pt x="303" y="290"/>
                    <a:pt x="486" y="0"/>
                    <a:pt x="3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12"/>
            <p:cNvSpPr/>
            <p:nvPr/>
          </p:nvSpPr>
          <p:spPr>
            <a:xfrm>
              <a:off x="1591125" y="2833450"/>
              <a:ext cx="7825" cy="6275"/>
            </a:xfrm>
            <a:custGeom>
              <a:avLst/>
              <a:gdLst/>
              <a:ahLst/>
              <a:cxnLst/>
              <a:rect l="l" t="t" r="r" b="b"/>
              <a:pathLst>
                <a:path w="313" h="251" extrusionOk="0">
                  <a:moveTo>
                    <a:pt x="236" y="0"/>
                  </a:moveTo>
                  <a:cubicBezTo>
                    <a:pt x="227" y="0"/>
                    <a:pt x="218" y="2"/>
                    <a:pt x="208" y="7"/>
                  </a:cubicBezTo>
                  <a:cubicBezTo>
                    <a:pt x="114" y="25"/>
                    <a:pt x="0" y="164"/>
                    <a:pt x="107" y="240"/>
                  </a:cubicBezTo>
                  <a:cubicBezTo>
                    <a:pt x="118" y="248"/>
                    <a:pt x="130" y="251"/>
                    <a:pt x="141" y="251"/>
                  </a:cubicBezTo>
                  <a:cubicBezTo>
                    <a:pt x="177" y="251"/>
                    <a:pt x="214" y="220"/>
                    <a:pt x="233" y="196"/>
                  </a:cubicBezTo>
                  <a:lnTo>
                    <a:pt x="246" y="177"/>
                  </a:lnTo>
                  <a:cubicBezTo>
                    <a:pt x="265" y="152"/>
                    <a:pt x="284" y="126"/>
                    <a:pt x="297" y="95"/>
                  </a:cubicBezTo>
                  <a:cubicBezTo>
                    <a:pt x="312" y="48"/>
                    <a:pt x="280" y="0"/>
                    <a:pt x="2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12"/>
            <p:cNvSpPr/>
            <p:nvPr/>
          </p:nvSpPr>
          <p:spPr>
            <a:xfrm>
              <a:off x="1586725" y="2802425"/>
              <a:ext cx="5650" cy="4675"/>
            </a:xfrm>
            <a:custGeom>
              <a:avLst/>
              <a:gdLst/>
              <a:ahLst/>
              <a:cxnLst/>
              <a:rect l="l" t="t" r="r" b="b"/>
              <a:pathLst>
                <a:path w="226" h="187" extrusionOk="0">
                  <a:moveTo>
                    <a:pt x="168" y="1"/>
                  </a:moveTo>
                  <a:cubicBezTo>
                    <a:pt x="157" y="1"/>
                    <a:pt x="145" y="4"/>
                    <a:pt x="132" y="11"/>
                  </a:cubicBezTo>
                  <a:cubicBezTo>
                    <a:pt x="107" y="24"/>
                    <a:pt x="82" y="43"/>
                    <a:pt x="63" y="62"/>
                  </a:cubicBezTo>
                  <a:cubicBezTo>
                    <a:pt x="0" y="124"/>
                    <a:pt x="26" y="187"/>
                    <a:pt x="78" y="187"/>
                  </a:cubicBezTo>
                  <a:cubicBezTo>
                    <a:pt x="99" y="187"/>
                    <a:pt x="125" y="176"/>
                    <a:pt x="151" y="150"/>
                  </a:cubicBezTo>
                  <a:cubicBezTo>
                    <a:pt x="170" y="131"/>
                    <a:pt x="189" y="106"/>
                    <a:pt x="201" y="81"/>
                  </a:cubicBezTo>
                  <a:cubicBezTo>
                    <a:pt x="226" y="37"/>
                    <a:pt x="205" y="1"/>
                    <a:pt x="16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12"/>
            <p:cNvSpPr/>
            <p:nvPr/>
          </p:nvSpPr>
          <p:spPr>
            <a:xfrm>
              <a:off x="1550925" y="3002675"/>
              <a:ext cx="5525" cy="4500"/>
            </a:xfrm>
            <a:custGeom>
              <a:avLst/>
              <a:gdLst/>
              <a:ahLst/>
              <a:cxnLst/>
              <a:rect l="l" t="t" r="r" b="b"/>
              <a:pathLst>
                <a:path w="221" h="180" extrusionOk="0">
                  <a:moveTo>
                    <a:pt x="121" y="0"/>
                  </a:moveTo>
                  <a:cubicBezTo>
                    <a:pt x="91" y="0"/>
                    <a:pt x="54" y="33"/>
                    <a:pt x="44" y="49"/>
                  </a:cubicBezTo>
                  <a:cubicBezTo>
                    <a:pt x="38" y="55"/>
                    <a:pt x="38" y="62"/>
                    <a:pt x="31" y="74"/>
                  </a:cubicBezTo>
                  <a:cubicBezTo>
                    <a:pt x="1" y="120"/>
                    <a:pt x="7" y="179"/>
                    <a:pt x="55" y="179"/>
                  </a:cubicBezTo>
                  <a:cubicBezTo>
                    <a:pt x="66" y="179"/>
                    <a:pt x="79" y="176"/>
                    <a:pt x="94" y="169"/>
                  </a:cubicBezTo>
                  <a:cubicBezTo>
                    <a:pt x="139" y="150"/>
                    <a:pt x="221" y="55"/>
                    <a:pt x="151" y="11"/>
                  </a:cubicBezTo>
                  <a:lnTo>
                    <a:pt x="139" y="5"/>
                  </a:lnTo>
                  <a:cubicBezTo>
                    <a:pt x="133" y="2"/>
                    <a:pt x="127" y="0"/>
                    <a:pt x="1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12"/>
            <p:cNvSpPr/>
            <p:nvPr/>
          </p:nvSpPr>
          <p:spPr>
            <a:xfrm>
              <a:off x="1550425" y="2984650"/>
              <a:ext cx="7300" cy="4275"/>
            </a:xfrm>
            <a:custGeom>
              <a:avLst/>
              <a:gdLst/>
              <a:ahLst/>
              <a:cxnLst/>
              <a:rect l="l" t="t" r="r" b="b"/>
              <a:pathLst>
                <a:path w="292" h="171" extrusionOk="0">
                  <a:moveTo>
                    <a:pt x="184" y="1"/>
                  </a:moveTo>
                  <a:cubicBezTo>
                    <a:pt x="108" y="1"/>
                    <a:pt x="1" y="171"/>
                    <a:pt x="108" y="171"/>
                  </a:cubicBezTo>
                  <a:cubicBezTo>
                    <a:pt x="184" y="171"/>
                    <a:pt x="291" y="1"/>
                    <a:pt x="1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12"/>
            <p:cNvSpPr/>
            <p:nvPr/>
          </p:nvSpPr>
          <p:spPr>
            <a:xfrm>
              <a:off x="1569525" y="2961650"/>
              <a:ext cx="9275" cy="7525"/>
            </a:xfrm>
            <a:custGeom>
              <a:avLst/>
              <a:gdLst/>
              <a:ahLst/>
              <a:cxnLst/>
              <a:rect l="l" t="t" r="r" b="b"/>
              <a:pathLst>
                <a:path w="371" h="301" extrusionOk="0">
                  <a:moveTo>
                    <a:pt x="259" y="1"/>
                  </a:moveTo>
                  <a:cubicBezTo>
                    <a:pt x="227" y="1"/>
                    <a:pt x="191" y="13"/>
                    <a:pt x="158" y="38"/>
                  </a:cubicBezTo>
                  <a:cubicBezTo>
                    <a:pt x="88" y="88"/>
                    <a:pt x="38" y="164"/>
                    <a:pt x="13" y="246"/>
                  </a:cubicBezTo>
                  <a:cubicBezTo>
                    <a:pt x="0" y="286"/>
                    <a:pt x="22" y="301"/>
                    <a:pt x="50" y="301"/>
                  </a:cubicBezTo>
                  <a:cubicBezTo>
                    <a:pt x="65" y="301"/>
                    <a:pt x="81" y="297"/>
                    <a:pt x="95" y="290"/>
                  </a:cubicBezTo>
                  <a:cubicBezTo>
                    <a:pt x="105" y="295"/>
                    <a:pt x="116" y="297"/>
                    <a:pt x="127" y="297"/>
                  </a:cubicBezTo>
                  <a:cubicBezTo>
                    <a:pt x="206" y="297"/>
                    <a:pt x="301" y="194"/>
                    <a:pt x="328" y="145"/>
                  </a:cubicBezTo>
                  <a:cubicBezTo>
                    <a:pt x="370" y="51"/>
                    <a:pt x="324" y="1"/>
                    <a:pt x="25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12"/>
            <p:cNvSpPr/>
            <p:nvPr/>
          </p:nvSpPr>
          <p:spPr>
            <a:xfrm>
              <a:off x="1588600" y="2976675"/>
              <a:ext cx="7750" cy="7225"/>
            </a:xfrm>
            <a:custGeom>
              <a:avLst/>
              <a:gdLst/>
              <a:ahLst/>
              <a:cxnLst/>
              <a:rect l="l" t="t" r="r" b="b"/>
              <a:pathLst>
                <a:path w="310" h="289" extrusionOk="0">
                  <a:moveTo>
                    <a:pt x="186" y="0"/>
                  </a:moveTo>
                  <a:cubicBezTo>
                    <a:pt x="170" y="0"/>
                    <a:pt x="155" y="2"/>
                    <a:pt x="139" y="4"/>
                  </a:cubicBezTo>
                  <a:cubicBezTo>
                    <a:pt x="82" y="4"/>
                    <a:pt x="0" y="80"/>
                    <a:pt x="19" y="143"/>
                  </a:cubicBezTo>
                  <a:cubicBezTo>
                    <a:pt x="38" y="187"/>
                    <a:pt x="19" y="219"/>
                    <a:pt x="51" y="263"/>
                  </a:cubicBezTo>
                  <a:cubicBezTo>
                    <a:pt x="62" y="281"/>
                    <a:pt x="78" y="288"/>
                    <a:pt x="96" y="288"/>
                  </a:cubicBezTo>
                  <a:cubicBezTo>
                    <a:pt x="161" y="288"/>
                    <a:pt x="257" y="195"/>
                    <a:pt x="271" y="156"/>
                  </a:cubicBezTo>
                  <a:lnTo>
                    <a:pt x="278" y="143"/>
                  </a:lnTo>
                  <a:cubicBezTo>
                    <a:pt x="290" y="99"/>
                    <a:pt x="309" y="36"/>
                    <a:pt x="252" y="11"/>
                  </a:cubicBezTo>
                  <a:cubicBezTo>
                    <a:pt x="230" y="3"/>
                    <a:pt x="208" y="0"/>
                    <a:pt x="1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12"/>
            <p:cNvSpPr/>
            <p:nvPr/>
          </p:nvSpPr>
          <p:spPr>
            <a:xfrm>
              <a:off x="1578975" y="3004975"/>
              <a:ext cx="6175" cy="4925"/>
            </a:xfrm>
            <a:custGeom>
              <a:avLst/>
              <a:gdLst/>
              <a:ahLst/>
              <a:cxnLst/>
              <a:rect l="l" t="t" r="r" b="b"/>
              <a:pathLst>
                <a:path w="247" h="197" extrusionOk="0">
                  <a:moveTo>
                    <a:pt x="136" y="0"/>
                  </a:moveTo>
                  <a:cubicBezTo>
                    <a:pt x="121" y="0"/>
                    <a:pt x="107" y="5"/>
                    <a:pt x="95" y="14"/>
                  </a:cubicBezTo>
                  <a:cubicBezTo>
                    <a:pt x="82" y="20"/>
                    <a:pt x="70" y="33"/>
                    <a:pt x="57" y="39"/>
                  </a:cubicBezTo>
                  <a:cubicBezTo>
                    <a:pt x="51" y="45"/>
                    <a:pt x="45" y="52"/>
                    <a:pt x="38" y="58"/>
                  </a:cubicBezTo>
                  <a:cubicBezTo>
                    <a:pt x="32" y="71"/>
                    <a:pt x="26" y="77"/>
                    <a:pt x="19" y="89"/>
                  </a:cubicBezTo>
                  <a:cubicBezTo>
                    <a:pt x="13" y="96"/>
                    <a:pt x="13" y="102"/>
                    <a:pt x="13" y="108"/>
                  </a:cubicBezTo>
                  <a:cubicBezTo>
                    <a:pt x="7" y="121"/>
                    <a:pt x="0" y="134"/>
                    <a:pt x="0" y="146"/>
                  </a:cubicBezTo>
                  <a:lnTo>
                    <a:pt x="0" y="153"/>
                  </a:lnTo>
                  <a:cubicBezTo>
                    <a:pt x="0" y="178"/>
                    <a:pt x="19" y="197"/>
                    <a:pt x="45" y="197"/>
                  </a:cubicBezTo>
                  <a:lnTo>
                    <a:pt x="57" y="197"/>
                  </a:lnTo>
                  <a:cubicBezTo>
                    <a:pt x="114" y="190"/>
                    <a:pt x="246" y="83"/>
                    <a:pt x="183" y="20"/>
                  </a:cubicBezTo>
                  <a:cubicBezTo>
                    <a:pt x="170" y="7"/>
                    <a:pt x="153" y="0"/>
                    <a:pt x="1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12"/>
            <p:cNvSpPr/>
            <p:nvPr/>
          </p:nvSpPr>
          <p:spPr>
            <a:xfrm>
              <a:off x="1574400" y="2987225"/>
              <a:ext cx="5775" cy="6075"/>
            </a:xfrm>
            <a:custGeom>
              <a:avLst/>
              <a:gdLst/>
              <a:ahLst/>
              <a:cxnLst/>
              <a:rect l="l" t="t" r="r" b="b"/>
              <a:pathLst>
                <a:path w="231" h="243" extrusionOk="0">
                  <a:moveTo>
                    <a:pt x="157" y="0"/>
                  </a:moveTo>
                  <a:cubicBezTo>
                    <a:pt x="149" y="0"/>
                    <a:pt x="141" y="2"/>
                    <a:pt x="133" y="5"/>
                  </a:cubicBezTo>
                  <a:cubicBezTo>
                    <a:pt x="64" y="24"/>
                    <a:pt x="7" y="80"/>
                    <a:pt x="1" y="156"/>
                  </a:cubicBezTo>
                  <a:cubicBezTo>
                    <a:pt x="1" y="194"/>
                    <a:pt x="1" y="213"/>
                    <a:pt x="26" y="232"/>
                  </a:cubicBezTo>
                  <a:cubicBezTo>
                    <a:pt x="38" y="239"/>
                    <a:pt x="51" y="243"/>
                    <a:pt x="64" y="243"/>
                  </a:cubicBezTo>
                  <a:cubicBezTo>
                    <a:pt x="105" y="243"/>
                    <a:pt x="147" y="210"/>
                    <a:pt x="171" y="181"/>
                  </a:cubicBezTo>
                  <a:cubicBezTo>
                    <a:pt x="190" y="150"/>
                    <a:pt x="209" y="112"/>
                    <a:pt x="215" y="80"/>
                  </a:cubicBezTo>
                  <a:cubicBezTo>
                    <a:pt x="231" y="38"/>
                    <a:pt x="198" y="0"/>
                    <a:pt x="1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12"/>
            <p:cNvSpPr/>
            <p:nvPr/>
          </p:nvSpPr>
          <p:spPr>
            <a:xfrm>
              <a:off x="1600250" y="2946500"/>
              <a:ext cx="9500" cy="8625"/>
            </a:xfrm>
            <a:custGeom>
              <a:avLst/>
              <a:gdLst/>
              <a:ahLst/>
              <a:cxnLst/>
              <a:rect l="l" t="t" r="r" b="b"/>
              <a:pathLst>
                <a:path w="380" h="345" extrusionOk="0">
                  <a:moveTo>
                    <a:pt x="244" y="1"/>
                  </a:moveTo>
                  <a:cubicBezTo>
                    <a:pt x="159" y="1"/>
                    <a:pt x="65" y="122"/>
                    <a:pt x="45" y="183"/>
                  </a:cubicBezTo>
                  <a:cubicBezTo>
                    <a:pt x="32" y="215"/>
                    <a:pt x="26" y="253"/>
                    <a:pt x="14" y="290"/>
                  </a:cubicBezTo>
                  <a:cubicBezTo>
                    <a:pt x="1" y="331"/>
                    <a:pt x="16" y="345"/>
                    <a:pt x="40" y="345"/>
                  </a:cubicBezTo>
                  <a:cubicBezTo>
                    <a:pt x="76" y="345"/>
                    <a:pt x="133" y="313"/>
                    <a:pt x="152" y="290"/>
                  </a:cubicBezTo>
                  <a:cubicBezTo>
                    <a:pt x="159" y="278"/>
                    <a:pt x="171" y="271"/>
                    <a:pt x="184" y="265"/>
                  </a:cubicBezTo>
                  <a:cubicBezTo>
                    <a:pt x="253" y="240"/>
                    <a:pt x="379" y="101"/>
                    <a:pt x="304" y="25"/>
                  </a:cubicBezTo>
                  <a:cubicBezTo>
                    <a:pt x="285" y="8"/>
                    <a:pt x="265" y="1"/>
                    <a:pt x="2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12"/>
            <p:cNvSpPr/>
            <p:nvPr/>
          </p:nvSpPr>
          <p:spPr>
            <a:xfrm>
              <a:off x="1565675" y="2932600"/>
              <a:ext cx="4825" cy="4900"/>
            </a:xfrm>
            <a:custGeom>
              <a:avLst/>
              <a:gdLst/>
              <a:ahLst/>
              <a:cxnLst/>
              <a:rect l="l" t="t" r="r" b="b"/>
              <a:pathLst>
                <a:path w="193" h="196" extrusionOk="0">
                  <a:moveTo>
                    <a:pt x="143" y="1"/>
                  </a:moveTo>
                  <a:cubicBezTo>
                    <a:pt x="87" y="1"/>
                    <a:pt x="1" y="65"/>
                    <a:pt x="9" y="127"/>
                  </a:cubicBezTo>
                  <a:cubicBezTo>
                    <a:pt x="9" y="134"/>
                    <a:pt x="9" y="146"/>
                    <a:pt x="9" y="153"/>
                  </a:cubicBezTo>
                  <a:cubicBezTo>
                    <a:pt x="15" y="184"/>
                    <a:pt x="32" y="196"/>
                    <a:pt x="53" y="196"/>
                  </a:cubicBezTo>
                  <a:cubicBezTo>
                    <a:pt x="80" y="196"/>
                    <a:pt x="114" y="177"/>
                    <a:pt x="141" y="153"/>
                  </a:cubicBezTo>
                  <a:cubicBezTo>
                    <a:pt x="141" y="154"/>
                    <a:pt x="141" y="155"/>
                    <a:pt x="142" y="155"/>
                  </a:cubicBezTo>
                  <a:cubicBezTo>
                    <a:pt x="143" y="155"/>
                    <a:pt x="146" y="148"/>
                    <a:pt x="160" y="134"/>
                  </a:cubicBezTo>
                  <a:cubicBezTo>
                    <a:pt x="160" y="134"/>
                    <a:pt x="160" y="127"/>
                    <a:pt x="160" y="127"/>
                  </a:cubicBezTo>
                  <a:cubicBezTo>
                    <a:pt x="167" y="115"/>
                    <a:pt x="173" y="102"/>
                    <a:pt x="173" y="90"/>
                  </a:cubicBezTo>
                  <a:lnTo>
                    <a:pt x="179" y="96"/>
                  </a:lnTo>
                  <a:cubicBezTo>
                    <a:pt x="186" y="83"/>
                    <a:pt x="186" y="77"/>
                    <a:pt x="186" y="64"/>
                  </a:cubicBezTo>
                  <a:cubicBezTo>
                    <a:pt x="192" y="19"/>
                    <a:pt x="172" y="1"/>
                    <a:pt x="1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12"/>
            <p:cNvSpPr/>
            <p:nvPr/>
          </p:nvSpPr>
          <p:spPr>
            <a:xfrm>
              <a:off x="1576300" y="3116100"/>
              <a:ext cx="6775" cy="6225"/>
            </a:xfrm>
            <a:custGeom>
              <a:avLst/>
              <a:gdLst/>
              <a:ahLst/>
              <a:cxnLst/>
              <a:rect l="l" t="t" r="r" b="b"/>
              <a:pathLst>
                <a:path w="271" h="249" extrusionOk="0">
                  <a:moveTo>
                    <a:pt x="193" y="1"/>
                  </a:moveTo>
                  <a:cubicBezTo>
                    <a:pt x="186" y="1"/>
                    <a:pt x="178" y="1"/>
                    <a:pt x="171" y="3"/>
                  </a:cubicBezTo>
                  <a:cubicBezTo>
                    <a:pt x="95" y="28"/>
                    <a:pt x="38" y="85"/>
                    <a:pt x="19" y="154"/>
                  </a:cubicBezTo>
                  <a:cubicBezTo>
                    <a:pt x="1" y="218"/>
                    <a:pt x="39" y="249"/>
                    <a:pt x="86" y="249"/>
                  </a:cubicBezTo>
                  <a:cubicBezTo>
                    <a:pt x="103" y="249"/>
                    <a:pt x="122" y="245"/>
                    <a:pt x="139" y="236"/>
                  </a:cubicBezTo>
                  <a:cubicBezTo>
                    <a:pt x="196" y="211"/>
                    <a:pt x="240" y="167"/>
                    <a:pt x="259" y="103"/>
                  </a:cubicBezTo>
                  <a:cubicBezTo>
                    <a:pt x="270" y="47"/>
                    <a:pt x="251"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12"/>
            <p:cNvSpPr/>
            <p:nvPr/>
          </p:nvSpPr>
          <p:spPr>
            <a:xfrm>
              <a:off x="1569850" y="3098575"/>
              <a:ext cx="6000" cy="3950"/>
            </a:xfrm>
            <a:custGeom>
              <a:avLst/>
              <a:gdLst/>
              <a:ahLst/>
              <a:cxnLst/>
              <a:rect l="l" t="t" r="r" b="b"/>
              <a:pathLst>
                <a:path w="240" h="158" extrusionOk="0">
                  <a:moveTo>
                    <a:pt x="194" y="1"/>
                  </a:moveTo>
                  <a:cubicBezTo>
                    <a:pt x="190" y="1"/>
                    <a:pt x="186" y="2"/>
                    <a:pt x="183" y="3"/>
                  </a:cubicBezTo>
                  <a:lnTo>
                    <a:pt x="164" y="3"/>
                  </a:lnTo>
                  <a:cubicBezTo>
                    <a:pt x="157" y="2"/>
                    <a:pt x="151" y="1"/>
                    <a:pt x="145" y="1"/>
                  </a:cubicBezTo>
                  <a:cubicBezTo>
                    <a:pt x="55" y="1"/>
                    <a:pt x="1" y="157"/>
                    <a:pt x="77" y="157"/>
                  </a:cubicBezTo>
                  <a:cubicBezTo>
                    <a:pt x="82" y="157"/>
                    <a:pt x="88" y="156"/>
                    <a:pt x="94" y="155"/>
                  </a:cubicBezTo>
                  <a:cubicBezTo>
                    <a:pt x="138" y="149"/>
                    <a:pt x="189" y="117"/>
                    <a:pt x="214" y="73"/>
                  </a:cubicBezTo>
                  <a:cubicBezTo>
                    <a:pt x="220" y="67"/>
                    <a:pt x="239" y="41"/>
                    <a:pt x="227" y="22"/>
                  </a:cubicBezTo>
                  <a:lnTo>
                    <a:pt x="220" y="16"/>
                  </a:lnTo>
                  <a:cubicBezTo>
                    <a:pt x="216" y="7"/>
                    <a:pt x="204"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12"/>
            <p:cNvSpPr/>
            <p:nvPr/>
          </p:nvSpPr>
          <p:spPr>
            <a:xfrm>
              <a:off x="1598325" y="3074900"/>
              <a:ext cx="8175" cy="6750"/>
            </a:xfrm>
            <a:custGeom>
              <a:avLst/>
              <a:gdLst/>
              <a:ahLst/>
              <a:cxnLst/>
              <a:rect l="l" t="t" r="r" b="b"/>
              <a:pathLst>
                <a:path w="327" h="270" extrusionOk="0">
                  <a:moveTo>
                    <a:pt x="246" y="1"/>
                  </a:moveTo>
                  <a:cubicBezTo>
                    <a:pt x="212" y="1"/>
                    <a:pt x="171" y="14"/>
                    <a:pt x="141" y="30"/>
                  </a:cubicBezTo>
                  <a:cubicBezTo>
                    <a:pt x="78" y="74"/>
                    <a:pt x="34" y="137"/>
                    <a:pt x="15" y="213"/>
                  </a:cubicBezTo>
                  <a:cubicBezTo>
                    <a:pt x="0" y="247"/>
                    <a:pt x="12" y="269"/>
                    <a:pt x="38" y="269"/>
                  </a:cubicBezTo>
                  <a:cubicBezTo>
                    <a:pt x="46" y="269"/>
                    <a:pt x="55" y="267"/>
                    <a:pt x="65" y="263"/>
                  </a:cubicBezTo>
                  <a:cubicBezTo>
                    <a:pt x="72" y="257"/>
                    <a:pt x="78" y="257"/>
                    <a:pt x="84" y="250"/>
                  </a:cubicBezTo>
                  <a:lnTo>
                    <a:pt x="84" y="257"/>
                  </a:lnTo>
                  <a:cubicBezTo>
                    <a:pt x="97" y="264"/>
                    <a:pt x="110" y="267"/>
                    <a:pt x="124" y="267"/>
                  </a:cubicBezTo>
                  <a:cubicBezTo>
                    <a:pt x="205" y="267"/>
                    <a:pt x="294" y="152"/>
                    <a:pt x="305" y="93"/>
                  </a:cubicBezTo>
                  <a:cubicBezTo>
                    <a:pt x="327" y="24"/>
                    <a:pt x="292"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12"/>
            <p:cNvSpPr/>
            <p:nvPr/>
          </p:nvSpPr>
          <p:spPr>
            <a:xfrm>
              <a:off x="1608150" y="3099675"/>
              <a:ext cx="4900" cy="6950"/>
            </a:xfrm>
            <a:custGeom>
              <a:avLst/>
              <a:gdLst/>
              <a:ahLst/>
              <a:cxnLst/>
              <a:rect l="l" t="t" r="r" b="b"/>
              <a:pathLst>
                <a:path w="196" h="278" extrusionOk="0">
                  <a:moveTo>
                    <a:pt x="127" y="0"/>
                  </a:moveTo>
                  <a:cubicBezTo>
                    <a:pt x="90" y="0"/>
                    <a:pt x="41" y="57"/>
                    <a:pt x="32" y="86"/>
                  </a:cubicBezTo>
                  <a:cubicBezTo>
                    <a:pt x="7" y="136"/>
                    <a:pt x="0" y="193"/>
                    <a:pt x="7" y="243"/>
                  </a:cubicBezTo>
                  <a:cubicBezTo>
                    <a:pt x="13" y="268"/>
                    <a:pt x="27" y="278"/>
                    <a:pt x="45" y="278"/>
                  </a:cubicBezTo>
                  <a:cubicBezTo>
                    <a:pt x="95" y="278"/>
                    <a:pt x="174" y="199"/>
                    <a:pt x="183" y="161"/>
                  </a:cubicBezTo>
                  <a:cubicBezTo>
                    <a:pt x="196" y="117"/>
                    <a:pt x="183" y="67"/>
                    <a:pt x="158" y="23"/>
                  </a:cubicBezTo>
                  <a:cubicBezTo>
                    <a:pt x="150" y="7"/>
                    <a:pt x="139"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12"/>
            <p:cNvSpPr/>
            <p:nvPr/>
          </p:nvSpPr>
          <p:spPr>
            <a:xfrm>
              <a:off x="1599125" y="3132900"/>
              <a:ext cx="8250" cy="6000"/>
            </a:xfrm>
            <a:custGeom>
              <a:avLst/>
              <a:gdLst/>
              <a:ahLst/>
              <a:cxnLst/>
              <a:rect l="l" t="t" r="r" b="b"/>
              <a:pathLst>
                <a:path w="330" h="240" extrusionOk="0">
                  <a:moveTo>
                    <a:pt x="169" y="1"/>
                  </a:moveTo>
                  <a:cubicBezTo>
                    <a:pt x="133" y="1"/>
                    <a:pt x="100" y="36"/>
                    <a:pt x="84" y="62"/>
                  </a:cubicBezTo>
                  <a:lnTo>
                    <a:pt x="52" y="94"/>
                  </a:lnTo>
                  <a:cubicBezTo>
                    <a:pt x="0" y="156"/>
                    <a:pt x="21" y="239"/>
                    <a:pt x="89" y="239"/>
                  </a:cubicBezTo>
                  <a:cubicBezTo>
                    <a:pt x="104" y="239"/>
                    <a:pt x="121" y="235"/>
                    <a:pt x="141" y="226"/>
                  </a:cubicBezTo>
                  <a:cubicBezTo>
                    <a:pt x="185" y="207"/>
                    <a:pt x="330" y="50"/>
                    <a:pt x="216" y="12"/>
                  </a:cubicBezTo>
                  <a:lnTo>
                    <a:pt x="191" y="5"/>
                  </a:lnTo>
                  <a:cubicBezTo>
                    <a:pt x="184" y="2"/>
                    <a:pt x="176" y="1"/>
                    <a:pt x="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12"/>
            <p:cNvSpPr/>
            <p:nvPr/>
          </p:nvSpPr>
          <p:spPr>
            <a:xfrm>
              <a:off x="1594425" y="3096475"/>
              <a:ext cx="4975" cy="4100"/>
            </a:xfrm>
            <a:custGeom>
              <a:avLst/>
              <a:gdLst/>
              <a:ahLst/>
              <a:cxnLst/>
              <a:rect l="l" t="t" r="r" b="b"/>
              <a:pathLst>
                <a:path w="199" h="164" extrusionOk="0">
                  <a:moveTo>
                    <a:pt x="139" y="0"/>
                  </a:moveTo>
                  <a:cubicBezTo>
                    <a:pt x="96" y="0"/>
                    <a:pt x="40" y="19"/>
                    <a:pt x="19" y="43"/>
                  </a:cubicBezTo>
                  <a:cubicBezTo>
                    <a:pt x="7" y="69"/>
                    <a:pt x="1" y="94"/>
                    <a:pt x="1" y="125"/>
                  </a:cubicBezTo>
                  <a:cubicBezTo>
                    <a:pt x="3" y="153"/>
                    <a:pt x="18" y="164"/>
                    <a:pt x="38" y="164"/>
                  </a:cubicBezTo>
                  <a:cubicBezTo>
                    <a:pt x="66" y="164"/>
                    <a:pt x="104" y="141"/>
                    <a:pt x="127" y="119"/>
                  </a:cubicBezTo>
                  <a:cubicBezTo>
                    <a:pt x="158" y="106"/>
                    <a:pt x="177" y="75"/>
                    <a:pt x="190" y="43"/>
                  </a:cubicBezTo>
                  <a:cubicBezTo>
                    <a:pt x="198" y="12"/>
                    <a:pt x="173" y="0"/>
                    <a:pt x="1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12"/>
            <p:cNvSpPr/>
            <p:nvPr/>
          </p:nvSpPr>
          <p:spPr>
            <a:xfrm>
              <a:off x="1584750" y="3172225"/>
              <a:ext cx="8750" cy="5875"/>
            </a:xfrm>
            <a:custGeom>
              <a:avLst/>
              <a:gdLst/>
              <a:ahLst/>
              <a:cxnLst/>
              <a:rect l="l" t="t" r="r" b="b"/>
              <a:pathLst>
                <a:path w="350" h="235" extrusionOk="0">
                  <a:moveTo>
                    <a:pt x="211" y="1"/>
                  </a:moveTo>
                  <a:cubicBezTo>
                    <a:pt x="123" y="1"/>
                    <a:pt x="1" y="116"/>
                    <a:pt x="60" y="198"/>
                  </a:cubicBezTo>
                  <a:lnTo>
                    <a:pt x="66" y="211"/>
                  </a:lnTo>
                  <a:cubicBezTo>
                    <a:pt x="79" y="228"/>
                    <a:pt x="95" y="235"/>
                    <a:pt x="112" y="235"/>
                  </a:cubicBezTo>
                  <a:cubicBezTo>
                    <a:pt x="208" y="235"/>
                    <a:pt x="349" y="24"/>
                    <a:pt x="243" y="3"/>
                  </a:cubicBezTo>
                  <a:lnTo>
                    <a:pt x="230" y="3"/>
                  </a:lnTo>
                  <a:cubicBezTo>
                    <a:pt x="224" y="2"/>
                    <a:pt x="218" y="1"/>
                    <a:pt x="2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12"/>
            <p:cNvSpPr/>
            <p:nvPr/>
          </p:nvSpPr>
          <p:spPr>
            <a:xfrm>
              <a:off x="1569825" y="3212325"/>
              <a:ext cx="12650" cy="7450"/>
            </a:xfrm>
            <a:custGeom>
              <a:avLst/>
              <a:gdLst/>
              <a:ahLst/>
              <a:cxnLst/>
              <a:rect l="l" t="t" r="r" b="b"/>
              <a:pathLst>
                <a:path w="506" h="298" extrusionOk="0">
                  <a:moveTo>
                    <a:pt x="322" y="1"/>
                  </a:moveTo>
                  <a:cubicBezTo>
                    <a:pt x="190" y="1"/>
                    <a:pt x="1" y="297"/>
                    <a:pt x="184" y="297"/>
                  </a:cubicBezTo>
                  <a:cubicBezTo>
                    <a:pt x="316" y="297"/>
                    <a:pt x="505" y="1"/>
                    <a:pt x="3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12"/>
            <p:cNvSpPr/>
            <p:nvPr/>
          </p:nvSpPr>
          <p:spPr>
            <a:xfrm>
              <a:off x="1555950" y="3199675"/>
              <a:ext cx="6650" cy="7025"/>
            </a:xfrm>
            <a:custGeom>
              <a:avLst/>
              <a:gdLst/>
              <a:ahLst/>
              <a:cxnLst/>
              <a:rect l="l" t="t" r="r" b="b"/>
              <a:pathLst>
                <a:path w="266" h="281" extrusionOk="0">
                  <a:moveTo>
                    <a:pt x="212" y="1"/>
                  </a:moveTo>
                  <a:cubicBezTo>
                    <a:pt x="160" y="1"/>
                    <a:pt x="88" y="58"/>
                    <a:pt x="70" y="84"/>
                  </a:cubicBezTo>
                  <a:cubicBezTo>
                    <a:pt x="64" y="97"/>
                    <a:pt x="64" y="103"/>
                    <a:pt x="57" y="109"/>
                  </a:cubicBezTo>
                  <a:cubicBezTo>
                    <a:pt x="20" y="160"/>
                    <a:pt x="1" y="223"/>
                    <a:pt x="57" y="261"/>
                  </a:cubicBezTo>
                  <a:cubicBezTo>
                    <a:pt x="83" y="273"/>
                    <a:pt x="108" y="280"/>
                    <a:pt x="127" y="280"/>
                  </a:cubicBezTo>
                  <a:cubicBezTo>
                    <a:pt x="131" y="281"/>
                    <a:pt x="136" y="281"/>
                    <a:pt x="140" y="281"/>
                  </a:cubicBezTo>
                  <a:cubicBezTo>
                    <a:pt x="198" y="281"/>
                    <a:pt x="253" y="206"/>
                    <a:pt x="259" y="154"/>
                  </a:cubicBezTo>
                  <a:cubicBezTo>
                    <a:pt x="266" y="116"/>
                    <a:pt x="266" y="78"/>
                    <a:pt x="259" y="40"/>
                  </a:cubicBezTo>
                  <a:cubicBezTo>
                    <a:pt x="252" y="11"/>
                    <a:pt x="234"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12"/>
            <p:cNvSpPr/>
            <p:nvPr/>
          </p:nvSpPr>
          <p:spPr>
            <a:xfrm>
              <a:off x="1581975" y="3196875"/>
              <a:ext cx="6950" cy="5575"/>
            </a:xfrm>
            <a:custGeom>
              <a:avLst/>
              <a:gdLst/>
              <a:ahLst/>
              <a:cxnLst/>
              <a:rect l="l" t="t" r="r" b="b"/>
              <a:pathLst>
                <a:path w="278" h="223" extrusionOk="0">
                  <a:moveTo>
                    <a:pt x="150" y="0"/>
                  </a:moveTo>
                  <a:cubicBezTo>
                    <a:pt x="126" y="0"/>
                    <a:pt x="103" y="7"/>
                    <a:pt x="82" y="20"/>
                  </a:cubicBezTo>
                  <a:cubicBezTo>
                    <a:pt x="32" y="45"/>
                    <a:pt x="0" y="95"/>
                    <a:pt x="7" y="158"/>
                  </a:cubicBezTo>
                  <a:cubicBezTo>
                    <a:pt x="0" y="158"/>
                    <a:pt x="0" y="165"/>
                    <a:pt x="7" y="165"/>
                  </a:cubicBezTo>
                  <a:cubicBezTo>
                    <a:pt x="0" y="209"/>
                    <a:pt x="26" y="223"/>
                    <a:pt x="57" y="223"/>
                  </a:cubicBezTo>
                  <a:cubicBezTo>
                    <a:pt x="89" y="223"/>
                    <a:pt x="126" y="209"/>
                    <a:pt x="145" y="196"/>
                  </a:cubicBezTo>
                  <a:cubicBezTo>
                    <a:pt x="183" y="165"/>
                    <a:pt x="278" y="39"/>
                    <a:pt x="190" y="7"/>
                  </a:cubicBezTo>
                  <a:cubicBezTo>
                    <a:pt x="176" y="3"/>
                    <a:pt x="163"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12"/>
            <p:cNvSpPr/>
            <p:nvPr/>
          </p:nvSpPr>
          <p:spPr>
            <a:xfrm>
              <a:off x="1568575" y="3196875"/>
              <a:ext cx="8050" cy="4750"/>
            </a:xfrm>
            <a:custGeom>
              <a:avLst/>
              <a:gdLst/>
              <a:ahLst/>
              <a:cxnLst/>
              <a:rect l="l" t="t" r="r" b="b"/>
              <a:pathLst>
                <a:path w="322" h="190" extrusionOk="0">
                  <a:moveTo>
                    <a:pt x="208" y="1"/>
                  </a:moveTo>
                  <a:cubicBezTo>
                    <a:pt x="120" y="1"/>
                    <a:pt x="0" y="190"/>
                    <a:pt x="114" y="190"/>
                  </a:cubicBezTo>
                  <a:cubicBezTo>
                    <a:pt x="202" y="190"/>
                    <a:pt x="32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12"/>
            <p:cNvSpPr/>
            <p:nvPr/>
          </p:nvSpPr>
          <p:spPr>
            <a:xfrm>
              <a:off x="1556500" y="3171500"/>
              <a:ext cx="6100" cy="5650"/>
            </a:xfrm>
            <a:custGeom>
              <a:avLst/>
              <a:gdLst/>
              <a:ahLst/>
              <a:cxnLst/>
              <a:rect l="l" t="t" r="r" b="b"/>
              <a:pathLst>
                <a:path w="244" h="226" extrusionOk="0">
                  <a:moveTo>
                    <a:pt x="185" y="1"/>
                  </a:moveTo>
                  <a:cubicBezTo>
                    <a:pt x="167" y="1"/>
                    <a:pt x="148" y="7"/>
                    <a:pt x="136" y="13"/>
                  </a:cubicBezTo>
                  <a:cubicBezTo>
                    <a:pt x="73" y="38"/>
                    <a:pt x="29" y="89"/>
                    <a:pt x="17" y="152"/>
                  </a:cubicBezTo>
                  <a:cubicBezTo>
                    <a:pt x="1" y="189"/>
                    <a:pt x="33" y="226"/>
                    <a:pt x="70" y="226"/>
                  </a:cubicBezTo>
                  <a:cubicBezTo>
                    <a:pt x="78" y="226"/>
                    <a:pt x="85" y="224"/>
                    <a:pt x="92" y="221"/>
                  </a:cubicBezTo>
                  <a:cubicBezTo>
                    <a:pt x="136" y="208"/>
                    <a:pt x="174" y="177"/>
                    <a:pt x="199" y="133"/>
                  </a:cubicBezTo>
                  <a:cubicBezTo>
                    <a:pt x="204" y="128"/>
                    <a:pt x="208" y="124"/>
                    <a:pt x="206" y="124"/>
                  </a:cubicBezTo>
                  <a:cubicBezTo>
                    <a:pt x="205" y="124"/>
                    <a:pt x="203" y="125"/>
                    <a:pt x="199" y="126"/>
                  </a:cubicBezTo>
                  <a:cubicBezTo>
                    <a:pt x="218" y="107"/>
                    <a:pt x="244" y="82"/>
                    <a:pt x="237" y="57"/>
                  </a:cubicBezTo>
                  <a:lnTo>
                    <a:pt x="231" y="32"/>
                  </a:lnTo>
                  <a:cubicBezTo>
                    <a:pt x="224" y="8"/>
                    <a:pt x="205" y="1"/>
                    <a:pt x="1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12"/>
            <p:cNvSpPr/>
            <p:nvPr/>
          </p:nvSpPr>
          <p:spPr>
            <a:xfrm>
              <a:off x="1607525" y="3117575"/>
              <a:ext cx="11200" cy="10425"/>
            </a:xfrm>
            <a:custGeom>
              <a:avLst/>
              <a:gdLst/>
              <a:ahLst/>
              <a:cxnLst/>
              <a:rect l="l" t="t" r="r" b="b"/>
              <a:pathLst>
                <a:path w="448" h="417" extrusionOk="0">
                  <a:moveTo>
                    <a:pt x="328" y="0"/>
                  </a:moveTo>
                  <a:cubicBezTo>
                    <a:pt x="202" y="13"/>
                    <a:pt x="95" y="89"/>
                    <a:pt x="44" y="208"/>
                  </a:cubicBezTo>
                  <a:cubicBezTo>
                    <a:pt x="0" y="284"/>
                    <a:pt x="6" y="417"/>
                    <a:pt x="126" y="417"/>
                  </a:cubicBezTo>
                  <a:cubicBezTo>
                    <a:pt x="252" y="404"/>
                    <a:pt x="360" y="328"/>
                    <a:pt x="410" y="208"/>
                  </a:cubicBezTo>
                  <a:cubicBezTo>
                    <a:pt x="448" y="126"/>
                    <a:pt x="448" y="0"/>
                    <a:pt x="3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12"/>
            <p:cNvSpPr/>
            <p:nvPr/>
          </p:nvSpPr>
          <p:spPr>
            <a:xfrm>
              <a:off x="1561325" y="3005000"/>
              <a:ext cx="12000" cy="11200"/>
            </a:xfrm>
            <a:custGeom>
              <a:avLst/>
              <a:gdLst/>
              <a:ahLst/>
              <a:cxnLst/>
              <a:rect l="l" t="t" r="r" b="b"/>
              <a:pathLst>
                <a:path w="480" h="448" extrusionOk="0">
                  <a:moveTo>
                    <a:pt x="347" y="0"/>
                  </a:moveTo>
                  <a:cubicBezTo>
                    <a:pt x="215" y="13"/>
                    <a:pt x="95" y="95"/>
                    <a:pt x="44" y="221"/>
                  </a:cubicBezTo>
                  <a:cubicBezTo>
                    <a:pt x="0" y="309"/>
                    <a:pt x="0" y="448"/>
                    <a:pt x="133" y="448"/>
                  </a:cubicBezTo>
                  <a:cubicBezTo>
                    <a:pt x="265" y="435"/>
                    <a:pt x="379" y="347"/>
                    <a:pt x="435" y="227"/>
                  </a:cubicBezTo>
                  <a:cubicBezTo>
                    <a:pt x="479" y="139"/>
                    <a:pt x="479" y="0"/>
                    <a:pt x="3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12"/>
            <p:cNvSpPr/>
            <p:nvPr/>
          </p:nvSpPr>
          <p:spPr>
            <a:xfrm>
              <a:off x="1549500" y="2961325"/>
              <a:ext cx="7275" cy="6800"/>
            </a:xfrm>
            <a:custGeom>
              <a:avLst/>
              <a:gdLst/>
              <a:ahLst/>
              <a:cxnLst/>
              <a:rect l="l" t="t" r="r" b="b"/>
              <a:pathLst>
                <a:path w="291" h="272" extrusionOk="0">
                  <a:moveTo>
                    <a:pt x="215" y="0"/>
                  </a:moveTo>
                  <a:cubicBezTo>
                    <a:pt x="133" y="6"/>
                    <a:pt x="63" y="57"/>
                    <a:pt x="25" y="133"/>
                  </a:cubicBezTo>
                  <a:cubicBezTo>
                    <a:pt x="0" y="189"/>
                    <a:pt x="6" y="271"/>
                    <a:pt x="82" y="271"/>
                  </a:cubicBezTo>
                  <a:cubicBezTo>
                    <a:pt x="164" y="265"/>
                    <a:pt x="233" y="215"/>
                    <a:pt x="265" y="139"/>
                  </a:cubicBezTo>
                  <a:cubicBezTo>
                    <a:pt x="290" y="82"/>
                    <a:pt x="290" y="0"/>
                    <a:pt x="2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12"/>
            <p:cNvSpPr/>
            <p:nvPr/>
          </p:nvSpPr>
          <p:spPr>
            <a:xfrm>
              <a:off x="1581825" y="2817350"/>
              <a:ext cx="7100" cy="5875"/>
            </a:xfrm>
            <a:custGeom>
              <a:avLst/>
              <a:gdLst/>
              <a:ahLst/>
              <a:cxnLst/>
              <a:rect l="l" t="t" r="r" b="b"/>
              <a:pathLst>
                <a:path w="284" h="235" extrusionOk="0">
                  <a:moveTo>
                    <a:pt x="213" y="0"/>
                  </a:moveTo>
                  <a:cubicBezTo>
                    <a:pt x="175" y="0"/>
                    <a:pt x="133" y="37"/>
                    <a:pt x="107" y="58"/>
                  </a:cubicBezTo>
                  <a:lnTo>
                    <a:pt x="101" y="64"/>
                  </a:lnTo>
                  <a:cubicBezTo>
                    <a:pt x="63" y="102"/>
                    <a:pt x="0" y="234"/>
                    <a:pt x="107" y="234"/>
                  </a:cubicBezTo>
                  <a:cubicBezTo>
                    <a:pt x="177" y="228"/>
                    <a:pt x="240" y="177"/>
                    <a:pt x="271" y="108"/>
                  </a:cubicBezTo>
                  <a:cubicBezTo>
                    <a:pt x="284" y="89"/>
                    <a:pt x="284" y="58"/>
                    <a:pt x="271" y="32"/>
                  </a:cubicBezTo>
                  <a:cubicBezTo>
                    <a:pt x="259" y="20"/>
                    <a:pt x="252" y="14"/>
                    <a:pt x="240" y="7"/>
                  </a:cubicBezTo>
                  <a:cubicBezTo>
                    <a:pt x="231" y="2"/>
                    <a:pt x="222"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9" name="Google Shape;1429;p12"/>
          <p:cNvSpPr/>
          <p:nvPr/>
        </p:nvSpPr>
        <p:spPr>
          <a:xfrm rot="5400000">
            <a:off x="8351751" y="-120931"/>
            <a:ext cx="423916" cy="1232581"/>
          </a:xfrm>
          <a:custGeom>
            <a:avLst/>
            <a:gdLst/>
            <a:ahLst/>
            <a:cxnLst/>
            <a:rect l="l" t="t" r="r" b="b"/>
            <a:pathLst>
              <a:path w="8247" h="23979" extrusionOk="0">
                <a:moveTo>
                  <a:pt x="7730" y="1"/>
                </a:moveTo>
                <a:cubicBezTo>
                  <a:pt x="7629" y="1"/>
                  <a:pt x="7513" y="29"/>
                  <a:pt x="7392" y="95"/>
                </a:cubicBezTo>
                <a:cubicBezTo>
                  <a:pt x="7291" y="132"/>
                  <a:pt x="7197" y="189"/>
                  <a:pt x="7115" y="259"/>
                </a:cubicBezTo>
                <a:cubicBezTo>
                  <a:pt x="6459" y="795"/>
                  <a:pt x="5809" y="1337"/>
                  <a:pt x="5153" y="1873"/>
                </a:cubicBezTo>
                <a:cubicBezTo>
                  <a:pt x="4970" y="2018"/>
                  <a:pt x="4794" y="2163"/>
                  <a:pt x="4617" y="2308"/>
                </a:cubicBezTo>
                <a:cubicBezTo>
                  <a:pt x="4182" y="2655"/>
                  <a:pt x="3741" y="3008"/>
                  <a:pt x="3305" y="3355"/>
                </a:cubicBezTo>
                <a:cubicBezTo>
                  <a:pt x="3242" y="3406"/>
                  <a:pt x="3179" y="3463"/>
                  <a:pt x="3122" y="3513"/>
                </a:cubicBezTo>
                <a:cubicBezTo>
                  <a:pt x="2189" y="4270"/>
                  <a:pt x="1249" y="5027"/>
                  <a:pt x="322" y="5783"/>
                </a:cubicBezTo>
                <a:cubicBezTo>
                  <a:pt x="297" y="5802"/>
                  <a:pt x="284" y="5815"/>
                  <a:pt x="265" y="5834"/>
                </a:cubicBezTo>
                <a:cubicBezTo>
                  <a:pt x="183" y="5872"/>
                  <a:pt x="120" y="5941"/>
                  <a:pt x="108" y="6036"/>
                </a:cubicBezTo>
                <a:cubicBezTo>
                  <a:pt x="7" y="6244"/>
                  <a:pt x="114" y="6414"/>
                  <a:pt x="316" y="6458"/>
                </a:cubicBezTo>
                <a:cubicBezTo>
                  <a:pt x="328" y="6465"/>
                  <a:pt x="335" y="6471"/>
                  <a:pt x="347" y="6484"/>
                </a:cubicBezTo>
                <a:cubicBezTo>
                  <a:pt x="1754" y="7657"/>
                  <a:pt x="3167" y="8817"/>
                  <a:pt x="4598" y="9971"/>
                </a:cubicBezTo>
                <a:cubicBezTo>
                  <a:pt x="4939" y="10255"/>
                  <a:pt x="5286" y="10539"/>
                  <a:pt x="5633" y="10823"/>
                </a:cubicBezTo>
                <a:cubicBezTo>
                  <a:pt x="6099" y="11214"/>
                  <a:pt x="6566" y="11598"/>
                  <a:pt x="7039" y="11983"/>
                </a:cubicBezTo>
                <a:cubicBezTo>
                  <a:pt x="6415" y="12500"/>
                  <a:pt x="5784" y="13024"/>
                  <a:pt x="5153" y="13541"/>
                </a:cubicBezTo>
                <a:cubicBezTo>
                  <a:pt x="4977" y="13680"/>
                  <a:pt x="4794" y="13825"/>
                  <a:pt x="4617" y="13970"/>
                </a:cubicBezTo>
                <a:lnTo>
                  <a:pt x="3305" y="15017"/>
                </a:lnTo>
                <a:cubicBezTo>
                  <a:pt x="3242" y="15067"/>
                  <a:pt x="3186" y="15124"/>
                  <a:pt x="3129" y="15174"/>
                </a:cubicBezTo>
                <a:cubicBezTo>
                  <a:pt x="2189" y="15931"/>
                  <a:pt x="1249" y="16688"/>
                  <a:pt x="316" y="17445"/>
                </a:cubicBezTo>
                <a:cubicBezTo>
                  <a:pt x="297" y="17458"/>
                  <a:pt x="278" y="17477"/>
                  <a:pt x="265" y="17495"/>
                </a:cubicBezTo>
                <a:cubicBezTo>
                  <a:pt x="177" y="17527"/>
                  <a:pt x="120" y="17603"/>
                  <a:pt x="108" y="17691"/>
                </a:cubicBezTo>
                <a:cubicBezTo>
                  <a:pt x="1" y="17905"/>
                  <a:pt x="114" y="18076"/>
                  <a:pt x="316" y="18114"/>
                </a:cubicBezTo>
                <a:cubicBezTo>
                  <a:pt x="328" y="18126"/>
                  <a:pt x="335" y="18132"/>
                  <a:pt x="347" y="18145"/>
                </a:cubicBezTo>
                <a:cubicBezTo>
                  <a:pt x="1748" y="19318"/>
                  <a:pt x="3167" y="20479"/>
                  <a:pt x="4592" y="21633"/>
                </a:cubicBezTo>
                <a:cubicBezTo>
                  <a:pt x="4939" y="21917"/>
                  <a:pt x="5279" y="22200"/>
                  <a:pt x="5626" y="22484"/>
                </a:cubicBezTo>
                <a:cubicBezTo>
                  <a:pt x="6150" y="22913"/>
                  <a:pt x="6673" y="23348"/>
                  <a:pt x="7203" y="23777"/>
                </a:cubicBezTo>
                <a:cubicBezTo>
                  <a:pt x="7378" y="23920"/>
                  <a:pt x="7553" y="23979"/>
                  <a:pt x="7696" y="23979"/>
                </a:cubicBezTo>
                <a:cubicBezTo>
                  <a:pt x="7998" y="23979"/>
                  <a:pt x="8166" y="23719"/>
                  <a:pt x="7922" y="23424"/>
                </a:cubicBezTo>
                <a:cubicBezTo>
                  <a:pt x="7872" y="23336"/>
                  <a:pt x="7802" y="23260"/>
                  <a:pt x="7727" y="23197"/>
                </a:cubicBezTo>
                <a:cubicBezTo>
                  <a:pt x="7058" y="22667"/>
                  <a:pt x="6396" y="22131"/>
                  <a:pt x="5740" y="21601"/>
                </a:cubicBezTo>
                <a:cubicBezTo>
                  <a:pt x="5563" y="21456"/>
                  <a:pt x="5380" y="21311"/>
                  <a:pt x="5204" y="21160"/>
                </a:cubicBezTo>
                <a:lnTo>
                  <a:pt x="3917" y="20107"/>
                </a:lnTo>
                <a:cubicBezTo>
                  <a:pt x="3854" y="20050"/>
                  <a:pt x="3791" y="19999"/>
                  <a:pt x="3722" y="19955"/>
                </a:cubicBezTo>
                <a:cubicBezTo>
                  <a:pt x="2845" y="19230"/>
                  <a:pt x="1962" y="18511"/>
                  <a:pt x="1085" y="17792"/>
                </a:cubicBezTo>
                <a:cubicBezTo>
                  <a:pt x="2467" y="16694"/>
                  <a:pt x="3835" y="15584"/>
                  <a:pt x="5191" y="14474"/>
                </a:cubicBezTo>
                <a:cubicBezTo>
                  <a:pt x="5544" y="14191"/>
                  <a:pt x="5891" y="13913"/>
                  <a:pt x="6238" y="13629"/>
                </a:cubicBezTo>
                <a:cubicBezTo>
                  <a:pt x="6768" y="13207"/>
                  <a:pt x="7298" y="12778"/>
                  <a:pt x="7821" y="12349"/>
                </a:cubicBezTo>
                <a:cubicBezTo>
                  <a:pt x="7859" y="12324"/>
                  <a:pt x="7891" y="12292"/>
                  <a:pt x="7922" y="12261"/>
                </a:cubicBezTo>
                <a:cubicBezTo>
                  <a:pt x="7973" y="12223"/>
                  <a:pt x="8010" y="12172"/>
                  <a:pt x="8029" y="12116"/>
                </a:cubicBezTo>
                <a:cubicBezTo>
                  <a:pt x="8137" y="11914"/>
                  <a:pt x="8048" y="11744"/>
                  <a:pt x="7872" y="11687"/>
                </a:cubicBezTo>
                <a:cubicBezTo>
                  <a:pt x="7827" y="11630"/>
                  <a:pt x="7777" y="11586"/>
                  <a:pt x="7727" y="11542"/>
                </a:cubicBezTo>
                <a:cubicBezTo>
                  <a:pt x="7064" y="11012"/>
                  <a:pt x="6402" y="10476"/>
                  <a:pt x="5740" y="9946"/>
                </a:cubicBezTo>
                <a:cubicBezTo>
                  <a:pt x="5563" y="9795"/>
                  <a:pt x="5387" y="9650"/>
                  <a:pt x="5210" y="9505"/>
                </a:cubicBezTo>
                <a:lnTo>
                  <a:pt x="3917" y="8439"/>
                </a:lnTo>
                <a:cubicBezTo>
                  <a:pt x="3854" y="8382"/>
                  <a:pt x="3791" y="8338"/>
                  <a:pt x="3722" y="8287"/>
                </a:cubicBezTo>
                <a:cubicBezTo>
                  <a:pt x="2845" y="7562"/>
                  <a:pt x="1962" y="6843"/>
                  <a:pt x="1085" y="6124"/>
                </a:cubicBezTo>
                <a:cubicBezTo>
                  <a:pt x="2467" y="5027"/>
                  <a:pt x="3835" y="3923"/>
                  <a:pt x="5191" y="2807"/>
                </a:cubicBezTo>
                <a:cubicBezTo>
                  <a:pt x="5544" y="2523"/>
                  <a:pt x="5891" y="2245"/>
                  <a:pt x="6238" y="1961"/>
                </a:cubicBezTo>
                <a:cubicBezTo>
                  <a:pt x="6768" y="1539"/>
                  <a:pt x="7298" y="1110"/>
                  <a:pt x="7821" y="681"/>
                </a:cubicBezTo>
                <a:cubicBezTo>
                  <a:pt x="8246" y="339"/>
                  <a:pt x="8077" y="1"/>
                  <a:pt x="7730" y="1"/>
                </a:cubicBezTo>
                <a:close/>
              </a:path>
            </a:pathLst>
          </a:custGeom>
          <a:solidFill>
            <a:schemeClr val="accent2"/>
          </a:solidFill>
          <a:ln>
            <a:noFill/>
          </a:ln>
        </p:spPr>
        <p:txBody>
          <a:bodyPr spcFirstLastPara="1" wrap="square" lIns="91359" tIns="91359" rIns="91359" bIns="91359"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14"/>
        <p:cNvGrpSpPr/>
        <p:nvPr/>
      </p:nvGrpSpPr>
      <p:grpSpPr>
        <a:xfrm>
          <a:off x="0" y="0"/>
          <a:ext cx="0" cy="0"/>
          <a:chOff x="0" y="0"/>
          <a:chExt cx="0" cy="0"/>
        </a:xfrm>
      </p:grpSpPr>
      <p:sp>
        <p:nvSpPr>
          <p:cNvPr id="115" name="Google Shape;115;p7"/>
          <p:cNvSpPr txBox="1">
            <a:spLocks noGrp="1"/>
          </p:cNvSpPr>
          <p:nvPr>
            <p:ph type="body" idx="1"/>
          </p:nvPr>
        </p:nvSpPr>
        <p:spPr>
          <a:xfrm>
            <a:off x="4054475" y="1366025"/>
            <a:ext cx="4376400" cy="3085800"/>
          </a:xfrm>
          <a:prstGeom prst="rect">
            <a:avLst/>
          </a:prstGeom>
        </p:spPr>
        <p:txBody>
          <a:bodyPr spcFirstLastPara="1" wrap="square" lIns="91425" tIns="91425" rIns="91425" bIns="91425" anchor="t" anchorCtr="0">
            <a:noAutofit/>
          </a:bodyPr>
          <a:lstStyle>
            <a:lvl1pPr marL="457189" lvl="0" indent="-342892" rtl="0">
              <a:lnSpc>
                <a:spcPct val="100000"/>
              </a:lnSpc>
              <a:spcBef>
                <a:spcPts val="0"/>
              </a:spcBef>
              <a:spcAft>
                <a:spcPts val="0"/>
              </a:spcAft>
              <a:buClr>
                <a:schemeClr val="accent1"/>
              </a:buClr>
              <a:buSzPts val="1800"/>
              <a:buChar char="●"/>
              <a:defRPr sz="1600">
                <a:solidFill>
                  <a:schemeClr val="dk1"/>
                </a:solidFill>
              </a:defRPr>
            </a:lvl1pPr>
            <a:lvl2pPr marL="914378" lvl="1" indent="-317492" rtl="0">
              <a:lnSpc>
                <a:spcPct val="100000"/>
              </a:lnSpc>
              <a:spcBef>
                <a:spcPts val="1600"/>
              </a:spcBef>
              <a:spcAft>
                <a:spcPts val="0"/>
              </a:spcAft>
              <a:buClr>
                <a:schemeClr val="dk1"/>
              </a:buClr>
              <a:buSzPts val="1400"/>
              <a:buChar char="○"/>
              <a:defRPr>
                <a:solidFill>
                  <a:schemeClr val="dk1"/>
                </a:solidFill>
              </a:defRPr>
            </a:lvl2pPr>
            <a:lvl3pPr marL="1371566" lvl="2" indent="-317492" rtl="0">
              <a:lnSpc>
                <a:spcPct val="100000"/>
              </a:lnSpc>
              <a:spcBef>
                <a:spcPts val="1600"/>
              </a:spcBef>
              <a:spcAft>
                <a:spcPts val="0"/>
              </a:spcAft>
              <a:buClr>
                <a:schemeClr val="dk1"/>
              </a:buClr>
              <a:buSzPts val="1400"/>
              <a:buChar char="■"/>
              <a:defRPr>
                <a:solidFill>
                  <a:schemeClr val="dk1"/>
                </a:solidFill>
              </a:defRPr>
            </a:lvl3pPr>
            <a:lvl4pPr marL="1828754" lvl="3" indent="-317492" rtl="0">
              <a:lnSpc>
                <a:spcPct val="100000"/>
              </a:lnSpc>
              <a:spcBef>
                <a:spcPts val="1600"/>
              </a:spcBef>
              <a:spcAft>
                <a:spcPts val="0"/>
              </a:spcAft>
              <a:buClr>
                <a:schemeClr val="dk1"/>
              </a:buClr>
              <a:buSzPts val="1400"/>
              <a:buChar char="●"/>
              <a:defRPr>
                <a:solidFill>
                  <a:schemeClr val="dk1"/>
                </a:solidFill>
              </a:defRPr>
            </a:lvl4pPr>
            <a:lvl5pPr marL="2285943" lvl="4" indent="-317492" rtl="0">
              <a:lnSpc>
                <a:spcPct val="100000"/>
              </a:lnSpc>
              <a:spcBef>
                <a:spcPts val="1600"/>
              </a:spcBef>
              <a:spcAft>
                <a:spcPts val="0"/>
              </a:spcAft>
              <a:buClr>
                <a:schemeClr val="dk1"/>
              </a:buClr>
              <a:buSzPts val="1400"/>
              <a:buChar char="○"/>
              <a:defRPr>
                <a:solidFill>
                  <a:schemeClr val="dk1"/>
                </a:solidFill>
              </a:defRPr>
            </a:lvl5pPr>
            <a:lvl6pPr marL="2743132" lvl="5" indent="-317492" rtl="0">
              <a:lnSpc>
                <a:spcPct val="100000"/>
              </a:lnSpc>
              <a:spcBef>
                <a:spcPts val="1600"/>
              </a:spcBef>
              <a:spcAft>
                <a:spcPts val="0"/>
              </a:spcAft>
              <a:buClr>
                <a:schemeClr val="dk1"/>
              </a:buClr>
              <a:buSzPts val="1400"/>
              <a:buChar char="■"/>
              <a:defRPr>
                <a:solidFill>
                  <a:schemeClr val="dk1"/>
                </a:solidFill>
              </a:defRPr>
            </a:lvl6pPr>
            <a:lvl7pPr marL="3200320" lvl="6" indent="-317492" rtl="0">
              <a:lnSpc>
                <a:spcPct val="100000"/>
              </a:lnSpc>
              <a:spcBef>
                <a:spcPts val="1600"/>
              </a:spcBef>
              <a:spcAft>
                <a:spcPts val="0"/>
              </a:spcAft>
              <a:buClr>
                <a:schemeClr val="dk1"/>
              </a:buClr>
              <a:buSzPts val="1400"/>
              <a:buChar char="●"/>
              <a:defRPr>
                <a:solidFill>
                  <a:schemeClr val="dk1"/>
                </a:solidFill>
              </a:defRPr>
            </a:lvl7pPr>
            <a:lvl8pPr marL="3657509" lvl="7" indent="-317492" rtl="0">
              <a:lnSpc>
                <a:spcPct val="100000"/>
              </a:lnSpc>
              <a:spcBef>
                <a:spcPts val="1600"/>
              </a:spcBef>
              <a:spcAft>
                <a:spcPts val="0"/>
              </a:spcAft>
              <a:buClr>
                <a:schemeClr val="dk1"/>
              </a:buClr>
              <a:buSzPts val="1400"/>
              <a:buChar char="○"/>
              <a:defRPr>
                <a:solidFill>
                  <a:schemeClr val="dk1"/>
                </a:solidFill>
              </a:defRPr>
            </a:lvl8pPr>
            <a:lvl9pPr marL="4114697" lvl="8" indent="-317492" rtl="0">
              <a:lnSpc>
                <a:spcPct val="100000"/>
              </a:lnSpc>
              <a:spcBef>
                <a:spcPts val="1600"/>
              </a:spcBef>
              <a:spcAft>
                <a:spcPts val="1600"/>
              </a:spcAft>
              <a:buClr>
                <a:schemeClr val="dk1"/>
              </a:buClr>
              <a:buSzPts val="1400"/>
              <a:buChar char="■"/>
              <a:defRPr>
                <a:solidFill>
                  <a:schemeClr val="dk1"/>
                </a:solidFill>
              </a:defRPr>
            </a:lvl9pPr>
          </a:lstStyle>
          <a:p>
            <a:endParaRPr/>
          </a:p>
        </p:txBody>
      </p:sp>
      <p:sp>
        <p:nvSpPr>
          <p:cNvPr id="116" name="Google Shape;116;p7"/>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17" name="Google Shape;117;p7"/>
          <p:cNvGrpSpPr/>
          <p:nvPr/>
        </p:nvGrpSpPr>
        <p:grpSpPr>
          <a:xfrm rot="-1667100">
            <a:off x="7624299" y="4059590"/>
            <a:ext cx="1860850" cy="907981"/>
            <a:chOff x="10083475" y="3839575"/>
            <a:chExt cx="1221925" cy="596225"/>
          </a:xfrm>
        </p:grpSpPr>
        <p:sp>
          <p:nvSpPr>
            <p:cNvPr id="118" name="Google Shape;118;p7"/>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9" name="Google Shape;119;p7"/>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20" name="Google Shape;120;p7"/>
          <p:cNvSpPr/>
          <p:nvPr/>
        </p:nvSpPr>
        <p:spPr>
          <a:xfrm>
            <a:off x="7760639" y="-8"/>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0830980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21"/>
        <p:cNvGrpSpPr/>
        <p:nvPr/>
      </p:nvGrpSpPr>
      <p:grpSpPr>
        <a:xfrm>
          <a:off x="0" y="0"/>
          <a:ext cx="0" cy="0"/>
          <a:chOff x="0" y="0"/>
          <a:chExt cx="0" cy="0"/>
        </a:xfrm>
      </p:grpSpPr>
      <p:sp>
        <p:nvSpPr>
          <p:cNvPr id="122" name="Google Shape;122;p8"/>
          <p:cNvSpPr txBox="1">
            <a:spLocks noGrp="1"/>
          </p:cNvSpPr>
          <p:nvPr>
            <p:ph type="title"/>
          </p:nvPr>
        </p:nvSpPr>
        <p:spPr>
          <a:xfrm>
            <a:off x="2642550" y="1323975"/>
            <a:ext cx="5788500" cy="25122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9000">
                <a:solidFill>
                  <a:schemeClr val="lt2"/>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23" name="Google Shape;123;p8"/>
          <p:cNvSpPr/>
          <p:nvPr/>
        </p:nvSpPr>
        <p:spPr>
          <a:xfrm>
            <a:off x="274851" y="334379"/>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9779541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24"/>
        <p:cNvGrpSpPr/>
        <p:nvPr/>
      </p:nvGrpSpPr>
      <p:grpSpPr>
        <a:xfrm>
          <a:off x="0" y="0"/>
          <a:ext cx="0" cy="0"/>
          <a:chOff x="0" y="0"/>
          <a:chExt cx="0" cy="0"/>
        </a:xfrm>
      </p:grpSpPr>
      <p:sp>
        <p:nvSpPr>
          <p:cNvPr id="125" name="Google Shape;125;p9"/>
          <p:cNvSpPr/>
          <p:nvPr/>
        </p:nvSpPr>
        <p:spPr>
          <a:xfrm rot="951758">
            <a:off x="-987502" y="-742851"/>
            <a:ext cx="6230125" cy="5860463"/>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6" name="Google Shape;126;p9"/>
          <p:cNvSpPr txBox="1">
            <a:spLocks noGrp="1"/>
          </p:cNvSpPr>
          <p:nvPr>
            <p:ph type="title"/>
          </p:nvPr>
        </p:nvSpPr>
        <p:spPr>
          <a:xfrm>
            <a:off x="720000" y="1645600"/>
            <a:ext cx="42345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4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27" name="Google Shape;127;p9"/>
          <p:cNvSpPr txBox="1">
            <a:spLocks noGrp="1"/>
          </p:cNvSpPr>
          <p:nvPr>
            <p:ph type="subTitle" idx="1"/>
          </p:nvPr>
        </p:nvSpPr>
        <p:spPr>
          <a:xfrm>
            <a:off x="720000" y="2450200"/>
            <a:ext cx="3642600" cy="1563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135341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28"/>
        <p:cNvGrpSpPr/>
        <p:nvPr/>
      </p:nvGrpSpPr>
      <p:grpSpPr>
        <a:xfrm>
          <a:off x="0" y="0"/>
          <a:ext cx="0" cy="0"/>
          <a:chOff x="0" y="0"/>
          <a:chExt cx="0" cy="0"/>
        </a:xfrm>
      </p:grpSpPr>
      <p:sp>
        <p:nvSpPr>
          <p:cNvPr id="129" name="Google Shape;129;p10"/>
          <p:cNvSpPr txBox="1">
            <a:spLocks noGrp="1"/>
          </p:cNvSpPr>
          <p:nvPr>
            <p:ph type="title"/>
          </p:nvPr>
        </p:nvSpPr>
        <p:spPr>
          <a:xfrm>
            <a:off x="6096000" y="996700"/>
            <a:ext cx="2334900" cy="19371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4800"/>
              <a:buNone/>
              <a:defRPr sz="32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extLst>
      <p:ext uri="{BB962C8B-B14F-4D97-AF65-F5344CB8AC3E}">
        <p14:creationId xmlns:p14="http://schemas.microsoft.com/office/powerpoint/2010/main" val="1422849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30"/>
        <p:cNvGrpSpPr/>
        <p:nvPr/>
      </p:nvGrpSpPr>
      <p:grpSpPr>
        <a:xfrm>
          <a:off x="0" y="0"/>
          <a:ext cx="0" cy="0"/>
          <a:chOff x="0" y="0"/>
          <a:chExt cx="0" cy="0"/>
        </a:xfrm>
      </p:grpSpPr>
      <p:sp>
        <p:nvSpPr>
          <p:cNvPr id="131" name="Google Shape;131;p11"/>
          <p:cNvSpPr/>
          <p:nvPr/>
        </p:nvSpPr>
        <p:spPr>
          <a:xfrm rot="1158018">
            <a:off x="-478036" y="-2081861"/>
            <a:ext cx="10915830" cy="8195308"/>
          </a:xfrm>
          <a:custGeom>
            <a:avLst/>
            <a:gdLst/>
            <a:ahLst/>
            <a:cxnLst/>
            <a:rect l="l" t="t" r="r" b="b"/>
            <a:pathLst>
              <a:path w="154812" h="130137" extrusionOk="0">
                <a:moveTo>
                  <a:pt x="92281" y="1"/>
                </a:moveTo>
                <a:cubicBezTo>
                  <a:pt x="91659" y="1"/>
                  <a:pt x="91020" y="24"/>
                  <a:pt x="90365" y="72"/>
                </a:cubicBezTo>
                <a:cubicBezTo>
                  <a:pt x="54673" y="2741"/>
                  <a:pt x="60244" y="27726"/>
                  <a:pt x="35693" y="40601"/>
                </a:cubicBezTo>
                <a:cubicBezTo>
                  <a:pt x="11142" y="53477"/>
                  <a:pt x="1" y="80997"/>
                  <a:pt x="5538" y="100978"/>
                </a:cubicBezTo>
                <a:cubicBezTo>
                  <a:pt x="8573" y="111978"/>
                  <a:pt x="15494" y="116223"/>
                  <a:pt x="23212" y="116223"/>
                </a:cubicBezTo>
                <a:cubicBezTo>
                  <a:pt x="29489" y="116223"/>
                  <a:pt x="36294" y="113415"/>
                  <a:pt x="41964" y="109151"/>
                </a:cubicBezTo>
                <a:cubicBezTo>
                  <a:pt x="45455" y="106528"/>
                  <a:pt x="48555" y="105380"/>
                  <a:pt x="51623" y="105380"/>
                </a:cubicBezTo>
                <a:cubicBezTo>
                  <a:pt x="59637" y="105380"/>
                  <a:pt x="67435" y="113209"/>
                  <a:pt x="81426" y="123027"/>
                </a:cubicBezTo>
                <a:cubicBezTo>
                  <a:pt x="88167" y="127738"/>
                  <a:pt x="97536" y="130136"/>
                  <a:pt x="107139" y="130136"/>
                </a:cubicBezTo>
                <a:cubicBezTo>
                  <a:pt x="125146" y="130136"/>
                  <a:pt x="143979" y="121706"/>
                  <a:pt x="147873" y="104280"/>
                </a:cubicBezTo>
                <a:cubicBezTo>
                  <a:pt x="154811" y="73325"/>
                  <a:pt x="116984" y="53878"/>
                  <a:pt x="115884" y="36398"/>
                </a:cubicBezTo>
                <a:cubicBezTo>
                  <a:pt x="114852" y="19539"/>
                  <a:pt x="110176" y="1"/>
                  <a:pt x="922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2" name="Google Shape;132;p11"/>
          <p:cNvSpPr/>
          <p:nvPr/>
        </p:nvSpPr>
        <p:spPr>
          <a:xfrm>
            <a:off x="7437651" y="470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3" name="Google Shape;133;p11"/>
          <p:cNvSpPr/>
          <p:nvPr/>
        </p:nvSpPr>
        <p:spPr>
          <a:xfrm>
            <a:off x="-40362" y="5395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4" name="Google Shape;134;p11"/>
          <p:cNvSpPr txBox="1">
            <a:spLocks noGrp="1"/>
          </p:cNvSpPr>
          <p:nvPr>
            <p:ph type="title" hasCustomPrompt="1"/>
          </p:nvPr>
        </p:nvSpPr>
        <p:spPr>
          <a:xfrm>
            <a:off x="712500" y="853900"/>
            <a:ext cx="5079900" cy="1689300"/>
          </a:xfrm>
          <a:prstGeom prst="rect">
            <a:avLst/>
          </a:prstGeom>
        </p:spPr>
        <p:txBody>
          <a:bodyPr spcFirstLastPara="1" wrap="square" lIns="91425" tIns="91425" rIns="91425" bIns="91425" anchor="ctr" anchorCtr="0">
            <a:noAutofit/>
          </a:bodyPr>
          <a:lstStyle>
            <a:lvl1pPr lvl="0" rtl="0">
              <a:spcBef>
                <a:spcPts val="0"/>
              </a:spcBef>
              <a:spcAft>
                <a:spcPts val="0"/>
              </a:spcAft>
              <a:buSzPts val="9600"/>
              <a:buNone/>
              <a:defRPr sz="120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r>
              <a:t>xx%</a:t>
            </a:r>
          </a:p>
        </p:txBody>
      </p:sp>
      <p:sp>
        <p:nvSpPr>
          <p:cNvPr id="135" name="Google Shape;135;p11"/>
          <p:cNvSpPr txBox="1">
            <a:spLocks noGrp="1"/>
          </p:cNvSpPr>
          <p:nvPr>
            <p:ph type="subTitle" idx="1"/>
          </p:nvPr>
        </p:nvSpPr>
        <p:spPr>
          <a:xfrm>
            <a:off x="712500" y="2573275"/>
            <a:ext cx="4997400" cy="70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extLst>
      <p:ext uri="{BB962C8B-B14F-4D97-AF65-F5344CB8AC3E}">
        <p14:creationId xmlns:p14="http://schemas.microsoft.com/office/powerpoint/2010/main" val="18306141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36"/>
        <p:cNvGrpSpPr/>
        <p:nvPr/>
      </p:nvGrpSpPr>
      <p:grpSpPr>
        <a:xfrm>
          <a:off x="0" y="0"/>
          <a:ext cx="0" cy="0"/>
          <a:chOff x="0" y="0"/>
          <a:chExt cx="0" cy="0"/>
        </a:xfrm>
      </p:grpSpPr>
    </p:spTree>
    <p:extLst>
      <p:ext uri="{BB962C8B-B14F-4D97-AF65-F5344CB8AC3E}">
        <p14:creationId xmlns:p14="http://schemas.microsoft.com/office/powerpoint/2010/main" val="34345382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37"/>
        <p:cNvGrpSpPr/>
        <p:nvPr/>
      </p:nvGrpSpPr>
      <p:grpSpPr>
        <a:xfrm>
          <a:off x="0" y="0"/>
          <a:ext cx="0" cy="0"/>
          <a:chOff x="0" y="0"/>
          <a:chExt cx="0" cy="0"/>
        </a:xfrm>
      </p:grpSpPr>
      <p:sp>
        <p:nvSpPr>
          <p:cNvPr id="138" name="Google Shape;138;p13"/>
          <p:cNvSpPr/>
          <p:nvPr/>
        </p:nvSpPr>
        <p:spPr>
          <a:xfrm rot="5886571">
            <a:off x="4037460" y="930215"/>
            <a:ext cx="6171144" cy="58051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9" name="Google Shape;139;p13"/>
          <p:cNvSpPr/>
          <p:nvPr/>
        </p:nvSpPr>
        <p:spPr>
          <a:xfrm rot="1885625">
            <a:off x="-1626966" y="779710"/>
            <a:ext cx="6171098" cy="5805132"/>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0" name="Google Shape;140;p13"/>
          <p:cNvSpPr/>
          <p:nvPr/>
        </p:nvSpPr>
        <p:spPr>
          <a:xfrm rot="7161620">
            <a:off x="7612726" y="236795"/>
            <a:ext cx="1976658" cy="1188573"/>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41" name="Google Shape;141;p13"/>
          <p:cNvGrpSpPr/>
          <p:nvPr/>
        </p:nvGrpSpPr>
        <p:grpSpPr>
          <a:xfrm rot="-1445245" flipH="1">
            <a:off x="7346224" y="-48499"/>
            <a:ext cx="1860747" cy="907931"/>
            <a:chOff x="10083475" y="3839575"/>
            <a:chExt cx="1221925" cy="596225"/>
          </a:xfrm>
        </p:grpSpPr>
        <p:sp>
          <p:nvSpPr>
            <p:cNvPr id="142" name="Google Shape;142;p1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3" name="Google Shape;143;p1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44" name="Google Shape;144;p13"/>
          <p:cNvSpPr txBox="1">
            <a:spLocks noGrp="1"/>
          </p:cNvSpPr>
          <p:nvPr>
            <p:ph type="title"/>
          </p:nvPr>
        </p:nvSpPr>
        <p:spPr>
          <a:xfrm>
            <a:off x="1620750" y="1768250"/>
            <a:ext cx="2768400" cy="420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700"/>
              <a:buNone/>
              <a:defRPr sz="2800">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5" name="Google Shape;145;p13"/>
          <p:cNvSpPr txBox="1">
            <a:spLocks noGrp="1"/>
          </p:cNvSpPr>
          <p:nvPr>
            <p:ph type="subTitle" idx="1"/>
          </p:nvPr>
        </p:nvSpPr>
        <p:spPr>
          <a:xfrm>
            <a:off x="1620751" y="2238283"/>
            <a:ext cx="2768400" cy="538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46" name="Google Shape;146;p13"/>
          <p:cNvSpPr txBox="1">
            <a:spLocks noGrp="1"/>
          </p:cNvSpPr>
          <p:nvPr>
            <p:ph type="title" idx="2"/>
          </p:nvPr>
        </p:nvSpPr>
        <p:spPr>
          <a:xfrm>
            <a:off x="1620764" y="3265095"/>
            <a:ext cx="2768400" cy="420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700"/>
              <a:buNone/>
              <a:defRPr sz="2800">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7" name="Google Shape;147;p13"/>
          <p:cNvSpPr txBox="1">
            <a:spLocks noGrp="1"/>
          </p:cNvSpPr>
          <p:nvPr>
            <p:ph type="subTitle" idx="3"/>
          </p:nvPr>
        </p:nvSpPr>
        <p:spPr>
          <a:xfrm>
            <a:off x="1620751" y="3735125"/>
            <a:ext cx="2768400" cy="538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48" name="Google Shape;148;p13"/>
          <p:cNvSpPr txBox="1">
            <a:spLocks noGrp="1"/>
          </p:cNvSpPr>
          <p:nvPr>
            <p:ph type="title" idx="4"/>
          </p:nvPr>
        </p:nvSpPr>
        <p:spPr>
          <a:xfrm>
            <a:off x="5776800" y="1768250"/>
            <a:ext cx="2768400" cy="420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700"/>
              <a:buNone/>
              <a:defRPr sz="2800">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9" name="Google Shape;149;p13"/>
          <p:cNvSpPr txBox="1">
            <a:spLocks noGrp="1"/>
          </p:cNvSpPr>
          <p:nvPr>
            <p:ph type="subTitle" idx="5"/>
          </p:nvPr>
        </p:nvSpPr>
        <p:spPr>
          <a:xfrm>
            <a:off x="5776800" y="2238283"/>
            <a:ext cx="2768400" cy="538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50" name="Google Shape;150;p13"/>
          <p:cNvSpPr txBox="1">
            <a:spLocks noGrp="1"/>
          </p:cNvSpPr>
          <p:nvPr>
            <p:ph type="title" idx="6"/>
          </p:nvPr>
        </p:nvSpPr>
        <p:spPr>
          <a:xfrm>
            <a:off x="5776800" y="3265095"/>
            <a:ext cx="2768400" cy="420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2700"/>
              <a:buNone/>
              <a:defRPr sz="2800">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51" name="Google Shape;151;p13"/>
          <p:cNvSpPr txBox="1">
            <a:spLocks noGrp="1"/>
          </p:cNvSpPr>
          <p:nvPr>
            <p:ph type="subTitle" idx="7"/>
          </p:nvPr>
        </p:nvSpPr>
        <p:spPr>
          <a:xfrm>
            <a:off x="5776800" y="3735125"/>
            <a:ext cx="2768400" cy="538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52" name="Google Shape;152;p13"/>
          <p:cNvSpPr txBox="1">
            <a:spLocks noGrp="1"/>
          </p:cNvSpPr>
          <p:nvPr>
            <p:ph type="title" idx="8" hasCustomPrompt="1"/>
          </p:nvPr>
        </p:nvSpPr>
        <p:spPr>
          <a:xfrm>
            <a:off x="598800" y="1954243"/>
            <a:ext cx="983100" cy="810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9pPr>
          </a:lstStyle>
          <a:p>
            <a:r>
              <a:t>xx%</a:t>
            </a:r>
          </a:p>
        </p:txBody>
      </p:sp>
      <p:sp>
        <p:nvSpPr>
          <p:cNvPr id="153" name="Google Shape;153;p13"/>
          <p:cNvSpPr txBox="1">
            <a:spLocks noGrp="1"/>
          </p:cNvSpPr>
          <p:nvPr>
            <p:ph type="title" idx="9" hasCustomPrompt="1"/>
          </p:nvPr>
        </p:nvSpPr>
        <p:spPr>
          <a:xfrm>
            <a:off x="598800" y="3440150"/>
            <a:ext cx="983100" cy="814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9pPr>
          </a:lstStyle>
          <a:p>
            <a:r>
              <a:t>xx%</a:t>
            </a:r>
          </a:p>
        </p:txBody>
      </p:sp>
      <p:sp>
        <p:nvSpPr>
          <p:cNvPr id="154" name="Google Shape;154;p13"/>
          <p:cNvSpPr txBox="1">
            <a:spLocks noGrp="1"/>
          </p:cNvSpPr>
          <p:nvPr>
            <p:ph type="title" idx="13" hasCustomPrompt="1"/>
          </p:nvPr>
        </p:nvSpPr>
        <p:spPr>
          <a:xfrm>
            <a:off x="4749750" y="1954243"/>
            <a:ext cx="983100" cy="810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9pPr>
          </a:lstStyle>
          <a:p>
            <a:r>
              <a:t>xx%</a:t>
            </a:r>
          </a:p>
        </p:txBody>
      </p:sp>
      <p:sp>
        <p:nvSpPr>
          <p:cNvPr id="155" name="Google Shape;155;p13"/>
          <p:cNvSpPr txBox="1">
            <a:spLocks noGrp="1"/>
          </p:cNvSpPr>
          <p:nvPr>
            <p:ph type="title" idx="14" hasCustomPrompt="1"/>
          </p:nvPr>
        </p:nvSpPr>
        <p:spPr>
          <a:xfrm>
            <a:off x="4749750" y="3440150"/>
            <a:ext cx="983100" cy="814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00" b="1">
                <a:solidFill>
                  <a:schemeClr val="accent5"/>
                </a:solidFill>
                <a:latin typeface="Raleway"/>
                <a:ea typeface="Raleway"/>
                <a:cs typeface="Raleway"/>
                <a:sym typeface="Raleway"/>
              </a:defRPr>
            </a:lvl9pPr>
          </a:lstStyle>
          <a:p>
            <a:r>
              <a:t>xx%</a:t>
            </a:r>
          </a:p>
        </p:txBody>
      </p:sp>
      <p:sp>
        <p:nvSpPr>
          <p:cNvPr id="156" name="Google Shape;156;p13"/>
          <p:cNvSpPr txBox="1">
            <a:spLocks noGrp="1"/>
          </p:cNvSpPr>
          <p:nvPr>
            <p:ph type="title" idx="15"/>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5680284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71"/>
        <p:cNvGrpSpPr/>
        <p:nvPr/>
      </p:nvGrpSpPr>
      <p:grpSpPr>
        <a:xfrm>
          <a:off x="0" y="0"/>
          <a:ext cx="0" cy="0"/>
          <a:chOff x="0" y="0"/>
          <a:chExt cx="0" cy="0"/>
        </a:xfrm>
      </p:grpSpPr>
      <p:sp>
        <p:nvSpPr>
          <p:cNvPr id="172" name="Google Shape;172;p15"/>
          <p:cNvSpPr/>
          <p:nvPr/>
        </p:nvSpPr>
        <p:spPr>
          <a:xfrm rot="-8100000">
            <a:off x="594728" y="-1647487"/>
            <a:ext cx="8041533" cy="756427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3" name="Google Shape;173;p15"/>
          <p:cNvSpPr/>
          <p:nvPr/>
        </p:nvSpPr>
        <p:spPr>
          <a:xfrm>
            <a:off x="7562908" y="351178"/>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4" name="Google Shape;174;p15"/>
          <p:cNvSpPr/>
          <p:nvPr/>
        </p:nvSpPr>
        <p:spPr>
          <a:xfrm>
            <a:off x="415327" y="539501"/>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5" name="Google Shape;175;p15"/>
          <p:cNvSpPr txBox="1">
            <a:spLocks noGrp="1"/>
          </p:cNvSpPr>
          <p:nvPr>
            <p:ph type="title"/>
          </p:nvPr>
        </p:nvSpPr>
        <p:spPr>
          <a:xfrm>
            <a:off x="2391900" y="3290788"/>
            <a:ext cx="4360200" cy="531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200"/>
              <a:buNone/>
              <a:defRPr sz="22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76" name="Google Shape;176;p15"/>
          <p:cNvSpPr txBox="1">
            <a:spLocks noGrp="1"/>
          </p:cNvSpPr>
          <p:nvPr>
            <p:ph type="subTitle" idx="1"/>
          </p:nvPr>
        </p:nvSpPr>
        <p:spPr>
          <a:xfrm>
            <a:off x="838200" y="1394100"/>
            <a:ext cx="7554600" cy="1785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3000"/>
              <a:buNone/>
              <a:defRPr sz="23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spTree>
    <p:extLst>
      <p:ext uri="{BB962C8B-B14F-4D97-AF65-F5344CB8AC3E}">
        <p14:creationId xmlns:p14="http://schemas.microsoft.com/office/powerpoint/2010/main" val="5131692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77"/>
        <p:cNvGrpSpPr/>
        <p:nvPr/>
      </p:nvGrpSpPr>
      <p:grpSpPr>
        <a:xfrm>
          <a:off x="0" y="0"/>
          <a:ext cx="0" cy="0"/>
          <a:chOff x="0" y="0"/>
          <a:chExt cx="0" cy="0"/>
        </a:xfrm>
      </p:grpSpPr>
      <p:sp>
        <p:nvSpPr>
          <p:cNvPr id="178" name="Google Shape;178;p16"/>
          <p:cNvSpPr/>
          <p:nvPr/>
        </p:nvSpPr>
        <p:spPr>
          <a:xfrm rot="5139672" flipH="1">
            <a:off x="253568" y="86923"/>
            <a:ext cx="8903709" cy="10037058"/>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79" name="Google Shape;179;p16"/>
          <p:cNvGrpSpPr/>
          <p:nvPr/>
        </p:nvGrpSpPr>
        <p:grpSpPr>
          <a:xfrm rot="3456501">
            <a:off x="-576240" y="-724656"/>
            <a:ext cx="2257709" cy="2528312"/>
            <a:chOff x="-5056092" y="-10"/>
            <a:chExt cx="2257725" cy="2528329"/>
          </a:xfrm>
        </p:grpSpPr>
        <p:sp>
          <p:nvSpPr>
            <p:cNvPr id="180" name="Google Shape;180;p16"/>
            <p:cNvSpPr/>
            <p:nvPr/>
          </p:nvSpPr>
          <p:spPr>
            <a:xfrm>
              <a:off x="-4313774" y="181634"/>
              <a:ext cx="1138595" cy="1199450"/>
            </a:xfrm>
            <a:custGeom>
              <a:avLst/>
              <a:gdLst/>
              <a:ahLst/>
              <a:cxnLst/>
              <a:rect l="l" t="t" r="r" b="b"/>
              <a:pathLst>
                <a:path w="33341" h="35123" extrusionOk="0">
                  <a:moveTo>
                    <a:pt x="20483" y="22131"/>
                  </a:moveTo>
                  <a:cubicBezTo>
                    <a:pt x="20483" y="22132"/>
                    <a:pt x="20483" y="22133"/>
                    <a:pt x="20483" y="22134"/>
                  </a:cubicBezTo>
                  <a:lnTo>
                    <a:pt x="20483" y="22134"/>
                  </a:lnTo>
                  <a:cubicBezTo>
                    <a:pt x="20484" y="22133"/>
                    <a:pt x="20484" y="22132"/>
                    <a:pt x="20483" y="22131"/>
                  </a:cubicBezTo>
                  <a:close/>
                  <a:moveTo>
                    <a:pt x="15863" y="27724"/>
                  </a:moveTo>
                  <a:lnTo>
                    <a:pt x="15863" y="27724"/>
                  </a:lnTo>
                  <a:cubicBezTo>
                    <a:pt x="15863" y="27725"/>
                    <a:pt x="15863" y="27726"/>
                    <a:pt x="15863" y="27727"/>
                  </a:cubicBezTo>
                  <a:lnTo>
                    <a:pt x="15863" y="27727"/>
                  </a:lnTo>
                  <a:cubicBezTo>
                    <a:pt x="15863" y="27726"/>
                    <a:pt x="15864" y="27725"/>
                    <a:pt x="15863" y="27724"/>
                  </a:cubicBezTo>
                  <a:close/>
                  <a:moveTo>
                    <a:pt x="22390" y="1"/>
                  </a:moveTo>
                  <a:cubicBezTo>
                    <a:pt x="22176" y="1"/>
                    <a:pt x="18347" y="2625"/>
                    <a:pt x="17839" y="6629"/>
                  </a:cubicBezTo>
                  <a:cubicBezTo>
                    <a:pt x="17626" y="8666"/>
                    <a:pt x="17535" y="10702"/>
                    <a:pt x="17596" y="12709"/>
                  </a:cubicBezTo>
                  <a:lnTo>
                    <a:pt x="17596" y="13438"/>
                  </a:lnTo>
                  <a:lnTo>
                    <a:pt x="17596" y="13712"/>
                  </a:lnTo>
                  <a:cubicBezTo>
                    <a:pt x="16653" y="14593"/>
                    <a:pt x="15742" y="15535"/>
                    <a:pt x="14830" y="16478"/>
                  </a:cubicBezTo>
                  <a:cubicBezTo>
                    <a:pt x="14343" y="16994"/>
                    <a:pt x="13857" y="17541"/>
                    <a:pt x="13371" y="18058"/>
                  </a:cubicBezTo>
                  <a:cubicBezTo>
                    <a:pt x="14374" y="16478"/>
                    <a:pt x="14921" y="14684"/>
                    <a:pt x="15012" y="12830"/>
                  </a:cubicBezTo>
                  <a:cubicBezTo>
                    <a:pt x="15103" y="8836"/>
                    <a:pt x="15194" y="5474"/>
                    <a:pt x="15314" y="5474"/>
                  </a:cubicBezTo>
                  <a:cubicBezTo>
                    <a:pt x="15315" y="5474"/>
                    <a:pt x="15315" y="5474"/>
                    <a:pt x="15316" y="5474"/>
                  </a:cubicBezTo>
                  <a:cubicBezTo>
                    <a:pt x="15315" y="5474"/>
                    <a:pt x="15313" y="5473"/>
                    <a:pt x="15311" y="5473"/>
                  </a:cubicBezTo>
                  <a:cubicBezTo>
                    <a:pt x="15123" y="5473"/>
                    <a:pt x="11577" y="8464"/>
                    <a:pt x="11547" y="12526"/>
                  </a:cubicBezTo>
                  <a:cubicBezTo>
                    <a:pt x="11547" y="14593"/>
                    <a:pt x="11669" y="16630"/>
                    <a:pt x="11972" y="18666"/>
                  </a:cubicBezTo>
                  <a:cubicBezTo>
                    <a:pt x="12003" y="18940"/>
                    <a:pt x="12033" y="19183"/>
                    <a:pt x="12033" y="19365"/>
                  </a:cubicBezTo>
                  <a:lnTo>
                    <a:pt x="12064" y="19578"/>
                  </a:lnTo>
                  <a:lnTo>
                    <a:pt x="12064" y="19608"/>
                  </a:lnTo>
                  <a:cubicBezTo>
                    <a:pt x="10696" y="21250"/>
                    <a:pt x="9389" y="22921"/>
                    <a:pt x="8173" y="24624"/>
                  </a:cubicBezTo>
                  <a:cubicBezTo>
                    <a:pt x="8933" y="22982"/>
                    <a:pt x="9267" y="21128"/>
                    <a:pt x="9146" y="19304"/>
                  </a:cubicBezTo>
                  <a:cubicBezTo>
                    <a:pt x="8781" y="15323"/>
                    <a:pt x="8477" y="11949"/>
                    <a:pt x="8599" y="11949"/>
                  </a:cubicBezTo>
                  <a:cubicBezTo>
                    <a:pt x="8598" y="11948"/>
                    <a:pt x="8597" y="11948"/>
                    <a:pt x="8597" y="11948"/>
                  </a:cubicBezTo>
                  <a:cubicBezTo>
                    <a:pt x="8448" y="11948"/>
                    <a:pt x="5257" y="15310"/>
                    <a:pt x="5681" y="19396"/>
                  </a:cubicBezTo>
                  <a:cubicBezTo>
                    <a:pt x="5893" y="21432"/>
                    <a:pt x="6258" y="23469"/>
                    <a:pt x="6775" y="25444"/>
                  </a:cubicBezTo>
                  <a:cubicBezTo>
                    <a:pt x="6836" y="25748"/>
                    <a:pt x="6896" y="25991"/>
                    <a:pt x="6927" y="26174"/>
                  </a:cubicBezTo>
                  <a:lnTo>
                    <a:pt x="6988" y="26356"/>
                  </a:lnTo>
                  <a:cubicBezTo>
                    <a:pt x="6653" y="26812"/>
                    <a:pt x="6349" y="27298"/>
                    <a:pt x="6045" y="27785"/>
                  </a:cubicBezTo>
                  <a:cubicBezTo>
                    <a:pt x="5377" y="28879"/>
                    <a:pt x="4708" y="30004"/>
                    <a:pt x="4070" y="31159"/>
                  </a:cubicBezTo>
                  <a:lnTo>
                    <a:pt x="3918" y="31402"/>
                  </a:lnTo>
                  <a:cubicBezTo>
                    <a:pt x="4495" y="29700"/>
                    <a:pt x="4617" y="27846"/>
                    <a:pt x="4282" y="26052"/>
                  </a:cubicBezTo>
                  <a:cubicBezTo>
                    <a:pt x="3492" y="22131"/>
                    <a:pt x="2823" y="18788"/>
                    <a:pt x="2945" y="18757"/>
                  </a:cubicBezTo>
                  <a:cubicBezTo>
                    <a:pt x="2944" y="18757"/>
                    <a:pt x="2944" y="18757"/>
                    <a:pt x="2943" y="18757"/>
                  </a:cubicBezTo>
                  <a:cubicBezTo>
                    <a:pt x="2801" y="18757"/>
                    <a:pt x="0" y="22482"/>
                    <a:pt x="848" y="26508"/>
                  </a:cubicBezTo>
                  <a:cubicBezTo>
                    <a:pt x="1304" y="28545"/>
                    <a:pt x="1881" y="30520"/>
                    <a:pt x="2641" y="32466"/>
                  </a:cubicBezTo>
                  <a:cubicBezTo>
                    <a:pt x="2763" y="32861"/>
                    <a:pt x="2854" y="33134"/>
                    <a:pt x="2915" y="33317"/>
                  </a:cubicBezTo>
                  <a:cubicBezTo>
                    <a:pt x="2641" y="33833"/>
                    <a:pt x="2428" y="34350"/>
                    <a:pt x="2215" y="34897"/>
                  </a:cubicBezTo>
                  <a:cubicBezTo>
                    <a:pt x="2156" y="35016"/>
                    <a:pt x="2265" y="35123"/>
                    <a:pt x="2373" y="35123"/>
                  </a:cubicBezTo>
                  <a:cubicBezTo>
                    <a:pt x="2431" y="35123"/>
                    <a:pt x="2488" y="35093"/>
                    <a:pt x="2519" y="35019"/>
                  </a:cubicBezTo>
                  <a:cubicBezTo>
                    <a:pt x="2823" y="34533"/>
                    <a:pt x="3097" y="34016"/>
                    <a:pt x="3340" y="33499"/>
                  </a:cubicBezTo>
                  <a:lnTo>
                    <a:pt x="3492" y="33469"/>
                  </a:lnTo>
                  <a:cubicBezTo>
                    <a:pt x="3674" y="33408"/>
                    <a:pt x="3918" y="33317"/>
                    <a:pt x="4191" y="33226"/>
                  </a:cubicBezTo>
                  <a:cubicBezTo>
                    <a:pt x="5468" y="32891"/>
                    <a:pt x="7656" y="32344"/>
                    <a:pt x="10088" y="31767"/>
                  </a:cubicBezTo>
                  <a:cubicBezTo>
                    <a:pt x="13827" y="30832"/>
                    <a:pt x="15831" y="27892"/>
                    <a:pt x="15863" y="27727"/>
                  </a:cubicBezTo>
                  <a:lnTo>
                    <a:pt x="15863" y="27727"/>
                  </a:lnTo>
                  <a:cubicBezTo>
                    <a:pt x="15813" y="27817"/>
                    <a:pt x="12623" y="27887"/>
                    <a:pt x="8781" y="28788"/>
                  </a:cubicBezTo>
                  <a:cubicBezTo>
                    <a:pt x="7079" y="29213"/>
                    <a:pt x="5559" y="30156"/>
                    <a:pt x="4434" y="31493"/>
                  </a:cubicBezTo>
                  <a:cubicBezTo>
                    <a:pt x="4921" y="30581"/>
                    <a:pt x="5468" y="29669"/>
                    <a:pt x="5985" y="28788"/>
                  </a:cubicBezTo>
                  <a:cubicBezTo>
                    <a:pt x="6440" y="28028"/>
                    <a:pt x="6927" y="27298"/>
                    <a:pt x="7413" y="26569"/>
                  </a:cubicBezTo>
                  <a:cubicBezTo>
                    <a:pt x="7595" y="26539"/>
                    <a:pt x="7899" y="26478"/>
                    <a:pt x="8295" y="26387"/>
                  </a:cubicBezTo>
                  <a:cubicBezTo>
                    <a:pt x="9602" y="26174"/>
                    <a:pt x="11820" y="25870"/>
                    <a:pt x="14313" y="25535"/>
                  </a:cubicBezTo>
                  <a:cubicBezTo>
                    <a:pt x="18143" y="25023"/>
                    <a:pt x="20447" y="22296"/>
                    <a:pt x="20483" y="22134"/>
                  </a:cubicBezTo>
                  <a:lnTo>
                    <a:pt x="20483" y="22134"/>
                  </a:lnTo>
                  <a:cubicBezTo>
                    <a:pt x="20475" y="22147"/>
                    <a:pt x="20388" y="22152"/>
                    <a:pt x="20232" y="22152"/>
                  </a:cubicBezTo>
                  <a:cubicBezTo>
                    <a:pt x="19922" y="22152"/>
                    <a:pt x="19339" y="22135"/>
                    <a:pt x="18558" y="22135"/>
                  </a:cubicBezTo>
                  <a:cubicBezTo>
                    <a:pt x="17249" y="22135"/>
                    <a:pt x="15382" y="22182"/>
                    <a:pt x="13310" y="22435"/>
                  </a:cubicBezTo>
                  <a:cubicBezTo>
                    <a:pt x="11577" y="22678"/>
                    <a:pt x="9966" y="23469"/>
                    <a:pt x="8690" y="24684"/>
                  </a:cubicBezTo>
                  <a:cubicBezTo>
                    <a:pt x="9115" y="24076"/>
                    <a:pt x="9541" y="23469"/>
                    <a:pt x="9997" y="22891"/>
                  </a:cubicBezTo>
                  <a:cubicBezTo>
                    <a:pt x="10757" y="21827"/>
                    <a:pt x="11577" y="20824"/>
                    <a:pt x="12428" y="19821"/>
                  </a:cubicBezTo>
                  <a:lnTo>
                    <a:pt x="12550" y="19821"/>
                  </a:lnTo>
                  <a:cubicBezTo>
                    <a:pt x="12732" y="19791"/>
                    <a:pt x="13006" y="19760"/>
                    <a:pt x="13340" y="19730"/>
                  </a:cubicBezTo>
                  <a:cubicBezTo>
                    <a:pt x="14678" y="19669"/>
                    <a:pt x="16927" y="19608"/>
                    <a:pt x="19419" y="19548"/>
                  </a:cubicBezTo>
                  <a:cubicBezTo>
                    <a:pt x="23340" y="19426"/>
                    <a:pt x="25984" y="16934"/>
                    <a:pt x="25985" y="16812"/>
                  </a:cubicBezTo>
                  <a:lnTo>
                    <a:pt x="25985" y="16812"/>
                  </a:lnTo>
                  <a:cubicBezTo>
                    <a:pt x="25985" y="16823"/>
                    <a:pt x="25961" y="16827"/>
                    <a:pt x="25914" y="16827"/>
                  </a:cubicBezTo>
                  <a:cubicBezTo>
                    <a:pt x="25451" y="16827"/>
                    <a:pt x="22763" y="16352"/>
                    <a:pt x="19355" y="16352"/>
                  </a:cubicBezTo>
                  <a:cubicBezTo>
                    <a:pt x="19176" y="16352"/>
                    <a:pt x="18995" y="16353"/>
                    <a:pt x="18812" y="16356"/>
                  </a:cubicBezTo>
                  <a:cubicBezTo>
                    <a:pt x="17018" y="16417"/>
                    <a:pt x="15286" y="17055"/>
                    <a:pt x="13857" y="18149"/>
                  </a:cubicBezTo>
                  <a:cubicBezTo>
                    <a:pt x="15164" y="16690"/>
                    <a:pt x="16501" y="15292"/>
                    <a:pt x="17900" y="13955"/>
                  </a:cubicBezTo>
                  <a:lnTo>
                    <a:pt x="18872" y="13955"/>
                  </a:lnTo>
                  <a:cubicBezTo>
                    <a:pt x="20179" y="14016"/>
                    <a:pt x="22459" y="14198"/>
                    <a:pt x="24951" y="14380"/>
                  </a:cubicBezTo>
                  <a:cubicBezTo>
                    <a:pt x="25177" y="14396"/>
                    <a:pt x="25399" y="14404"/>
                    <a:pt x="25618" y="14404"/>
                  </a:cubicBezTo>
                  <a:cubicBezTo>
                    <a:pt x="29173" y="14404"/>
                    <a:pt x="31789" y="12429"/>
                    <a:pt x="31790" y="12313"/>
                  </a:cubicBezTo>
                  <a:lnTo>
                    <a:pt x="31790" y="12313"/>
                  </a:lnTo>
                  <a:cubicBezTo>
                    <a:pt x="31790" y="12321"/>
                    <a:pt x="31779" y="12324"/>
                    <a:pt x="31757" y="12324"/>
                  </a:cubicBezTo>
                  <a:cubicBezTo>
                    <a:pt x="31415" y="12324"/>
                    <a:pt x="28449" y="11474"/>
                    <a:pt x="24678" y="11189"/>
                  </a:cubicBezTo>
                  <a:cubicBezTo>
                    <a:pt x="24482" y="11176"/>
                    <a:pt x="24287" y="11170"/>
                    <a:pt x="24092" y="11170"/>
                  </a:cubicBezTo>
                  <a:cubicBezTo>
                    <a:pt x="22441" y="11170"/>
                    <a:pt x="20833" y="11629"/>
                    <a:pt x="19419" y="12526"/>
                  </a:cubicBezTo>
                  <a:lnTo>
                    <a:pt x="19571" y="12374"/>
                  </a:lnTo>
                  <a:cubicBezTo>
                    <a:pt x="20210" y="11797"/>
                    <a:pt x="20848" y="11250"/>
                    <a:pt x="21486" y="10702"/>
                  </a:cubicBezTo>
                  <a:cubicBezTo>
                    <a:pt x="21669" y="10672"/>
                    <a:pt x="21851" y="10581"/>
                    <a:pt x="22125" y="10490"/>
                  </a:cubicBezTo>
                  <a:lnTo>
                    <a:pt x="22216" y="10459"/>
                  </a:lnTo>
                  <a:cubicBezTo>
                    <a:pt x="24222" y="9730"/>
                    <a:pt x="26137" y="8757"/>
                    <a:pt x="27900" y="7572"/>
                  </a:cubicBezTo>
                  <a:cubicBezTo>
                    <a:pt x="29967" y="6082"/>
                    <a:pt x="31790" y="4319"/>
                    <a:pt x="33341" y="2283"/>
                  </a:cubicBezTo>
                  <a:lnTo>
                    <a:pt x="33341" y="2283"/>
                  </a:lnTo>
                  <a:cubicBezTo>
                    <a:pt x="30696" y="2587"/>
                    <a:pt x="28173" y="3499"/>
                    <a:pt x="25954" y="4988"/>
                  </a:cubicBezTo>
                  <a:cubicBezTo>
                    <a:pt x="24283" y="6173"/>
                    <a:pt x="22885" y="7663"/>
                    <a:pt x="21821" y="9365"/>
                  </a:cubicBezTo>
                  <a:cubicBezTo>
                    <a:pt x="21517" y="9851"/>
                    <a:pt x="21304" y="10216"/>
                    <a:pt x="21182" y="10459"/>
                  </a:cubicBezTo>
                  <a:lnTo>
                    <a:pt x="20027" y="11493"/>
                  </a:lnTo>
                  <a:cubicBezTo>
                    <a:pt x="19693" y="11797"/>
                    <a:pt x="19359" y="12101"/>
                    <a:pt x="19024" y="12374"/>
                  </a:cubicBezTo>
                  <a:cubicBezTo>
                    <a:pt x="20210" y="10915"/>
                    <a:pt x="21000" y="9152"/>
                    <a:pt x="21304" y="7268"/>
                  </a:cubicBezTo>
                  <a:cubicBezTo>
                    <a:pt x="21818" y="3334"/>
                    <a:pt x="22303" y="3"/>
                    <a:pt x="22397" y="3"/>
                  </a:cubicBezTo>
                  <a:cubicBezTo>
                    <a:pt x="22397" y="3"/>
                    <a:pt x="22398" y="3"/>
                    <a:pt x="22398" y="3"/>
                  </a:cubicBezTo>
                  <a:cubicBezTo>
                    <a:pt x="22397" y="2"/>
                    <a:pt x="22394" y="1"/>
                    <a:pt x="2239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1" name="Google Shape;181;p16"/>
            <p:cNvSpPr/>
            <p:nvPr/>
          </p:nvSpPr>
          <p:spPr>
            <a:xfrm>
              <a:off x="-4993700" y="-10"/>
              <a:ext cx="1138629" cy="1200168"/>
            </a:xfrm>
            <a:custGeom>
              <a:avLst/>
              <a:gdLst/>
              <a:ahLst/>
              <a:cxnLst/>
              <a:rect l="l" t="t" r="r" b="b"/>
              <a:pathLst>
                <a:path w="33342" h="35144" extrusionOk="0">
                  <a:moveTo>
                    <a:pt x="31822" y="12344"/>
                  </a:moveTo>
                  <a:lnTo>
                    <a:pt x="31822" y="12344"/>
                  </a:lnTo>
                  <a:cubicBezTo>
                    <a:pt x="31821" y="12345"/>
                    <a:pt x="31821" y="12346"/>
                    <a:pt x="31820" y="12348"/>
                  </a:cubicBezTo>
                  <a:lnTo>
                    <a:pt x="31820" y="12348"/>
                  </a:lnTo>
                  <a:cubicBezTo>
                    <a:pt x="31821" y="12347"/>
                    <a:pt x="31822" y="12345"/>
                    <a:pt x="31822" y="12344"/>
                  </a:cubicBezTo>
                  <a:close/>
                  <a:moveTo>
                    <a:pt x="26016" y="16812"/>
                  </a:moveTo>
                  <a:cubicBezTo>
                    <a:pt x="26016" y="16813"/>
                    <a:pt x="26015" y="16815"/>
                    <a:pt x="26014" y="16816"/>
                  </a:cubicBezTo>
                  <a:lnTo>
                    <a:pt x="26014" y="16816"/>
                  </a:lnTo>
                  <a:cubicBezTo>
                    <a:pt x="26015" y="16815"/>
                    <a:pt x="26016" y="16813"/>
                    <a:pt x="26016" y="16812"/>
                  </a:cubicBezTo>
                  <a:close/>
                  <a:moveTo>
                    <a:pt x="20514" y="22131"/>
                  </a:moveTo>
                  <a:cubicBezTo>
                    <a:pt x="20514" y="22132"/>
                    <a:pt x="20514" y="22134"/>
                    <a:pt x="20513" y="22136"/>
                  </a:cubicBezTo>
                  <a:lnTo>
                    <a:pt x="20513" y="22136"/>
                  </a:lnTo>
                  <a:cubicBezTo>
                    <a:pt x="20515" y="22135"/>
                    <a:pt x="20515" y="22133"/>
                    <a:pt x="20514" y="22131"/>
                  </a:cubicBezTo>
                  <a:close/>
                  <a:moveTo>
                    <a:pt x="15864" y="27754"/>
                  </a:moveTo>
                  <a:cubicBezTo>
                    <a:pt x="15864" y="27755"/>
                    <a:pt x="15864" y="27757"/>
                    <a:pt x="15864" y="27759"/>
                  </a:cubicBezTo>
                  <a:lnTo>
                    <a:pt x="15864" y="27759"/>
                  </a:lnTo>
                  <a:cubicBezTo>
                    <a:pt x="15865" y="27757"/>
                    <a:pt x="15865" y="27756"/>
                    <a:pt x="15864" y="27754"/>
                  </a:cubicBezTo>
                  <a:close/>
                  <a:moveTo>
                    <a:pt x="22420" y="1"/>
                  </a:moveTo>
                  <a:cubicBezTo>
                    <a:pt x="22177" y="1"/>
                    <a:pt x="18348" y="2624"/>
                    <a:pt x="17870" y="6629"/>
                  </a:cubicBezTo>
                  <a:cubicBezTo>
                    <a:pt x="17627" y="8666"/>
                    <a:pt x="17536" y="10702"/>
                    <a:pt x="17596" y="12708"/>
                  </a:cubicBezTo>
                  <a:lnTo>
                    <a:pt x="17596" y="13438"/>
                  </a:lnTo>
                  <a:lnTo>
                    <a:pt x="17596" y="13711"/>
                  </a:lnTo>
                  <a:cubicBezTo>
                    <a:pt x="16654" y="14593"/>
                    <a:pt x="15742" y="15535"/>
                    <a:pt x="14861" y="16477"/>
                  </a:cubicBezTo>
                  <a:cubicBezTo>
                    <a:pt x="14375" y="16994"/>
                    <a:pt x="13888" y="17541"/>
                    <a:pt x="13402" y="18058"/>
                  </a:cubicBezTo>
                  <a:cubicBezTo>
                    <a:pt x="14375" y="16477"/>
                    <a:pt x="14952" y="14684"/>
                    <a:pt x="15043" y="12830"/>
                  </a:cubicBezTo>
                  <a:cubicBezTo>
                    <a:pt x="15134" y="8836"/>
                    <a:pt x="15225" y="5474"/>
                    <a:pt x="15346" y="5474"/>
                  </a:cubicBezTo>
                  <a:cubicBezTo>
                    <a:pt x="15346" y="5474"/>
                    <a:pt x="15347" y="5474"/>
                    <a:pt x="15347" y="5474"/>
                  </a:cubicBezTo>
                  <a:cubicBezTo>
                    <a:pt x="15346" y="5474"/>
                    <a:pt x="15344" y="5473"/>
                    <a:pt x="15343" y="5473"/>
                  </a:cubicBezTo>
                  <a:cubicBezTo>
                    <a:pt x="15154" y="5473"/>
                    <a:pt x="11608" y="8463"/>
                    <a:pt x="11578" y="12526"/>
                  </a:cubicBezTo>
                  <a:cubicBezTo>
                    <a:pt x="11548" y="14593"/>
                    <a:pt x="11700" y="16629"/>
                    <a:pt x="11973" y="18666"/>
                  </a:cubicBezTo>
                  <a:cubicBezTo>
                    <a:pt x="12004" y="18939"/>
                    <a:pt x="12034" y="19183"/>
                    <a:pt x="12034" y="19365"/>
                  </a:cubicBezTo>
                  <a:lnTo>
                    <a:pt x="12064" y="19578"/>
                  </a:lnTo>
                  <a:lnTo>
                    <a:pt x="12064" y="19608"/>
                  </a:lnTo>
                  <a:cubicBezTo>
                    <a:pt x="10697" y="21249"/>
                    <a:pt x="9420" y="22921"/>
                    <a:pt x="8174" y="24623"/>
                  </a:cubicBezTo>
                  <a:cubicBezTo>
                    <a:pt x="8964" y="22982"/>
                    <a:pt x="9298" y="21128"/>
                    <a:pt x="9146" y="19304"/>
                  </a:cubicBezTo>
                  <a:cubicBezTo>
                    <a:pt x="8782" y="15322"/>
                    <a:pt x="8478" y="11948"/>
                    <a:pt x="8599" y="11948"/>
                  </a:cubicBezTo>
                  <a:cubicBezTo>
                    <a:pt x="8599" y="11948"/>
                    <a:pt x="8598" y="11948"/>
                    <a:pt x="8598" y="11948"/>
                  </a:cubicBezTo>
                  <a:cubicBezTo>
                    <a:pt x="8449" y="11948"/>
                    <a:pt x="5258" y="15310"/>
                    <a:pt x="5681" y="19395"/>
                  </a:cubicBezTo>
                  <a:cubicBezTo>
                    <a:pt x="5925" y="21432"/>
                    <a:pt x="6289" y="23468"/>
                    <a:pt x="6806" y="25444"/>
                  </a:cubicBezTo>
                  <a:cubicBezTo>
                    <a:pt x="6867" y="25748"/>
                    <a:pt x="6897" y="25991"/>
                    <a:pt x="6958" y="26174"/>
                  </a:cubicBezTo>
                  <a:lnTo>
                    <a:pt x="6988" y="26356"/>
                  </a:lnTo>
                  <a:cubicBezTo>
                    <a:pt x="6684" y="26812"/>
                    <a:pt x="6380" y="27298"/>
                    <a:pt x="6077" y="27785"/>
                  </a:cubicBezTo>
                  <a:cubicBezTo>
                    <a:pt x="5377" y="28879"/>
                    <a:pt x="4709" y="30003"/>
                    <a:pt x="4070" y="31158"/>
                  </a:cubicBezTo>
                  <a:lnTo>
                    <a:pt x="3918" y="31402"/>
                  </a:lnTo>
                  <a:cubicBezTo>
                    <a:pt x="4496" y="29699"/>
                    <a:pt x="4618" y="27845"/>
                    <a:pt x="4314" y="26052"/>
                  </a:cubicBezTo>
                  <a:cubicBezTo>
                    <a:pt x="3493" y="22131"/>
                    <a:pt x="2855" y="18787"/>
                    <a:pt x="2946" y="18757"/>
                  </a:cubicBezTo>
                  <a:cubicBezTo>
                    <a:pt x="2945" y="18757"/>
                    <a:pt x="2945" y="18757"/>
                    <a:pt x="2944" y="18757"/>
                  </a:cubicBezTo>
                  <a:cubicBezTo>
                    <a:pt x="2801" y="18757"/>
                    <a:pt x="1" y="22482"/>
                    <a:pt x="879" y="26508"/>
                  </a:cubicBezTo>
                  <a:cubicBezTo>
                    <a:pt x="1304" y="28514"/>
                    <a:pt x="1882" y="30520"/>
                    <a:pt x="2611" y="32435"/>
                  </a:cubicBezTo>
                  <a:cubicBezTo>
                    <a:pt x="2733" y="32830"/>
                    <a:pt x="2855" y="33104"/>
                    <a:pt x="2885" y="33316"/>
                  </a:cubicBezTo>
                  <a:cubicBezTo>
                    <a:pt x="2642" y="33803"/>
                    <a:pt x="2399" y="34320"/>
                    <a:pt x="2216" y="34867"/>
                  </a:cubicBezTo>
                  <a:cubicBezTo>
                    <a:pt x="2112" y="35012"/>
                    <a:pt x="2236" y="35144"/>
                    <a:pt x="2374" y="35144"/>
                  </a:cubicBezTo>
                  <a:cubicBezTo>
                    <a:pt x="2437" y="35144"/>
                    <a:pt x="2503" y="35116"/>
                    <a:pt x="2551" y="35049"/>
                  </a:cubicBezTo>
                  <a:cubicBezTo>
                    <a:pt x="2824" y="34563"/>
                    <a:pt x="3098" y="34046"/>
                    <a:pt x="3371" y="33529"/>
                  </a:cubicBezTo>
                  <a:lnTo>
                    <a:pt x="3493" y="33499"/>
                  </a:lnTo>
                  <a:cubicBezTo>
                    <a:pt x="3675" y="33438"/>
                    <a:pt x="3918" y="33347"/>
                    <a:pt x="4222" y="33256"/>
                  </a:cubicBezTo>
                  <a:cubicBezTo>
                    <a:pt x="5499" y="32921"/>
                    <a:pt x="7687" y="32374"/>
                    <a:pt x="10089" y="31797"/>
                  </a:cubicBezTo>
                  <a:cubicBezTo>
                    <a:pt x="13811" y="30866"/>
                    <a:pt x="15844" y="27919"/>
                    <a:pt x="15864" y="27759"/>
                  </a:cubicBezTo>
                  <a:lnTo>
                    <a:pt x="15864" y="27759"/>
                  </a:lnTo>
                  <a:cubicBezTo>
                    <a:pt x="15811" y="27847"/>
                    <a:pt x="12605" y="27892"/>
                    <a:pt x="8782" y="28788"/>
                  </a:cubicBezTo>
                  <a:cubicBezTo>
                    <a:pt x="7080" y="29213"/>
                    <a:pt x="5560" y="30155"/>
                    <a:pt x="4435" y="31493"/>
                  </a:cubicBezTo>
                  <a:cubicBezTo>
                    <a:pt x="4952" y="30581"/>
                    <a:pt x="5469" y="29699"/>
                    <a:pt x="6016" y="28818"/>
                  </a:cubicBezTo>
                  <a:cubicBezTo>
                    <a:pt x="6472" y="28058"/>
                    <a:pt x="6928" y="27329"/>
                    <a:pt x="7414" y="26599"/>
                  </a:cubicBezTo>
                  <a:cubicBezTo>
                    <a:pt x="7627" y="26538"/>
                    <a:pt x="7931" y="26477"/>
                    <a:pt x="8295" y="26417"/>
                  </a:cubicBezTo>
                  <a:cubicBezTo>
                    <a:pt x="9602" y="26204"/>
                    <a:pt x="11852" y="25900"/>
                    <a:pt x="14314" y="25566"/>
                  </a:cubicBezTo>
                  <a:cubicBezTo>
                    <a:pt x="18128" y="25025"/>
                    <a:pt x="20458" y="22318"/>
                    <a:pt x="20513" y="22136"/>
                  </a:cubicBezTo>
                  <a:lnTo>
                    <a:pt x="20513" y="22136"/>
                  </a:lnTo>
                  <a:cubicBezTo>
                    <a:pt x="20500" y="22157"/>
                    <a:pt x="20373" y="22163"/>
                    <a:pt x="20150" y="22163"/>
                  </a:cubicBezTo>
                  <a:cubicBezTo>
                    <a:pt x="19822" y="22163"/>
                    <a:pt x="19284" y="22150"/>
                    <a:pt x="18590" y="22150"/>
                  </a:cubicBezTo>
                  <a:cubicBezTo>
                    <a:pt x="17281" y="22150"/>
                    <a:pt x="15414" y="22196"/>
                    <a:pt x="13341" y="22465"/>
                  </a:cubicBezTo>
                  <a:cubicBezTo>
                    <a:pt x="11578" y="22708"/>
                    <a:pt x="9967" y="23499"/>
                    <a:pt x="8691" y="24684"/>
                  </a:cubicBezTo>
                  <a:cubicBezTo>
                    <a:pt x="9116" y="24107"/>
                    <a:pt x="9542" y="23499"/>
                    <a:pt x="9998" y="22891"/>
                  </a:cubicBezTo>
                  <a:cubicBezTo>
                    <a:pt x="10788" y="21857"/>
                    <a:pt x="11578" y="20824"/>
                    <a:pt x="12429" y="19821"/>
                  </a:cubicBezTo>
                  <a:lnTo>
                    <a:pt x="12551" y="19821"/>
                  </a:lnTo>
                  <a:cubicBezTo>
                    <a:pt x="12764" y="19821"/>
                    <a:pt x="13037" y="19790"/>
                    <a:pt x="13371" y="19760"/>
                  </a:cubicBezTo>
                  <a:cubicBezTo>
                    <a:pt x="14679" y="19699"/>
                    <a:pt x="16958" y="19608"/>
                    <a:pt x="19451" y="19547"/>
                  </a:cubicBezTo>
                  <a:cubicBezTo>
                    <a:pt x="23300" y="19427"/>
                    <a:pt x="25930" y="16985"/>
                    <a:pt x="26014" y="16816"/>
                  </a:cubicBezTo>
                  <a:lnTo>
                    <a:pt x="26014" y="16816"/>
                  </a:lnTo>
                  <a:cubicBezTo>
                    <a:pt x="26008" y="16824"/>
                    <a:pt x="25984" y="16827"/>
                    <a:pt x="25944" y="16827"/>
                  </a:cubicBezTo>
                  <a:cubicBezTo>
                    <a:pt x="25488" y="16827"/>
                    <a:pt x="22898" y="16377"/>
                    <a:pt x="19608" y="16377"/>
                  </a:cubicBezTo>
                  <a:cubicBezTo>
                    <a:pt x="19347" y="16377"/>
                    <a:pt x="19082" y="16380"/>
                    <a:pt x="18812" y="16386"/>
                  </a:cubicBezTo>
                  <a:cubicBezTo>
                    <a:pt x="17019" y="16447"/>
                    <a:pt x="15286" y="17055"/>
                    <a:pt x="13888" y="18149"/>
                  </a:cubicBezTo>
                  <a:cubicBezTo>
                    <a:pt x="15165" y="16721"/>
                    <a:pt x="16502" y="15322"/>
                    <a:pt x="17900" y="13985"/>
                  </a:cubicBezTo>
                  <a:lnTo>
                    <a:pt x="18873" y="13985"/>
                  </a:lnTo>
                  <a:cubicBezTo>
                    <a:pt x="20211" y="14046"/>
                    <a:pt x="22460" y="14198"/>
                    <a:pt x="24952" y="14380"/>
                  </a:cubicBezTo>
                  <a:cubicBezTo>
                    <a:pt x="25203" y="14400"/>
                    <a:pt x="25450" y="14409"/>
                    <a:pt x="25692" y="14409"/>
                  </a:cubicBezTo>
                  <a:cubicBezTo>
                    <a:pt x="29194" y="14409"/>
                    <a:pt x="31734" y="12502"/>
                    <a:pt x="31820" y="12348"/>
                  </a:cubicBezTo>
                  <a:lnTo>
                    <a:pt x="31820" y="12348"/>
                  </a:lnTo>
                  <a:cubicBezTo>
                    <a:pt x="31816" y="12352"/>
                    <a:pt x="31805" y="12354"/>
                    <a:pt x="31789" y="12354"/>
                  </a:cubicBezTo>
                  <a:cubicBezTo>
                    <a:pt x="31446" y="12354"/>
                    <a:pt x="28479" y="11503"/>
                    <a:pt x="24679" y="11189"/>
                  </a:cubicBezTo>
                  <a:cubicBezTo>
                    <a:pt x="24524" y="11181"/>
                    <a:pt x="24369" y="11177"/>
                    <a:pt x="24215" y="11177"/>
                  </a:cubicBezTo>
                  <a:cubicBezTo>
                    <a:pt x="22522" y="11177"/>
                    <a:pt x="20871" y="11635"/>
                    <a:pt x="19451" y="12526"/>
                  </a:cubicBezTo>
                  <a:lnTo>
                    <a:pt x="19603" y="12404"/>
                  </a:lnTo>
                  <a:cubicBezTo>
                    <a:pt x="20211" y="11827"/>
                    <a:pt x="20849" y="11280"/>
                    <a:pt x="21487" y="10733"/>
                  </a:cubicBezTo>
                  <a:cubicBezTo>
                    <a:pt x="21670" y="10672"/>
                    <a:pt x="21882" y="10611"/>
                    <a:pt x="22125" y="10520"/>
                  </a:cubicBezTo>
                  <a:lnTo>
                    <a:pt x="22247" y="10489"/>
                  </a:lnTo>
                  <a:cubicBezTo>
                    <a:pt x="24253" y="9760"/>
                    <a:pt x="26138" y="8787"/>
                    <a:pt x="27931" y="7602"/>
                  </a:cubicBezTo>
                  <a:cubicBezTo>
                    <a:pt x="29998" y="6112"/>
                    <a:pt x="31822" y="4319"/>
                    <a:pt x="33341" y="2313"/>
                  </a:cubicBezTo>
                  <a:lnTo>
                    <a:pt x="33341" y="2313"/>
                  </a:lnTo>
                  <a:cubicBezTo>
                    <a:pt x="30697" y="2587"/>
                    <a:pt x="28174" y="3529"/>
                    <a:pt x="25986" y="4988"/>
                  </a:cubicBezTo>
                  <a:cubicBezTo>
                    <a:pt x="24314" y="6173"/>
                    <a:pt x="22916" y="7663"/>
                    <a:pt x="21821" y="9365"/>
                  </a:cubicBezTo>
                  <a:cubicBezTo>
                    <a:pt x="21548" y="9851"/>
                    <a:pt x="21335" y="10216"/>
                    <a:pt x="21214" y="10459"/>
                  </a:cubicBezTo>
                  <a:lnTo>
                    <a:pt x="20028" y="11492"/>
                  </a:lnTo>
                  <a:cubicBezTo>
                    <a:pt x="19694" y="11796"/>
                    <a:pt x="19359" y="12100"/>
                    <a:pt x="19025" y="12374"/>
                  </a:cubicBezTo>
                  <a:cubicBezTo>
                    <a:pt x="20211" y="10915"/>
                    <a:pt x="21001" y="9152"/>
                    <a:pt x="21305" y="7267"/>
                  </a:cubicBezTo>
                  <a:cubicBezTo>
                    <a:pt x="21849" y="3334"/>
                    <a:pt x="22304" y="3"/>
                    <a:pt x="22428" y="3"/>
                  </a:cubicBezTo>
                  <a:cubicBezTo>
                    <a:pt x="22428" y="3"/>
                    <a:pt x="22429" y="3"/>
                    <a:pt x="22429" y="3"/>
                  </a:cubicBezTo>
                  <a:cubicBezTo>
                    <a:pt x="22427" y="1"/>
                    <a:pt x="22424" y="1"/>
                    <a:pt x="224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2" name="Google Shape;182;p16"/>
            <p:cNvSpPr/>
            <p:nvPr/>
          </p:nvSpPr>
          <p:spPr>
            <a:xfrm>
              <a:off x="-4409087" y="1002703"/>
              <a:ext cx="1502771" cy="696865"/>
            </a:xfrm>
            <a:custGeom>
              <a:avLst/>
              <a:gdLst/>
              <a:ahLst/>
              <a:cxnLst/>
              <a:rect l="l" t="t" r="r" b="b"/>
              <a:pathLst>
                <a:path w="44005" h="20406" extrusionOk="0">
                  <a:moveTo>
                    <a:pt x="37226" y="15444"/>
                  </a:moveTo>
                  <a:lnTo>
                    <a:pt x="37226" y="15444"/>
                  </a:lnTo>
                  <a:cubicBezTo>
                    <a:pt x="37225" y="15445"/>
                    <a:pt x="37222" y="15447"/>
                    <a:pt x="37219" y="15448"/>
                  </a:cubicBezTo>
                  <a:lnTo>
                    <a:pt x="37219" y="15448"/>
                  </a:lnTo>
                  <a:cubicBezTo>
                    <a:pt x="37222" y="15448"/>
                    <a:pt x="37225" y="15447"/>
                    <a:pt x="37226" y="15444"/>
                  </a:cubicBezTo>
                  <a:close/>
                  <a:moveTo>
                    <a:pt x="29901" y="16022"/>
                  </a:moveTo>
                  <a:cubicBezTo>
                    <a:pt x="29899" y="16023"/>
                    <a:pt x="29897" y="16024"/>
                    <a:pt x="29894" y="16026"/>
                  </a:cubicBezTo>
                  <a:lnTo>
                    <a:pt x="29894" y="16026"/>
                  </a:lnTo>
                  <a:cubicBezTo>
                    <a:pt x="29897" y="16025"/>
                    <a:pt x="29899" y="16024"/>
                    <a:pt x="29901" y="16022"/>
                  </a:cubicBezTo>
                  <a:close/>
                  <a:moveTo>
                    <a:pt x="22362" y="17481"/>
                  </a:moveTo>
                  <a:lnTo>
                    <a:pt x="22362" y="17481"/>
                  </a:lnTo>
                  <a:cubicBezTo>
                    <a:pt x="22361" y="17482"/>
                    <a:pt x="22360" y="17484"/>
                    <a:pt x="22357" y="17485"/>
                  </a:cubicBezTo>
                  <a:lnTo>
                    <a:pt x="22357" y="17485"/>
                  </a:lnTo>
                  <a:cubicBezTo>
                    <a:pt x="22360" y="17485"/>
                    <a:pt x="22362" y="17483"/>
                    <a:pt x="22362" y="17481"/>
                  </a:cubicBezTo>
                  <a:close/>
                  <a:moveTo>
                    <a:pt x="15432" y="19639"/>
                  </a:moveTo>
                  <a:cubicBezTo>
                    <a:pt x="15432" y="19640"/>
                    <a:pt x="15431" y="19641"/>
                    <a:pt x="15429" y="19643"/>
                  </a:cubicBezTo>
                  <a:lnTo>
                    <a:pt x="15429" y="19643"/>
                  </a:lnTo>
                  <a:cubicBezTo>
                    <a:pt x="15431" y="19642"/>
                    <a:pt x="15432" y="19640"/>
                    <a:pt x="15432" y="19639"/>
                  </a:cubicBezTo>
                  <a:close/>
                  <a:moveTo>
                    <a:pt x="35775" y="1"/>
                  </a:moveTo>
                  <a:cubicBezTo>
                    <a:pt x="34652" y="1"/>
                    <a:pt x="30898" y="447"/>
                    <a:pt x="28654" y="3103"/>
                  </a:cubicBezTo>
                  <a:cubicBezTo>
                    <a:pt x="27347" y="4654"/>
                    <a:pt x="26162" y="6295"/>
                    <a:pt x="25098" y="8028"/>
                  </a:cubicBezTo>
                  <a:lnTo>
                    <a:pt x="24733" y="8635"/>
                  </a:lnTo>
                  <a:lnTo>
                    <a:pt x="24581" y="8848"/>
                  </a:lnTo>
                  <a:cubicBezTo>
                    <a:pt x="23305" y="9091"/>
                    <a:pt x="22058" y="9365"/>
                    <a:pt x="20782" y="9669"/>
                  </a:cubicBezTo>
                  <a:cubicBezTo>
                    <a:pt x="20083" y="9851"/>
                    <a:pt x="19384" y="10034"/>
                    <a:pt x="18685" y="10216"/>
                  </a:cubicBezTo>
                  <a:cubicBezTo>
                    <a:pt x="20387" y="9426"/>
                    <a:pt x="21846" y="8210"/>
                    <a:pt x="22940" y="6720"/>
                  </a:cubicBezTo>
                  <a:cubicBezTo>
                    <a:pt x="25165" y="3443"/>
                    <a:pt x="27063" y="701"/>
                    <a:pt x="27192" y="701"/>
                  </a:cubicBezTo>
                  <a:cubicBezTo>
                    <a:pt x="27193" y="701"/>
                    <a:pt x="27194" y="702"/>
                    <a:pt x="27195" y="702"/>
                  </a:cubicBezTo>
                  <a:cubicBezTo>
                    <a:pt x="27191" y="696"/>
                    <a:pt x="27168" y="693"/>
                    <a:pt x="27128" y="693"/>
                  </a:cubicBezTo>
                  <a:cubicBezTo>
                    <a:pt x="26544" y="693"/>
                    <a:pt x="22307" y="1379"/>
                    <a:pt x="20174" y="4593"/>
                  </a:cubicBezTo>
                  <a:cubicBezTo>
                    <a:pt x="19049" y="6265"/>
                    <a:pt x="18046" y="8058"/>
                    <a:pt x="17195" y="9912"/>
                  </a:cubicBezTo>
                  <a:lnTo>
                    <a:pt x="16861" y="10520"/>
                  </a:lnTo>
                  <a:lnTo>
                    <a:pt x="16770" y="10702"/>
                  </a:lnTo>
                  <a:lnTo>
                    <a:pt x="16770" y="10733"/>
                  </a:lnTo>
                  <a:cubicBezTo>
                    <a:pt x="14733" y="11341"/>
                    <a:pt x="12727" y="12040"/>
                    <a:pt x="10782" y="12830"/>
                  </a:cubicBezTo>
                  <a:cubicBezTo>
                    <a:pt x="12332" y="11857"/>
                    <a:pt x="13608" y="10520"/>
                    <a:pt x="14490" y="8909"/>
                  </a:cubicBezTo>
                  <a:cubicBezTo>
                    <a:pt x="16347" y="5435"/>
                    <a:pt x="17908" y="2463"/>
                    <a:pt x="18041" y="2463"/>
                  </a:cubicBezTo>
                  <a:cubicBezTo>
                    <a:pt x="18043" y="2463"/>
                    <a:pt x="18045" y="2464"/>
                    <a:pt x="18046" y="2465"/>
                  </a:cubicBezTo>
                  <a:cubicBezTo>
                    <a:pt x="18044" y="2462"/>
                    <a:pt x="18035" y="2460"/>
                    <a:pt x="18020" y="2460"/>
                  </a:cubicBezTo>
                  <a:cubicBezTo>
                    <a:pt x="17638" y="2460"/>
                    <a:pt x="13353" y="3580"/>
                    <a:pt x="11542" y="7116"/>
                  </a:cubicBezTo>
                  <a:cubicBezTo>
                    <a:pt x="10599" y="8939"/>
                    <a:pt x="9809" y="10824"/>
                    <a:pt x="9140" y="12769"/>
                  </a:cubicBezTo>
                  <a:lnTo>
                    <a:pt x="8867" y="13468"/>
                  </a:lnTo>
                  <a:lnTo>
                    <a:pt x="8806" y="13620"/>
                  </a:lnTo>
                  <a:cubicBezTo>
                    <a:pt x="8320" y="13833"/>
                    <a:pt x="7803" y="14076"/>
                    <a:pt x="7286" y="14319"/>
                  </a:cubicBezTo>
                  <a:cubicBezTo>
                    <a:pt x="6101" y="14836"/>
                    <a:pt x="4915" y="15414"/>
                    <a:pt x="3760" y="16052"/>
                  </a:cubicBezTo>
                  <a:lnTo>
                    <a:pt x="3487" y="16174"/>
                  </a:lnTo>
                  <a:cubicBezTo>
                    <a:pt x="4915" y="15049"/>
                    <a:pt x="6010" y="13590"/>
                    <a:pt x="6739" y="11918"/>
                  </a:cubicBezTo>
                  <a:cubicBezTo>
                    <a:pt x="8214" y="8215"/>
                    <a:pt x="9481" y="5078"/>
                    <a:pt x="9593" y="5078"/>
                  </a:cubicBezTo>
                  <a:cubicBezTo>
                    <a:pt x="9594" y="5078"/>
                    <a:pt x="9595" y="5079"/>
                    <a:pt x="9596" y="5079"/>
                  </a:cubicBezTo>
                  <a:cubicBezTo>
                    <a:pt x="9594" y="5077"/>
                    <a:pt x="9588" y="5075"/>
                    <a:pt x="9579" y="5075"/>
                  </a:cubicBezTo>
                  <a:cubicBezTo>
                    <a:pt x="9264" y="5075"/>
                    <a:pt x="5057" y="6645"/>
                    <a:pt x="3608" y="10398"/>
                  </a:cubicBezTo>
                  <a:cubicBezTo>
                    <a:pt x="2879" y="12344"/>
                    <a:pt x="2271" y="14319"/>
                    <a:pt x="1815" y="16325"/>
                  </a:cubicBezTo>
                  <a:cubicBezTo>
                    <a:pt x="1724" y="16721"/>
                    <a:pt x="1633" y="17025"/>
                    <a:pt x="1602" y="17207"/>
                  </a:cubicBezTo>
                  <a:cubicBezTo>
                    <a:pt x="1085" y="17511"/>
                    <a:pt x="569" y="17815"/>
                    <a:pt x="113" y="18180"/>
                  </a:cubicBezTo>
                  <a:cubicBezTo>
                    <a:pt x="0" y="18292"/>
                    <a:pt x="96" y="18457"/>
                    <a:pt x="231" y="18457"/>
                  </a:cubicBezTo>
                  <a:cubicBezTo>
                    <a:pt x="242" y="18457"/>
                    <a:pt x="253" y="18455"/>
                    <a:pt x="265" y="18453"/>
                  </a:cubicBezTo>
                  <a:cubicBezTo>
                    <a:pt x="781" y="18210"/>
                    <a:pt x="1298" y="17936"/>
                    <a:pt x="1785" y="17633"/>
                  </a:cubicBezTo>
                  <a:lnTo>
                    <a:pt x="1906" y="17663"/>
                  </a:lnTo>
                  <a:cubicBezTo>
                    <a:pt x="2088" y="17724"/>
                    <a:pt x="2362" y="17784"/>
                    <a:pt x="2636" y="17876"/>
                  </a:cubicBezTo>
                  <a:cubicBezTo>
                    <a:pt x="3912" y="18271"/>
                    <a:pt x="6040" y="19031"/>
                    <a:pt x="8380" y="19851"/>
                  </a:cubicBezTo>
                  <a:cubicBezTo>
                    <a:pt x="9527" y="20262"/>
                    <a:pt x="10643" y="20406"/>
                    <a:pt x="11637" y="20406"/>
                  </a:cubicBezTo>
                  <a:cubicBezTo>
                    <a:pt x="13774" y="20406"/>
                    <a:pt x="15345" y="19741"/>
                    <a:pt x="15429" y="19643"/>
                  </a:cubicBezTo>
                  <a:lnTo>
                    <a:pt x="15429" y="19643"/>
                  </a:lnTo>
                  <a:cubicBezTo>
                    <a:pt x="15427" y="19644"/>
                    <a:pt x="15424" y="19645"/>
                    <a:pt x="15420" y="19645"/>
                  </a:cubicBezTo>
                  <a:cubicBezTo>
                    <a:pt x="15218" y="19645"/>
                    <a:pt x="12540" y="17982"/>
                    <a:pt x="8897" y="16660"/>
                  </a:cubicBezTo>
                  <a:cubicBezTo>
                    <a:pt x="8008" y="16347"/>
                    <a:pt x="7075" y="16186"/>
                    <a:pt x="6140" y="16186"/>
                  </a:cubicBezTo>
                  <a:cubicBezTo>
                    <a:pt x="5349" y="16186"/>
                    <a:pt x="4557" y="16301"/>
                    <a:pt x="3791" y="16538"/>
                  </a:cubicBezTo>
                  <a:cubicBezTo>
                    <a:pt x="4702" y="16052"/>
                    <a:pt x="5645" y="15566"/>
                    <a:pt x="6587" y="15110"/>
                  </a:cubicBezTo>
                  <a:cubicBezTo>
                    <a:pt x="7377" y="14745"/>
                    <a:pt x="8168" y="14380"/>
                    <a:pt x="8958" y="14046"/>
                  </a:cubicBezTo>
                  <a:cubicBezTo>
                    <a:pt x="9171" y="14107"/>
                    <a:pt x="9444" y="14228"/>
                    <a:pt x="9809" y="14380"/>
                  </a:cubicBezTo>
                  <a:cubicBezTo>
                    <a:pt x="11025" y="14927"/>
                    <a:pt x="13061" y="15900"/>
                    <a:pt x="15311" y="16964"/>
                  </a:cubicBezTo>
                  <a:cubicBezTo>
                    <a:pt x="16834" y="17686"/>
                    <a:pt x="18346" y="17898"/>
                    <a:pt x="19578" y="17898"/>
                  </a:cubicBezTo>
                  <a:cubicBezTo>
                    <a:pt x="21152" y="17898"/>
                    <a:pt x="22267" y="17552"/>
                    <a:pt x="22357" y="17485"/>
                  </a:cubicBezTo>
                  <a:lnTo>
                    <a:pt x="22357" y="17485"/>
                  </a:lnTo>
                  <a:cubicBezTo>
                    <a:pt x="22356" y="17486"/>
                    <a:pt x="22355" y="17486"/>
                    <a:pt x="22353" y="17486"/>
                  </a:cubicBezTo>
                  <a:cubicBezTo>
                    <a:pt x="22183" y="17486"/>
                    <a:pt x="19675" y="15545"/>
                    <a:pt x="16192" y="13833"/>
                  </a:cubicBezTo>
                  <a:cubicBezTo>
                    <a:pt x="15051" y="13295"/>
                    <a:pt x="13833" y="13031"/>
                    <a:pt x="12605" y="13031"/>
                  </a:cubicBezTo>
                  <a:cubicBezTo>
                    <a:pt x="12099" y="13031"/>
                    <a:pt x="11591" y="13076"/>
                    <a:pt x="11086" y="13164"/>
                  </a:cubicBezTo>
                  <a:cubicBezTo>
                    <a:pt x="11754" y="12891"/>
                    <a:pt x="12453" y="12617"/>
                    <a:pt x="13153" y="12374"/>
                  </a:cubicBezTo>
                  <a:cubicBezTo>
                    <a:pt x="14368" y="11918"/>
                    <a:pt x="15615" y="11523"/>
                    <a:pt x="16861" y="11128"/>
                  </a:cubicBezTo>
                  <a:lnTo>
                    <a:pt x="16891" y="11128"/>
                  </a:lnTo>
                  <a:lnTo>
                    <a:pt x="16982" y="11189"/>
                  </a:lnTo>
                  <a:cubicBezTo>
                    <a:pt x="17165" y="11280"/>
                    <a:pt x="17408" y="11401"/>
                    <a:pt x="17712" y="11553"/>
                  </a:cubicBezTo>
                  <a:cubicBezTo>
                    <a:pt x="18837" y="12222"/>
                    <a:pt x="20782" y="13408"/>
                    <a:pt x="22910" y="14715"/>
                  </a:cubicBezTo>
                  <a:cubicBezTo>
                    <a:pt x="24868" y="15918"/>
                    <a:pt x="26922" y="16188"/>
                    <a:pt x="28293" y="16188"/>
                  </a:cubicBezTo>
                  <a:cubicBezTo>
                    <a:pt x="29207" y="16188"/>
                    <a:pt x="29817" y="16068"/>
                    <a:pt x="29894" y="16026"/>
                  </a:cubicBezTo>
                  <a:lnTo>
                    <a:pt x="29894" y="16026"/>
                  </a:lnTo>
                  <a:cubicBezTo>
                    <a:pt x="29893" y="16026"/>
                    <a:pt x="29892" y="16026"/>
                    <a:pt x="29891" y="16026"/>
                  </a:cubicBezTo>
                  <a:cubicBezTo>
                    <a:pt x="29720" y="16026"/>
                    <a:pt x="27442" y="13809"/>
                    <a:pt x="24095" y="11736"/>
                  </a:cubicBezTo>
                  <a:cubicBezTo>
                    <a:pt x="22777" y="10918"/>
                    <a:pt x="21252" y="10490"/>
                    <a:pt x="19701" y="10490"/>
                  </a:cubicBezTo>
                  <a:cubicBezTo>
                    <a:pt x="19464" y="10490"/>
                    <a:pt x="19226" y="10500"/>
                    <a:pt x="18988" y="10520"/>
                  </a:cubicBezTo>
                  <a:cubicBezTo>
                    <a:pt x="20873" y="10003"/>
                    <a:pt x="22758" y="9578"/>
                    <a:pt x="24672" y="9213"/>
                  </a:cubicBezTo>
                  <a:lnTo>
                    <a:pt x="24855" y="9335"/>
                  </a:lnTo>
                  <a:cubicBezTo>
                    <a:pt x="25007" y="9426"/>
                    <a:pt x="25220" y="9578"/>
                    <a:pt x="25463" y="9730"/>
                  </a:cubicBezTo>
                  <a:cubicBezTo>
                    <a:pt x="26557" y="10520"/>
                    <a:pt x="28350" y="11888"/>
                    <a:pt x="30356" y="13408"/>
                  </a:cubicBezTo>
                  <a:cubicBezTo>
                    <a:pt x="32671" y="15200"/>
                    <a:pt x="35307" y="15502"/>
                    <a:pt x="36533" y="15502"/>
                  </a:cubicBezTo>
                  <a:cubicBezTo>
                    <a:pt x="36924" y="15502"/>
                    <a:pt x="37172" y="15471"/>
                    <a:pt x="37219" y="15448"/>
                  </a:cubicBezTo>
                  <a:lnTo>
                    <a:pt x="37219" y="15448"/>
                  </a:lnTo>
                  <a:cubicBezTo>
                    <a:pt x="37219" y="15448"/>
                    <a:pt x="37219" y="15448"/>
                    <a:pt x="37218" y="15448"/>
                  </a:cubicBezTo>
                  <a:cubicBezTo>
                    <a:pt x="37066" y="15448"/>
                    <a:pt x="34993" y="13015"/>
                    <a:pt x="31876" y="10581"/>
                  </a:cubicBezTo>
                  <a:cubicBezTo>
                    <a:pt x="30387" y="9486"/>
                    <a:pt x="28594" y="8879"/>
                    <a:pt x="26770" y="8848"/>
                  </a:cubicBezTo>
                  <a:lnTo>
                    <a:pt x="26952" y="8818"/>
                  </a:lnTo>
                  <a:cubicBezTo>
                    <a:pt x="27773" y="8666"/>
                    <a:pt x="28624" y="8575"/>
                    <a:pt x="29445" y="8453"/>
                  </a:cubicBezTo>
                  <a:cubicBezTo>
                    <a:pt x="29627" y="8514"/>
                    <a:pt x="29840" y="8575"/>
                    <a:pt x="30113" y="8635"/>
                  </a:cubicBezTo>
                  <a:lnTo>
                    <a:pt x="30235" y="8666"/>
                  </a:lnTo>
                  <a:cubicBezTo>
                    <a:pt x="32187" y="9125"/>
                    <a:pt x="34193" y="9367"/>
                    <a:pt x="36227" y="9367"/>
                  </a:cubicBezTo>
                  <a:cubicBezTo>
                    <a:pt x="36347" y="9367"/>
                    <a:pt x="36467" y="9367"/>
                    <a:pt x="36588" y="9365"/>
                  </a:cubicBezTo>
                  <a:cubicBezTo>
                    <a:pt x="39110" y="9243"/>
                    <a:pt x="41603" y="8787"/>
                    <a:pt x="44004" y="7936"/>
                  </a:cubicBezTo>
                  <a:cubicBezTo>
                    <a:pt x="41741" y="6776"/>
                    <a:pt x="39229" y="6169"/>
                    <a:pt x="36679" y="6169"/>
                  </a:cubicBezTo>
                  <a:cubicBezTo>
                    <a:pt x="36558" y="6169"/>
                    <a:pt x="36436" y="6171"/>
                    <a:pt x="36314" y="6173"/>
                  </a:cubicBezTo>
                  <a:cubicBezTo>
                    <a:pt x="34308" y="6234"/>
                    <a:pt x="32302" y="6690"/>
                    <a:pt x="30448" y="7541"/>
                  </a:cubicBezTo>
                  <a:cubicBezTo>
                    <a:pt x="29961" y="7784"/>
                    <a:pt x="29566" y="7967"/>
                    <a:pt x="29323" y="8119"/>
                  </a:cubicBezTo>
                  <a:lnTo>
                    <a:pt x="27803" y="8331"/>
                  </a:lnTo>
                  <a:cubicBezTo>
                    <a:pt x="27378" y="8392"/>
                    <a:pt x="26922" y="8453"/>
                    <a:pt x="26496" y="8544"/>
                  </a:cubicBezTo>
                  <a:cubicBezTo>
                    <a:pt x="28290" y="7936"/>
                    <a:pt x="29901" y="6903"/>
                    <a:pt x="31177" y="5505"/>
                  </a:cubicBezTo>
                  <a:cubicBezTo>
                    <a:pt x="33746" y="2548"/>
                    <a:pt x="35962" y="31"/>
                    <a:pt x="36096" y="31"/>
                  </a:cubicBezTo>
                  <a:cubicBezTo>
                    <a:pt x="36098" y="31"/>
                    <a:pt x="36100" y="32"/>
                    <a:pt x="36101" y="33"/>
                  </a:cubicBezTo>
                  <a:cubicBezTo>
                    <a:pt x="36092" y="15"/>
                    <a:pt x="35975" y="1"/>
                    <a:pt x="3577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3" name="Google Shape;183;p16"/>
            <p:cNvSpPr/>
            <p:nvPr/>
          </p:nvSpPr>
          <p:spPr>
            <a:xfrm>
              <a:off x="-4805841" y="890964"/>
              <a:ext cx="214804" cy="428514"/>
            </a:xfrm>
            <a:custGeom>
              <a:avLst/>
              <a:gdLst/>
              <a:ahLst/>
              <a:cxnLst/>
              <a:rect l="l" t="t" r="r" b="b"/>
              <a:pathLst>
                <a:path w="6290" h="12548" extrusionOk="0">
                  <a:moveTo>
                    <a:pt x="571" y="1"/>
                  </a:moveTo>
                  <a:cubicBezTo>
                    <a:pt x="232" y="1"/>
                    <a:pt x="1" y="515"/>
                    <a:pt x="363" y="722"/>
                  </a:cubicBezTo>
                  <a:cubicBezTo>
                    <a:pt x="2247" y="1786"/>
                    <a:pt x="3980" y="3457"/>
                    <a:pt x="4709" y="5524"/>
                  </a:cubicBezTo>
                  <a:cubicBezTo>
                    <a:pt x="5439" y="7561"/>
                    <a:pt x="4497" y="10023"/>
                    <a:pt x="3980" y="12059"/>
                  </a:cubicBezTo>
                  <a:cubicBezTo>
                    <a:pt x="3906" y="12353"/>
                    <a:pt x="4144" y="12547"/>
                    <a:pt x="4370" y="12547"/>
                  </a:cubicBezTo>
                  <a:cubicBezTo>
                    <a:pt x="4518" y="12547"/>
                    <a:pt x="4661" y="12464"/>
                    <a:pt x="4709" y="12272"/>
                  </a:cubicBezTo>
                  <a:cubicBezTo>
                    <a:pt x="5287" y="9992"/>
                    <a:pt x="6290" y="7348"/>
                    <a:pt x="5348" y="5038"/>
                  </a:cubicBezTo>
                  <a:cubicBezTo>
                    <a:pt x="4405" y="2910"/>
                    <a:pt x="2794" y="1178"/>
                    <a:pt x="758" y="53"/>
                  </a:cubicBezTo>
                  <a:cubicBezTo>
                    <a:pt x="694" y="17"/>
                    <a:pt x="631" y="1"/>
                    <a:pt x="571"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4" name="Google Shape;184;p16"/>
            <p:cNvSpPr/>
            <p:nvPr/>
          </p:nvSpPr>
          <p:spPr>
            <a:xfrm>
              <a:off x="-4721832" y="939457"/>
              <a:ext cx="83053" cy="114232"/>
            </a:xfrm>
            <a:custGeom>
              <a:avLst/>
              <a:gdLst/>
              <a:ahLst/>
              <a:cxnLst/>
              <a:rect l="l" t="t" r="r" b="b"/>
              <a:pathLst>
                <a:path w="2432" h="3345" extrusionOk="0">
                  <a:moveTo>
                    <a:pt x="1034" y="1"/>
                  </a:moveTo>
                  <a:lnTo>
                    <a:pt x="0" y="1490"/>
                  </a:lnTo>
                  <a:cubicBezTo>
                    <a:pt x="760" y="1673"/>
                    <a:pt x="2432" y="3344"/>
                    <a:pt x="2432" y="3344"/>
                  </a:cubicBezTo>
                  <a:lnTo>
                    <a:pt x="1034" y="1"/>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5" name="Google Shape;185;p16"/>
            <p:cNvSpPr/>
            <p:nvPr/>
          </p:nvSpPr>
          <p:spPr>
            <a:xfrm>
              <a:off x="-5056092" y="693953"/>
              <a:ext cx="383061" cy="307828"/>
            </a:xfrm>
            <a:custGeom>
              <a:avLst/>
              <a:gdLst/>
              <a:ahLst/>
              <a:cxnLst/>
              <a:rect l="l" t="t" r="r" b="b"/>
              <a:pathLst>
                <a:path w="11217" h="9014" extrusionOk="0">
                  <a:moveTo>
                    <a:pt x="1814" y="1"/>
                  </a:moveTo>
                  <a:cubicBezTo>
                    <a:pt x="1356" y="1"/>
                    <a:pt x="903" y="132"/>
                    <a:pt x="517" y="381"/>
                  </a:cubicBezTo>
                  <a:cubicBezTo>
                    <a:pt x="396" y="503"/>
                    <a:pt x="274" y="655"/>
                    <a:pt x="213" y="807"/>
                  </a:cubicBezTo>
                  <a:cubicBezTo>
                    <a:pt x="1" y="1324"/>
                    <a:pt x="244" y="1932"/>
                    <a:pt x="517" y="2418"/>
                  </a:cubicBezTo>
                  <a:cubicBezTo>
                    <a:pt x="2736" y="6278"/>
                    <a:pt x="6748" y="8740"/>
                    <a:pt x="11186" y="8983"/>
                  </a:cubicBezTo>
                  <a:lnTo>
                    <a:pt x="11217" y="9014"/>
                  </a:lnTo>
                  <a:cubicBezTo>
                    <a:pt x="10943" y="6673"/>
                    <a:pt x="9910" y="4515"/>
                    <a:pt x="8268" y="2843"/>
                  </a:cubicBezTo>
                  <a:cubicBezTo>
                    <a:pt x="6627" y="1263"/>
                    <a:pt x="4530" y="260"/>
                    <a:pt x="2280" y="47"/>
                  </a:cubicBezTo>
                  <a:cubicBezTo>
                    <a:pt x="2126" y="16"/>
                    <a:pt x="1969" y="1"/>
                    <a:pt x="1814"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6" name="Google Shape;186;p16"/>
            <p:cNvSpPr/>
            <p:nvPr/>
          </p:nvSpPr>
          <p:spPr>
            <a:xfrm>
              <a:off x="-5056092" y="706964"/>
              <a:ext cx="382036" cy="293792"/>
            </a:xfrm>
            <a:custGeom>
              <a:avLst/>
              <a:gdLst/>
              <a:ahLst/>
              <a:cxnLst/>
              <a:rect l="l" t="t" r="r" b="b"/>
              <a:pathLst>
                <a:path w="11187" h="8603" extrusionOk="0">
                  <a:moveTo>
                    <a:pt x="517" y="0"/>
                  </a:moveTo>
                  <a:cubicBezTo>
                    <a:pt x="396" y="92"/>
                    <a:pt x="274" y="243"/>
                    <a:pt x="213" y="426"/>
                  </a:cubicBezTo>
                  <a:cubicBezTo>
                    <a:pt x="1" y="943"/>
                    <a:pt x="244" y="1520"/>
                    <a:pt x="517" y="2006"/>
                  </a:cubicBezTo>
                  <a:cubicBezTo>
                    <a:pt x="2736" y="5867"/>
                    <a:pt x="6748" y="8359"/>
                    <a:pt x="11186" y="8602"/>
                  </a:cubicBezTo>
                  <a:lnTo>
                    <a:pt x="517" y="0"/>
                  </a:lnTo>
                  <a:close/>
                </a:path>
              </a:pathLst>
            </a:custGeom>
            <a:solidFill>
              <a:srgbClr val="355C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7" name="Google Shape;187;p16"/>
            <p:cNvSpPr/>
            <p:nvPr/>
          </p:nvSpPr>
          <p:spPr>
            <a:xfrm>
              <a:off x="-4443407" y="1604084"/>
              <a:ext cx="324664" cy="583760"/>
            </a:xfrm>
            <a:custGeom>
              <a:avLst/>
              <a:gdLst/>
              <a:ahLst/>
              <a:cxnLst/>
              <a:rect l="l" t="t" r="r" b="b"/>
              <a:pathLst>
                <a:path w="9507" h="17094" extrusionOk="0">
                  <a:moveTo>
                    <a:pt x="567" y="1"/>
                  </a:moveTo>
                  <a:cubicBezTo>
                    <a:pt x="228" y="1"/>
                    <a:pt x="1" y="515"/>
                    <a:pt x="388" y="722"/>
                  </a:cubicBezTo>
                  <a:lnTo>
                    <a:pt x="358" y="722"/>
                  </a:lnTo>
                  <a:cubicBezTo>
                    <a:pt x="6103" y="3761"/>
                    <a:pt x="8686" y="10570"/>
                    <a:pt x="6437" y="16618"/>
                  </a:cubicBezTo>
                  <a:cubicBezTo>
                    <a:pt x="6327" y="16911"/>
                    <a:pt x="6547" y="17093"/>
                    <a:pt x="6780" y="17093"/>
                  </a:cubicBezTo>
                  <a:cubicBezTo>
                    <a:pt x="6934" y="17093"/>
                    <a:pt x="7094" y="17013"/>
                    <a:pt x="7166" y="16831"/>
                  </a:cubicBezTo>
                  <a:cubicBezTo>
                    <a:pt x="9507" y="10418"/>
                    <a:pt x="6771" y="3275"/>
                    <a:pt x="753" y="53"/>
                  </a:cubicBezTo>
                  <a:cubicBezTo>
                    <a:pt x="689" y="16"/>
                    <a:pt x="626" y="1"/>
                    <a:pt x="567"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8" name="Google Shape;188;p16"/>
            <p:cNvSpPr/>
            <p:nvPr/>
          </p:nvSpPr>
          <p:spPr>
            <a:xfrm>
              <a:off x="-4562352" y="608646"/>
              <a:ext cx="774659" cy="817653"/>
            </a:xfrm>
            <a:custGeom>
              <a:avLst/>
              <a:gdLst/>
              <a:ahLst/>
              <a:cxnLst/>
              <a:rect l="l" t="t" r="r" b="b"/>
              <a:pathLst>
                <a:path w="22684" h="23943" extrusionOk="0">
                  <a:moveTo>
                    <a:pt x="22142" y="0"/>
                  </a:moveTo>
                  <a:cubicBezTo>
                    <a:pt x="22083" y="0"/>
                    <a:pt x="22021" y="16"/>
                    <a:pt x="21957" y="53"/>
                  </a:cubicBezTo>
                  <a:cubicBezTo>
                    <a:pt x="19525" y="1329"/>
                    <a:pt x="17397" y="3092"/>
                    <a:pt x="15665" y="5189"/>
                  </a:cubicBezTo>
                  <a:cubicBezTo>
                    <a:pt x="13811" y="7469"/>
                    <a:pt x="12747" y="10144"/>
                    <a:pt x="11409" y="12727"/>
                  </a:cubicBezTo>
                  <a:cubicBezTo>
                    <a:pt x="10194" y="14977"/>
                    <a:pt x="8613" y="17044"/>
                    <a:pt x="6698" y="18776"/>
                  </a:cubicBezTo>
                  <a:cubicBezTo>
                    <a:pt x="4874" y="20539"/>
                    <a:pt x="2777" y="22272"/>
                    <a:pt x="406" y="23184"/>
                  </a:cubicBezTo>
                  <a:cubicBezTo>
                    <a:pt x="0" y="23346"/>
                    <a:pt x="100" y="23942"/>
                    <a:pt x="449" y="23942"/>
                  </a:cubicBezTo>
                  <a:cubicBezTo>
                    <a:pt x="492" y="23942"/>
                    <a:pt x="539" y="23933"/>
                    <a:pt x="589" y="23913"/>
                  </a:cubicBezTo>
                  <a:cubicBezTo>
                    <a:pt x="2777" y="23092"/>
                    <a:pt x="4662" y="21633"/>
                    <a:pt x="6394" y="20083"/>
                  </a:cubicBezTo>
                  <a:cubicBezTo>
                    <a:pt x="8279" y="18472"/>
                    <a:pt x="9920" y="16588"/>
                    <a:pt x="11257" y="14521"/>
                  </a:cubicBezTo>
                  <a:cubicBezTo>
                    <a:pt x="12868" y="11907"/>
                    <a:pt x="13811" y="8958"/>
                    <a:pt x="15634" y="6466"/>
                  </a:cubicBezTo>
                  <a:cubicBezTo>
                    <a:pt x="17397" y="4065"/>
                    <a:pt x="19677" y="2089"/>
                    <a:pt x="22321" y="691"/>
                  </a:cubicBezTo>
                  <a:cubicBezTo>
                    <a:pt x="22683" y="510"/>
                    <a:pt x="22474" y="0"/>
                    <a:pt x="221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9" name="Google Shape;189;p16"/>
            <p:cNvSpPr/>
            <p:nvPr/>
          </p:nvSpPr>
          <p:spPr>
            <a:xfrm>
              <a:off x="-3930884" y="596932"/>
              <a:ext cx="140152" cy="103816"/>
            </a:xfrm>
            <a:custGeom>
              <a:avLst/>
              <a:gdLst/>
              <a:ahLst/>
              <a:cxnLst/>
              <a:rect l="l" t="t" r="r" b="b"/>
              <a:pathLst>
                <a:path w="4104" h="3040" extrusionOk="0">
                  <a:moveTo>
                    <a:pt x="2189" y="0"/>
                  </a:moveTo>
                  <a:lnTo>
                    <a:pt x="1" y="3040"/>
                  </a:lnTo>
                  <a:lnTo>
                    <a:pt x="4104" y="1277"/>
                  </a:lnTo>
                  <a:lnTo>
                    <a:pt x="2189" y="0"/>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0" name="Google Shape;190;p16"/>
            <p:cNvSpPr/>
            <p:nvPr/>
          </p:nvSpPr>
          <p:spPr>
            <a:xfrm>
              <a:off x="-3891441" y="243821"/>
              <a:ext cx="522154" cy="425816"/>
            </a:xfrm>
            <a:custGeom>
              <a:avLst/>
              <a:gdLst/>
              <a:ahLst/>
              <a:cxnLst/>
              <a:rect l="l" t="t" r="r" b="b"/>
              <a:pathLst>
                <a:path w="15290" h="12469" extrusionOk="0">
                  <a:moveTo>
                    <a:pt x="12783" y="1"/>
                  </a:moveTo>
                  <a:cubicBezTo>
                    <a:pt x="12571" y="1"/>
                    <a:pt x="12361" y="14"/>
                    <a:pt x="12159" y="36"/>
                  </a:cubicBezTo>
                  <a:cubicBezTo>
                    <a:pt x="9059" y="401"/>
                    <a:pt x="6171" y="1769"/>
                    <a:pt x="3982" y="3957"/>
                  </a:cubicBezTo>
                  <a:cubicBezTo>
                    <a:pt x="1794" y="6146"/>
                    <a:pt x="365" y="9398"/>
                    <a:pt x="1" y="12468"/>
                  </a:cubicBezTo>
                  <a:lnTo>
                    <a:pt x="61" y="12468"/>
                  </a:lnTo>
                  <a:cubicBezTo>
                    <a:pt x="6141" y="12073"/>
                    <a:pt x="11612" y="8608"/>
                    <a:pt x="14591" y="3289"/>
                  </a:cubicBezTo>
                  <a:cubicBezTo>
                    <a:pt x="14955" y="2590"/>
                    <a:pt x="15290" y="1799"/>
                    <a:pt x="14986" y="1070"/>
                  </a:cubicBezTo>
                  <a:cubicBezTo>
                    <a:pt x="14895" y="857"/>
                    <a:pt x="14743" y="644"/>
                    <a:pt x="14530" y="492"/>
                  </a:cubicBezTo>
                  <a:cubicBezTo>
                    <a:pt x="14094" y="125"/>
                    <a:pt x="13434" y="1"/>
                    <a:pt x="127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1" name="Google Shape;191;p16"/>
            <p:cNvSpPr/>
            <p:nvPr/>
          </p:nvSpPr>
          <p:spPr>
            <a:xfrm>
              <a:off x="-3889358" y="261648"/>
              <a:ext cx="520070" cy="407990"/>
            </a:xfrm>
            <a:custGeom>
              <a:avLst/>
              <a:gdLst/>
              <a:ahLst/>
              <a:cxnLst/>
              <a:rect l="l" t="t" r="r" b="b"/>
              <a:pathLst>
                <a:path w="15229" h="11947" extrusionOk="0">
                  <a:moveTo>
                    <a:pt x="14499" y="1"/>
                  </a:moveTo>
                  <a:lnTo>
                    <a:pt x="0" y="11946"/>
                  </a:lnTo>
                  <a:cubicBezTo>
                    <a:pt x="6080" y="11551"/>
                    <a:pt x="11551" y="8086"/>
                    <a:pt x="14530" y="2767"/>
                  </a:cubicBezTo>
                  <a:cubicBezTo>
                    <a:pt x="14894" y="2098"/>
                    <a:pt x="15229" y="1277"/>
                    <a:pt x="14925" y="578"/>
                  </a:cubicBezTo>
                  <a:cubicBezTo>
                    <a:pt x="14834" y="335"/>
                    <a:pt x="14682" y="153"/>
                    <a:pt x="144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2" name="Google Shape;192;p16"/>
            <p:cNvSpPr/>
            <p:nvPr/>
          </p:nvSpPr>
          <p:spPr>
            <a:xfrm>
              <a:off x="-4439514" y="983067"/>
              <a:ext cx="104875" cy="116281"/>
            </a:xfrm>
            <a:custGeom>
              <a:avLst/>
              <a:gdLst/>
              <a:ahLst/>
              <a:cxnLst/>
              <a:rect l="l" t="t" r="r" b="b"/>
              <a:pathLst>
                <a:path w="3071" h="3405" extrusionOk="0">
                  <a:moveTo>
                    <a:pt x="700" y="1"/>
                  </a:moveTo>
                  <a:cubicBezTo>
                    <a:pt x="700" y="1"/>
                    <a:pt x="761" y="2280"/>
                    <a:pt x="1" y="3405"/>
                  </a:cubicBezTo>
                  <a:cubicBezTo>
                    <a:pt x="1" y="3405"/>
                    <a:pt x="1764" y="3131"/>
                    <a:pt x="3071" y="700"/>
                  </a:cubicBezTo>
                  <a:lnTo>
                    <a:pt x="700" y="1"/>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3" name="Google Shape;193;p16"/>
            <p:cNvSpPr/>
            <p:nvPr/>
          </p:nvSpPr>
          <p:spPr>
            <a:xfrm>
              <a:off x="-4182091" y="1688913"/>
              <a:ext cx="131887" cy="87219"/>
            </a:xfrm>
            <a:custGeom>
              <a:avLst/>
              <a:gdLst/>
              <a:ahLst/>
              <a:cxnLst/>
              <a:rect l="l" t="t" r="r" b="b"/>
              <a:pathLst>
                <a:path w="3862" h="2554" extrusionOk="0">
                  <a:moveTo>
                    <a:pt x="1" y="1"/>
                  </a:moveTo>
                  <a:cubicBezTo>
                    <a:pt x="1" y="1"/>
                    <a:pt x="2676" y="1916"/>
                    <a:pt x="2858" y="2554"/>
                  </a:cubicBezTo>
                  <a:lnTo>
                    <a:pt x="3861" y="1064"/>
                  </a:lnTo>
                  <a:cubicBezTo>
                    <a:pt x="2524" y="912"/>
                    <a:pt x="1217" y="548"/>
                    <a:pt x="1"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4" name="Google Shape;194;p16"/>
            <p:cNvSpPr/>
            <p:nvPr/>
          </p:nvSpPr>
          <p:spPr>
            <a:xfrm>
              <a:off x="-4235024" y="1834221"/>
              <a:ext cx="56074" cy="103850"/>
            </a:xfrm>
            <a:custGeom>
              <a:avLst/>
              <a:gdLst/>
              <a:ahLst/>
              <a:cxnLst/>
              <a:rect l="l" t="t" r="r" b="b"/>
              <a:pathLst>
                <a:path w="1642" h="3041" extrusionOk="0">
                  <a:moveTo>
                    <a:pt x="609" y="1"/>
                  </a:moveTo>
                  <a:lnTo>
                    <a:pt x="609" y="1"/>
                  </a:lnTo>
                  <a:cubicBezTo>
                    <a:pt x="639" y="700"/>
                    <a:pt x="426" y="1369"/>
                    <a:pt x="1" y="1946"/>
                  </a:cubicBezTo>
                  <a:lnTo>
                    <a:pt x="1612" y="3040"/>
                  </a:lnTo>
                  <a:cubicBezTo>
                    <a:pt x="1642" y="1916"/>
                    <a:pt x="1308" y="852"/>
                    <a:pt x="609"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5" name="Google Shape;195;p16"/>
            <p:cNvSpPr/>
            <p:nvPr/>
          </p:nvSpPr>
          <p:spPr>
            <a:xfrm>
              <a:off x="-4467517" y="301911"/>
              <a:ext cx="432851" cy="767351"/>
            </a:xfrm>
            <a:custGeom>
              <a:avLst/>
              <a:gdLst/>
              <a:ahLst/>
              <a:cxnLst/>
              <a:rect l="l" t="t" r="r" b="b"/>
              <a:pathLst>
                <a:path w="12675" h="22470" extrusionOk="0">
                  <a:moveTo>
                    <a:pt x="10499" y="0"/>
                  </a:moveTo>
                  <a:cubicBezTo>
                    <a:pt x="9632" y="0"/>
                    <a:pt x="8692" y="456"/>
                    <a:pt x="7933" y="980"/>
                  </a:cubicBezTo>
                  <a:cubicBezTo>
                    <a:pt x="4681" y="3259"/>
                    <a:pt x="2280" y="6603"/>
                    <a:pt x="1125" y="10433"/>
                  </a:cubicBezTo>
                  <a:cubicBezTo>
                    <a:pt x="0" y="14232"/>
                    <a:pt x="365" y="18792"/>
                    <a:pt x="1854" y="22469"/>
                  </a:cubicBezTo>
                  <a:lnTo>
                    <a:pt x="1915" y="22409"/>
                  </a:lnTo>
                  <a:cubicBezTo>
                    <a:pt x="8541" y="18214"/>
                    <a:pt x="12584" y="10980"/>
                    <a:pt x="12675" y="3138"/>
                  </a:cubicBezTo>
                  <a:cubicBezTo>
                    <a:pt x="12675" y="2135"/>
                    <a:pt x="12553" y="1041"/>
                    <a:pt x="11794" y="402"/>
                  </a:cubicBezTo>
                  <a:cubicBezTo>
                    <a:pt x="11520" y="220"/>
                    <a:pt x="11216" y="68"/>
                    <a:pt x="10912" y="37"/>
                  </a:cubicBezTo>
                  <a:cubicBezTo>
                    <a:pt x="10777" y="12"/>
                    <a:pt x="10639" y="0"/>
                    <a:pt x="104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6" name="Google Shape;196;p16"/>
            <p:cNvSpPr/>
            <p:nvPr/>
          </p:nvSpPr>
          <p:spPr>
            <a:xfrm>
              <a:off x="-4402154" y="303174"/>
              <a:ext cx="367488" cy="764004"/>
            </a:xfrm>
            <a:custGeom>
              <a:avLst/>
              <a:gdLst/>
              <a:ahLst/>
              <a:cxnLst/>
              <a:rect l="l" t="t" r="r" b="b"/>
              <a:pathLst>
                <a:path w="10761" h="22372" extrusionOk="0">
                  <a:moveTo>
                    <a:pt x="9028" y="0"/>
                  </a:moveTo>
                  <a:lnTo>
                    <a:pt x="1" y="22372"/>
                  </a:lnTo>
                  <a:cubicBezTo>
                    <a:pt x="6627" y="18177"/>
                    <a:pt x="10670" y="10943"/>
                    <a:pt x="10761" y="3101"/>
                  </a:cubicBezTo>
                  <a:cubicBezTo>
                    <a:pt x="10761" y="2098"/>
                    <a:pt x="10639" y="1004"/>
                    <a:pt x="9880" y="365"/>
                  </a:cubicBezTo>
                  <a:cubicBezTo>
                    <a:pt x="9636" y="183"/>
                    <a:pt x="9332" y="31"/>
                    <a:pt x="90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7" name="Google Shape;197;p16"/>
            <p:cNvSpPr/>
            <p:nvPr/>
          </p:nvSpPr>
          <p:spPr>
            <a:xfrm>
              <a:off x="-4499721" y="1871615"/>
              <a:ext cx="360248" cy="656705"/>
            </a:xfrm>
            <a:custGeom>
              <a:avLst/>
              <a:gdLst/>
              <a:ahLst/>
              <a:cxnLst/>
              <a:rect l="l" t="t" r="r" b="b"/>
              <a:pathLst>
                <a:path w="10549" h="19230" extrusionOk="0">
                  <a:moveTo>
                    <a:pt x="8724" y="0"/>
                  </a:moveTo>
                  <a:lnTo>
                    <a:pt x="8664" y="31"/>
                  </a:lnTo>
                  <a:cubicBezTo>
                    <a:pt x="3223" y="3769"/>
                    <a:pt x="1" y="10000"/>
                    <a:pt x="153" y="16627"/>
                  </a:cubicBezTo>
                  <a:cubicBezTo>
                    <a:pt x="183" y="17478"/>
                    <a:pt x="335" y="18420"/>
                    <a:pt x="1004" y="18906"/>
                  </a:cubicBezTo>
                  <a:cubicBezTo>
                    <a:pt x="1217" y="19089"/>
                    <a:pt x="1490" y="19180"/>
                    <a:pt x="1733" y="19210"/>
                  </a:cubicBezTo>
                  <a:cubicBezTo>
                    <a:pt x="1823" y="19223"/>
                    <a:pt x="1913" y="19229"/>
                    <a:pt x="2005" y="19229"/>
                  </a:cubicBezTo>
                  <a:cubicBezTo>
                    <a:pt x="2780" y="19229"/>
                    <a:pt x="3600" y="18791"/>
                    <a:pt x="4226" y="18329"/>
                  </a:cubicBezTo>
                  <a:cubicBezTo>
                    <a:pt x="6931" y="16292"/>
                    <a:pt x="8846" y="13405"/>
                    <a:pt x="9727" y="10122"/>
                  </a:cubicBezTo>
                  <a:cubicBezTo>
                    <a:pt x="10548" y="6900"/>
                    <a:pt x="10092" y="3040"/>
                    <a:pt x="8724" y="0"/>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8" name="Google Shape;198;p16"/>
            <p:cNvSpPr/>
            <p:nvPr/>
          </p:nvSpPr>
          <p:spPr>
            <a:xfrm>
              <a:off x="-4499721" y="1872640"/>
              <a:ext cx="295876" cy="655031"/>
            </a:xfrm>
            <a:custGeom>
              <a:avLst/>
              <a:gdLst/>
              <a:ahLst/>
              <a:cxnLst/>
              <a:rect l="l" t="t" r="r" b="b"/>
              <a:pathLst>
                <a:path w="8664" h="19181" extrusionOk="0">
                  <a:moveTo>
                    <a:pt x="8664" y="1"/>
                  </a:moveTo>
                  <a:lnTo>
                    <a:pt x="8664" y="1"/>
                  </a:lnTo>
                  <a:cubicBezTo>
                    <a:pt x="3223" y="3739"/>
                    <a:pt x="1" y="9970"/>
                    <a:pt x="153" y="16597"/>
                  </a:cubicBezTo>
                  <a:cubicBezTo>
                    <a:pt x="183" y="17448"/>
                    <a:pt x="335" y="18390"/>
                    <a:pt x="1004" y="18876"/>
                  </a:cubicBezTo>
                  <a:cubicBezTo>
                    <a:pt x="1217" y="19059"/>
                    <a:pt x="1490" y="19150"/>
                    <a:pt x="1733" y="19180"/>
                  </a:cubicBezTo>
                  <a:lnTo>
                    <a:pt x="8664" y="1"/>
                  </a:ln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9" name="Google Shape;199;p16"/>
            <p:cNvSpPr/>
            <p:nvPr/>
          </p:nvSpPr>
          <p:spPr>
            <a:xfrm>
              <a:off x="-4106313" y="1723165"/>
              <a:ext cx="543975" cy="398770"/>
            </a:xfrm>
            <a:custGeom>
              <a:avLst/>
              <a:gdLst/>
              <a:ahLst/>
              <a:cxnLst/>
              <a:rect l="l" t="t" r="r" b="b"/>
              <a:pathLst>
                <a:path w="15929" h="11677" extrusionOk="0">
                  <a:moveTo>
                    <a:pt x="1" y="1"/>
                  </a:moveTo>
                  <a:cubicBezTo>
                    <a:pt x="548" y="3040"/>
                    <a:pt x="2189" y="6201"/>
                    <a:pt x="4499" y="8238"/>
                  </a:cubicBezTo>
                  <a:cubicBezTo>
                    <a:pt x="6840" y="10305"/>
                    <a:pt x="9788" y="11521"/>
                    <a:pt x="12888" y="11673"/>
                  </a:cubicBezTo>
                  <a:cubicBezTo>
                    <a:pt x="12965" y="11675"/>
                    <a:pt x="13043" y="11677"/>
                    <a:pt x="13121" y="11677"/>
                  </a:cubicBezTo>
                  <a:cubicBezTo>
                    <a:pt x="13887" y="11677"/>
                    <a:pt x="14736" y="11533"/>
                    <a:pt x="15259" y="11065"/>
                  </a:cubicBezTo>
                  <a:cubicBezTo>
                    <a:pt x="15442" y="10913"/>
                    <a:pt x="15594" y="10700"/>
                    <a:pt x="15685" y="10457"/>
                  </a:cubicBezTo>
                  <a:cubicBezTo>
                    <a:pt x="15928" y="9727"/>
                    <a:pt x="15533" y="8937"/>
                    <a:pt x="15138" y="8299"/>
                  </a:cubicBezTo>
                  <a:cubicBezTo>
                    <a:pt x="11825" y="3162"/>
                    <a:pt x="6171" y="31"/>
                    <a:pt x="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0" name="Google Shape;200;p16"/>
            <p:cNvSpPr/>
            <p:nvPr/>
          </p:nvSpPr>
          <p:spPr>
            <a:xfrm>
              <a:off x="-4104229" y="1723165"/>
              <a:ext cx="541892" cy="377870"/>
            </a:xfrm>
            <a:custGeom>
              <a:avLst/>
              <a:gdLst/>
              <a:ahLst/>
              <a:cxnLst/>
              <a:rect l="l" t="t" r="r" b="b"/>
              <a:pathLst>
                <a:path w="15868" h="11065" extrusionOk="0">
                  <a:moveTo>
                    <a:pt x="1" y="1"/>
                  </a:moveTo>
                  <a:lnTo>
                    <a:pt x="15198" y="11065"/>
                  </a:lnTo>
                  <a:cubicBezTo>
                    <a:pt x="15411" y="10913"/>
                    <a:pt x="15533" y="10700"/>
                    <a:pt x="15624" y="10457"/>
                  </a:cubicBezTo>
                  <a:cubicBezTo>
                    <a:pt x="15867" y="9727"/>
                    <a:pt x="15502" y="8937"/>
                    <a:pt x="15077" y="8299"/>
                  </a:cubicBezTo>
                  <a:cubicBezTo>
                    <a:pt x="11794" y="3162"/>
                    <a:pt x="6110" y="31"/>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1" name="Google Shape;201;p16"/>
            <p:cNvSpPr/>
            <p:nvPr/>
          </p:nvSpPr>
          <p:spPr>
            <a:xfrm>
              <a:off x="-4536432" y="997410"/>
              <a:ext cx="1080950" cy="488208"/>
            </a:xfrm>
            <a:custGeom>
              <a:avLst/>
              <a:gdLst/>
              <a:ahLst/>
              <a:cxnLst/>
              <a:rect l="l" t="t" r="r" b="b"/>
              <a:pathLst>
                <a:path w="31653" h="14296" extrusionOk="0">
                  <a:moveTo>
                    <a:pt x="31150" y="0"/>
                  </a:moveTo>
                  <a:cubicBezTo>
                    <a:pt x="31088" y="0"/>
                    <a:pt x="31022" y="20"/>
                    <a:pt x="30955" y="67"/>
                  </a:cubicBezTo>
                  <a:cubicBezTo>
                    <a:pt x="26304" y="3441"/>
                    <a:pt x="21714" y="7362"/>
                    <a:pt x="16365" y="9611"/>
                  </a:cubicBezTo>
                  <a:cubicBezTo>
                    <a:pt x="11319" y="11769"/>
                    <a:pt x="5848" y="12651"/>
                    <a:pt x="468" y="13563"/>
                  </a:cubicBezTo>
                  <a:cubicBezTo>
                    <a:pt x="1" y="13621"/>
                    <a:pt x="178" y="14296"/>
                    <a:pt x="597" y="14296"/>
                  </a:cubicBezTo>
                  <a:cubicBezTo>
                    <a:pt x="614" y="14296"/>
                    <a:pt x="632" y="14294"/>
                    <a:pt x="650" y="14292"/>
                  </a:cubicBezTo>
                  <a:cubicBezTo>
                    <a:pt x="6091" y="13380"/>
                    <a:pt x="11562" y="12468"/>
                    <a:pt x="16669" y="10310"/>
                  </a:cubicBezTo>
                  <a:cubicBezTo>
                    <a:pt x="22049" y="8031"/>
                    <a:pt x="26639" y="4140"/>
                    <a:pt x="31350" y="736"/>
                  </a:cubicBezTo>
                  <a:cubicBezTo>
                    <a:pt x="31653" y="483"/>
                    <a:pt x="31453" y="0"/>
                    <a:pt x="311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2" name="Google Shape;202;p16"/>
            <p:cNvSpPr/>
            <p:nvPr/>
          </p:nvSpPr>
          <p:spPr>
            <a:xfrm>
              <a:off x="-4456623" y="1416532"/>
              <a:ext cx="1001039" cy="248680"/>
            </a:xfrm>
            <a:custGeom>
              <a:avLst/>
              <a:gdLst/>
              <a:ahLst/>
              <a:cxnLst/>
              <a:rect l="l" t="t" r="r" b="b"/>
              <a:pathLst>
                <a:path w="29313" h="7282" extrusionOk="0">
                  <a:moveTo>
                    <a:pt x="9169" y="1"/>
                  </a:moveTo>
                  <a:cubicBezTo>
                    <a:pt x="6249" y="1"/>
                    <a:pt x="3314" y="385"/>
                    <a:pt x="441" y="1168"/>
                  </a:cubicBezTo>
                  <a:cubicBezTo>
                    <a:pt x="0" y="1306"/>
                    <a:pt x="109" y="1918"/>
                    <a:pt x="495" y="1918"/>
                  </a:cubicBezTo>
                  <a:cubicBezTo>
                    <a:pt x="535" y="1918"/>
                    <a:pt x="578" y="1912"/>
                    <a:pt x="623" y="1897"/>
                  </a:cubicBezTo>
                  <a:lnTo>
                    <a:pt x="654" y="1928"/>
                  </a:lnTo>
                  <a:cubicBezTo>
                    <a:pt x="3479" y="1152"/>
                    <a:pt x="6361" y="772"/>
                    <a:pt x="9227" y="772"/>
                  </a:cubicBezTo>
                  <a:cubicBezTo>
                    <a:pt x="16136" y="772"/>
                    <a:pt x="22946" y="2984"/>
                    <a:pt x="28618" y="7217"/>
                  </a:cubicBezTo>
                  <a:cubicBezTo>
                    <a:pt x="28678" y="7262"/>
                    <a:pt x="28738" y="7281"/>
                    <a:pt x="28796" y="7281"/>
                  </a:cubicBezTo>
                  <a:cubicBezTo>
                    <a:pt x="29091" y="7281"/>
                    <a:pt x="29313" y="6777"/>
                    <a:pt x="28982" y="6548"/>
                  </a:cubicBezTo>
                  <a:cubicBezTo>
                    <a:pt x="23199" y="2248"/>
                    <a:pt x="16228" y="1"/>
                    <a:pt x="916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3" name="Google Shape;203;p16"/>
            <p:cNvSpPr/>
            <p:nvPr/>
          </p:nvSpPr>
          <p:spPr>
            <a:xfrm>
              <a:off x="-4543296" y="1234752"/>
              <a:ext cx="1369278" cy="220677"/>
            </a:xfrm>
            <a:custGeom>
              <a:avLst/>
              <a:gdLst/>
              <a:ahLst/>
              <a:cxnLst/>
              <a:rect l="l" t="t" r="r" b="b"/>
              <a:pathLst>
                <a:path w="40096" h="6462" extrusionOk="0">
                  <a:moveTo>
                    <a:pt x="26455" y="0"/>
                  </a:moveTo>
                  <a:cubicBezTo>
                    <a:pt x="24524" y="0"/>
                    <a:pt x="22576" y="201"/>
                    <a:pt x="20639" y="594"/>
                  </a:cubicBezTo>
                  <a:cubicBezTo>
                    <a:pt x="13861" y="1992"/>
                    <a:pt x="7477" y="5184"/>
                    <a:pt x="486" y="5701"/>
                  </a:cubicBezTo>
                  <a:cubicBezTo>
                    <a:pt x="10" y="5730"/>
                    <a:pt x="0" y="6461"/>
                    <a:pt x="458" y="6461"/>
                  </a:cubicBezTo>
                  <a:cubicBezTo>
                    <a:pt x="468" y="6461"/>
                    <a:pt x="477" y="6461"/>
                    <a:pt x="486" y="6461"/>
                  </a:cubicBezTo>
                  <a:cubicBezTo>
                    <a:pt x="7113" y="5974"/>
                    <a:pt x="13192" y="3147"/>
                    <a:pt x="19575" y="1628"/>
                  </a:cubicBezTo>
                  <a:cubicBezTo>
                    <a:pt x="21885" y="1071"/>
                    <a:pt x="24210" y="780"/>
                    <a:pt x="26509" y="780"/>
                  </a:cubicBezTo>
                  <a:cubicBezTo>
                    <a:pt x="30986" y="780"/>
                    <a:pt x="35366" y="1882"/>
                    <a:pt x="39363" y="4272"/>
                  </a:cubicBezTo>
                  <a:cubicBezTo>
                    <a:pt x="39424" y="4303"/>
                    <a:pt x="39484" y="4316"/>
                    <a:pt x="39541" y="4316"/>
                  </a:cubicBezTo>
                  <a:cubicBezTo>
                    <a:pt x="39878" y="4316"/>
                    <a:pt x="40096" y="3837"/>
                    <a:pt x="39758" y="3603"/>
                  </a:cubicBezTo>
                  <a:lnTo>
                    <a:pt x="39758" y="3603"/>
                  </a:lnTo>
                  <a:lnTo>
                    <a:pt x="39758" y="3634"/>
                  </a:lnTo>
                  <a:cubicBezTo>
                    <a:pt x="35657" y="1165"/>
                    <a:pt x="31102" y="0"/>
                    <a:pt x="2645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4" name="Google Shape;204;p16"/>
            <p:cNvSpPr/>
            <p:nvPr/>
          </p:nvSpPr>
          <p:spPr>
            <a:xfrm>
              <a:off x="-3558239" y="609363"/>
              <a:ext cx="722512" cy="477690"/>
            </a:xfrm>
            <a:custGeom>
              <a:avLst/>
              <a:gdLst/>
              <a:ahLst/>
              <a:cxnLst/>
              <a:rect l="l" t="t" r="r" b="b"/>
              <a:pathLst>
                <a:path w="21157" h="13988" extrusionOk="0">
                  <a:moveTo>
                    <a:pt x="17282" y="1"/>
                  </a:moveTo>
                  <a:cubicBezTo>
                    <a:pt x="13347" y="1"/>
                    <a:pt x="9509" y="1306"/>
                    <a:pt x="6384" y="3740"/>
                  </a:cubicBezTo>
                  <a:cubicBezTo>
                    <a:pt x="3253" y="6171"/>
                    <a:pt x="913" y="10092"/>
                    <a:pt x="1" y="13953"/>
                  </a:cubicBezTo>
                  <a:lnTo>
                    <a:pt x="61" y="13953"/>
                  </a:lnTo>
                  <a:cubicBezTo>
                    <a:pt x="482" y="13976"/>
                    <a:pt x="902" y="13987"/>
                    <a:pt x="1321" y="13987"/>
                  </a:cubicBezTo>
                  <a:cubicBezTo>
                    <a:pt x="8674" y="13987"/>
                    <a:pt x="15631" y="10481"/>
                    <a:pt x="20031" y="4500"/>
                  </a:cubicBezTo>
                  <a:cubicBezTo>
                    <a:pt x="20609" y="3709"/>
                    <a:pt x="21156" y="2737"/>
                    <a:pt x="20882" y="1764"/>
                  </a:cubicBezTo>
                  <a:cubicBezTo>
                    <a:pt x="20791" y="1460"/>
                    <a:pt x="20609" y="1187"/>
                    <a:pt x="20396" y="943"/>
                  </a:cubicBezTo>
                  <a:cubicBezTo>
                    <a:pt x="19697" y="244"/>
                    <a:pt x="18481" y="1"/>
                    <a:pt x="17417" y="1"/>
                  </a:cubicBezTo>
                  <a:cubicBezTo>
                    <a:pt x="17372" y="1"/>
                    <a:pt x="17327" y="1"/>
                    <a:pt x="1728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5" name="Google Shape;205;p16"/>
            <p:cNvSpPr/>
            <p:nvPr/>
          </p:nvSpPr>
          <p:spPr>
            <a:xfrm>
              <a:off x="-3556156" y="641567"/>
              <a:ext cx="720428" cy="445487"/>
            </a:xfrm>
            <a:custGeom>
              <a:avLst/>
              <a:gdLst/>
              <a:ahLst/>
              <a:cxnLst/>
              <a:rect l="l" t="t" r="r" b="b"/>
              <a:pathLst>
                <a:path w="21096" h="13045" extrusionOk="0">
                  <a:moveTo>
                    <a:pt x="20335" y="0"/>
                  </a:moveTo>
                  <a:lnTo>
                    <a:pt x="0" y="13010"/>
                  </a:lnTo>
                  <a:cubicBezTo>
                    <a:pt x="423" y="13033"/>
                    <a:pt x="844" y="13044"/>
                    <a:pt x="1265" y="13044"/>
                  </a:cubicBezTo>
                  <a:cubicBezTo>
                    <a:pt x="8643" y="13044"/>
                    <a:pt x="15599" y="9538"/>
                    <a:pt x="19970" y="3557"/>
                  </a:cubicBezTo>
                  <a:cubicBezTo>
                    <a:pt x="20548" y="2766"/>
                    <a:pt x="21095" y="1763"/>
                    <a:pt x="20821" y="821"/>
                  </a:cubicBezTo>
                  <a:cubicBezTo>
                    <a:pt x="20730" y="517"/>
                    <a:pt x="20548" y="244"/>
                    <a:pt x="203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6" name="Google Shape;206;p16"/>
            <p:cNvSpPr/>
            <p:nvPr/>
          </p:nvSpPr>
          <p:spPr>
            <a:xfrm>
              <a:off x="-3412897" y="1249402"/>
              <a:ext cx="614529" cy="294715"/>
            </a:xfrm>
            <a:custGeom>
              <a:avLst/>
              <a:gdLst/>
              <a:ahLst/>
              <a:cxnLst/>
              <a:rect l="l" t="t" r="r" b="b"/>
              <a:pathLst>
                <a:path w="17995" h="8630" extrusionOk="0">
                  <a:moveTo>
                    <a:pt x="5037" y="0"/>
                  </a:moveTo>
                  <a:cubicBezTo>
                    <a:pt x="3364" y="0"/>
                    <a:pt x="1679" y="234"/>
                    <a:pt x="30" y="712"/>
                  </a:cubicBezTo>
                  <a:lnTo>
                    <a:pt x="0" y="712"/>
                  </a:lnTo>
                  <a:cubicBezTo>
                    <a:pt x="1368" y="3448"/>
                    <a:pt x="3830" y="6032"/>
                    <a:pt x="6626" y="7339"/>
                  </a:cubicBezTo>
                  <a:cubicBezTo>
                    <a:pt x="8449" y="8191"/>
                    <a:pt x="10441" y="8629"/>
                    <a:pt x="12448" y="8629"/>
                  </a:cubicBezTo>
                  <a:cubicBezTo>
                    <a:pt x="13520" y="8629"/>
                    <a:pt x="14596" y="8504"/>
                    <a:pt x="15654" y="8250"/>
                  </a:cubicBezTo>
                  <a:cubicBezTo>
                    <a:pt x="16444" y="8068"/>
                    <a:pt x="17326" y="7673"/>
                    <a:pt x="17721" y="7035"/>
                  </a:cubicBezTo>
                  <a:cubicBezTo>
                    <a:pt x="17873" y="6822"/>
                    <a:pt x="17934" y="6579"/>
                    <a:pt x="17964" y="6305"/>
                  </a:cubicBezTo>
                  <a:cubicBezTo>
                    <a:pt x="17994" y="5545"/>
                    <a:pt x="17417" y="4907"/>
                    <a:pt x="16809" y="4390"/>
                  </a:cubicBezTo>
                  <a:cubicBezTo>
                    <a:pt x="13509" y="1528"/>
                    <a:pt x="9314" y="0"/>
                    <a:pt x="50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7" name="Google Shape;207;p16"/>
            <p:cNvSpPr/>
            <p:nvPr/>
          </p:nvSpPr>
          <p:spPr>
            <a:xfrm>
              <a:off x="-3411872" y="1249402"/>
              <a:ext cx="613505" cy="240245"/>
            </a:xfrm>
            <a:custGeom>
              <a:avLst/>
              <a:gdLst/>
              <a:ahLst/>
              <a:cxnLst/>
              <a:rect l="l" t="t" r="r" b="b"/>
              <a:pathLst>
                <a:path w="17965" h="7035" extrusionOk="0">
                  <a:moveTo>
                    <a:pt x="5007" y="0"/>
                  </a:moveTo>
                  <a:cubicBezTo>
                    <a:pt x="3334" y="0"/>
                    <a:pt x="1649" y="234"/>
                    <a:pt x="0" y="712"/>
                  </a:cubicBezTo>
                  <a:lnTo>
                    <a:pt x="17691" y="7035"/>
                  </a:lnTo>
                  <a:cubicBezTo>
                    <a:pt x="17843" y="6822"/>
                    <a:pt x="17904" y="6579"/>
                    <a:pt x="17934" y="6335"/>
                  </a:cubicBezTo>
                  <a:cubicBezTo>
                    <a:pt x="17964" y="5576"/>
                    <a:pt x="17387" y="4907"/>
                    <a:pt x="16779" y="4390"/>
                  </a:cubicBezTo>
                  <a:cubicBezTo>
                    <a:pt x="13479" y="1528"/>
                    <a:pt x="9284" y="0"/>
                    <a:pt x="50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8" name="Google Shape;208;p16"/>
            <p:cNvSpPr/>
            <p:nvPr/>
          </p:nvSpPr>
          <p:spPr>
            <a:xfrm>
              <a:off x="-3611172" y="1580965"/>
              <a:ext cx="691333" cy="520480"/>
            </a:xfrm>
            <a:custGeom>
              <a:avLst/>
              <a:gdLst/>
              <a:ahLst/>
              <a:cxnLst/>
              <a:rect l="l" t="t" r="r" b="b"/>
              <a:pathLst>
                <a:path w="20244" h="15241" extrusionOk="0">
                  <a:moveTo>
                    <a:pt x="0" y="0"/>
                  </a:moveTo>
                  <a:lnTo>
                    <a:pt x="0" y="0"/>
                  </a:lnTo>
                  <a:cubicBezTo>
                    <a:pt x="639" y="3921"/>
                    <a:pt x="2675" y="7994"/>
                    <a:pt x="5593" y="10669"/>
                  </a:cubicBezTo>
                  <a:cubicBezTo>
                    <a:pt x="8572" y="13344"/>
                    <a:pt x="12341" y="14955"/>
                    <a:pt x="16323" y="15229"/>
                  </a:cubicBezTo>
                  <a:cubicBezTo>
                    <a:pt x="16463" y="15237"/>
                    <a:pt x="16606" y="15241"/>
                    <a:pt x="16750" y="15241"/>
                  </a:cubicBezTo>
                  <a:cubicBezTo>
                    <a:pt x="17699" y="15241"/>
                    <a:pt x="18703" y="15053"/>
                    <a:pt x="19363" y="14499"/>
                  </a:cubicBezTo>
                  <a:cubicBezTo>
                    <a:pt x="19606" y="14286"/>
                    <a:pt x="19788" y="14043"/>
                    <a:pt x="19910" y="13739"/>
                  </a:cubicBezTo>
                  <a:cubicBezTo>
                    <a:pt x="20244" y="12827"/>
                    <a:pt x="19788" y="11794"/>
                    <a:pt x="19271" y="10943"/>
                  </a:cubicBezTo>
                  <a:cubicBezTo>
                    <a:pt x="15138" y="4286"/>
                    <a:pt x="7903" y="183"/>
                    <a:pt x="61" y="31"/>
                  </a:cubicBez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9" name="Google Shape;209;p16"/>
            <p:cNvSpPr/>
            <p:nvPr/>
          </p:nvSpPr>
          <p:spPr>
            <a:xfrm>
              <a:off x="-3608064" y="1580965"/>
              <a:ext cx="688225" cy="495175"/>
            </a:xfrm>
            <a:custGeom>
              <a:avLst/>
              <a:gdLst/>
              <a:ahLst/>
              <a:cxnLst/>
              <a:rect l="l" t="t" r="r" b="b"/>
              <a:pathLst>
                <a:path w="20153" h="14500" extrusionOk="0">
                  <a:moveTo>
                    <a:pt x="1" y="0"/>
                  </a:moveTo>
                  <a:lnTo>
                    <a:pt x="19272" y="14499"/>
                  </a:lnTo>
                  <a:cubicBezTo>
                    <a:pt x="19515" y="14286"/>
                    <a:pt x="19697" y="14013"/>
                    <a:pt x="19819" y="13739"/>
                  </a:cubicBezTo>
                  <a:cubicBezTo>
                    <a:pt x="20153" y="12797"/>
                    <a:pt x="19697" y="11794"/>
                    <a:pt x="19180" y="10943"/>
                  </a:cubicBezTo>
                  <a:cubicBezTo>
                    <a:pt x="15047" y="4286"/>
                    <a:pt x="7812" y="152"/>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210" name="Google Shape;210;p16"/>
          <p:cNvGrpSpPr/>
          <p:nvPr/>
        </p:nvGrpSpPr>
        <p:grpSpPr>
          <a:xfrm>
            <a:off x="7502659" y="-1090935"/>
            <a:ext cx="2431070" cy="2849374"/>
            <a:chOff x="-7501642" y="749515"/>
            <a:chExt cx="2431070" cy="2849374"/>
          </a:xfrm>
        </p:grpSpPr>
        <p:sp>
          <p:nvSpPr>
            <p:cNvPr id="211" name="Google Shape;211;p16"/>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2" name="Google Shape;212;p16"/>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3" name="Google Shape;213;p16"/>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4" name="Google Shape;214;p16"/>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5" name="Google Shape;215;p16"/>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6" name="Google Shape;216;p16"/>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7" name="Google Shape;217;p16"/>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8" name="Google Shape;218;p16"/>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9" name="Google Shape;219;p16"/>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0" name="Google Shape;220;p16"/>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1" name="Google Shape;221;p16"/>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2" name="Google Shape;222;p16"/>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3" name="Google Shape;223;p16"/>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4" name="Google Shape;224;p16"/>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5" name="Google Shape;225;p16"/>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6" name="Google Shape;226;p16"/>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7" name="Google Shape;227;p16"/>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8" name="Google Shape;228;p16"/>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9" name="Google Shape;229;p16"/>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0" name="Google Shape;230;p16"/>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1" name="Google Shape;231;p16"/>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2" name="Google Shape;232;p16"/>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3" name="Google Shape;233;p16"/>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4" name="Google Shape;234;p16"/>
            <p:cNvSpPr/>
            <p:nvPr/>
          </p:nvSpPr>
          <p:spPr>
            <a:xfrm>
              <a:off x="-6677808" y="1846276"/>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5" name="Google Shape;235;p16"/>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6" name="Google Shape;236;p16"/>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7" name="Google Shape;237;p16"/>
            <p:cNvSpPr/>
            <p:nvPr/>
          </p:nvSpPr>
          <p:spPr>
            <a:xfrm>
              <a:off x="-7167416" y="2528661"/>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8" name="Google Shape;238;p16"/>
            <p:cNvSpPr/>
            <p:nvPr/>
          </p:nvSpPr>
          <p:spPr>
            <a:xfrm>
              <a:off x="-7166358" y="2528661"/>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9" name="Google Shape;239;p16"/>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0" name="Google Shape;240;p16"/>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1" name="Google Shape;241;p16"/>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2" name="Google Shape;242;p16"/>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43" name="Google Shape;243;p16"/>
          <p:cNvSpPr/>
          <p:nvPr/>
        </p:nvSpPr>
        <p:spPr>
          <a:xfrm>
            <a:off x="-254349" y="43530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4" name="Google Shape;244;p16"/>
          <p:cNvSpPr/>
          <p:nvPr/>
        </p:nvSpPr>
        <p:spPr>
          <a:xfrm>
            <a:off x="8482701" y="2906567"/>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5" name="Google Shape;245;p16"/>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8534958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283"/>
        <p:cNvGrpSpPr/>
        <p:nvPr/>
      </p:nvGrpSpPr>
      <p:grpSpPr>
        <a:xfrm>
          <a:off x="0" y="0"/>
          <a:ext cx="0" cy="0"/>
          <a:chOff x="0" y="0"/>
          <a:chExt cx="0" cy="0"/>
        </a:xfrm>
      </p:grpSpPr>
      <p:sp>
        <p:nvSpPr>
          <p:cNvPr id="284" name="Google Shape;284;p18"/>
          <p:cNvSpPr/>
          <p:nvPr/>
        </p:nvSpPr>
        <p:spPr>
          <a:xfrm rot="10422725">
            <a:off x="3430180" y="846394"/>
            <a:ext cx="5886014" cy="5127728"/>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5" name="Google Shape;285;p18"/>
          <p:cNvSpPr/>
          <p:nvPr/>
        </p:nvSpPr>
        <p:spPr>
          <a:xfrm>
            <a:off x="8170051" y="941527"/>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6" name="Google Shape;286;p18"/>
          <p:cNvSpPr/>
          <p:nvPr/>
        </p:nvSpPr>
        <p:spPr>
          <a:xfrm rot="6209914">
            <a:off x="7731168" y="3943071"/>
            <a:ext cx="1976526" cy="1188494"/>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87" name="Google Shape;287;p18"/>
          <p:cNvGrpSpPr/>
          <p:nvPr/>
        </p:nvGrpSpPr>
        <p:grpSpPr>
          <a:xfrm rot="1959041">
            <a:off x="-217175" y="63323"/>
            <a:ext cx="1860805" cy="907960"/>
            <a:chOff x="10083475" y="3839575"/>
            <a:chExt cx="1221925" cy="596225"/>
          </a:xfrm>
        </p:grpSpPr>
        <p:sp>
          <p:nvSpPr>
            <p:cNvPr id="288" name="Google Shape;288;p18"/>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9" name="Google Shape;289;p18"/>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90" name="Google Shape;290;p18"/>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501380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ackground">
  <p:cSld name="BLANK_1">
    <p:spTree>
      <p:nvGrpSpPr>
        <p:cNvPr id="1" name="Shape 2328"/>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291"/>
        <p:cNvGrpSpPr/>
        <p:nvPr/>
      </p:nvGrpSpPr>
      <p:grpSpPr>
        <a:xfrm>
          <a:off x="0" y="0"/>
          <a:ext cx="0" cy="0"/>
          <a:chOff x="0" y="0"/>
          <a:chExt cx="0" cy="0"/>
        </a:xfrm>
      </p:grpSpPr>
      <p:sp>
        <p:nvSpPr>
          <p:cNvPr id="292" name="Google Shape;292;p19"/>
          <p:cNvSpPr/>
          <p:nvPr/>
        </p:nvSpPr>
        <p:spPr>
          <a:xfrm rot="1652765">
            <a:off x="-6237916" y="-4582326"/>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3" name="Google Shape;293;p19"/>
          <p:cNvSpPr/>
          <p:nvPr/>
        </p:nvSpPr>
        <p:spPr>
          <a:xfrm>
            <a:off x="37476" y="166976"/>
            <a:ext cx="980350" cy="372533"/>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4" name="Google Shape;294;p19"/>
          <p:cNvSpPr/>
          <p:nvPr/>
        </p:nvSpPr>
        <p:spPr>
          <a:xfrm rot="-1652765" flipH="1">
            <a:off x="7494009" y="-4396077"/>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5" name="Google Shape;295;p19"/>
          <p:cNvSpPr/>
          <p:nvPr/>
        </p:nvSpPr>
        <p:spPr>
          <a:xfrm flipH="1">
            <a:off x="8140026" y="655776"/>
            <a:ext cx="980350" cy="372533"/>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6" name="Google Shape;296;p19"/>
          <p:cNvSpPr/>
          <p:nvPr/>
        </p:nvSpPr>
        <p:spPr>
          <a:xfrm rot="7420455" flipH="1">
            <a:off x="7721009" y="3762228"/>
            <a:ext cx="1976653" cy="118857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97" name="Google Shape;297;p19"/>
          <p:cNvGrpSpPr/>
          <p:nvPr/>
        </p:nvGrpSpPr>
        <p:grpSpPr>
          <a:xfrm rot="-7218994" flipH="1">
            <a:off x="-659823" y="2477601"/>
            <a:ext cx="1860809" cy="907961"/>
            <a:chOff x="10083475" y="3839575"/>
            <a:chExt cx="1221925" cy="596225"/>
          </a:xfrm>
        </p:grpSpPr>
        <p:sp>
          <p:nvSpPr>
            <p:cNvPr id="298" name="Google Shape;298;p19"/>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9" name="Google Shape;299;p19"/>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00" name="Google Shape;300;p19"/>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9357873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301"/>
        <p:cNvGrpSpPr/>
        <p:nvPr/>
      </p:nvGrpSpPr>
      <p:grpSpPr>
        <a:xfrm>
          <a:off x="0" y="0"/>
          <a:ext cx="0" cy="0"/>
          <a:chOff x="0" y="0"/>
          <a:chExt cx="0" cy="0"/>
        </a:xfrm>
      </p:grpSpPr>
      <p:sp>
        <p:nvSpPr>
          <p:cNvPr id="302" name="Google Shape;302;p20"/>
          <p:cNvSpPr/>
          <p:nvPr/>
        </p:nvSpPr>
        <p:spPr>
          <a:xfrm rot="-5266434">
            <a:off x="-3455729" y="2073787"/>
            <a:ext cx="4707909" cy="361359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3" name="Google Shape;303;p20"/>
          <p:cNvSpPr/>
          <p:nvPr/>
        </p:nvSpPr>
        <p:spPr>
          <a:xfrm rot="817974">
            <a:off x="5764159" y="-2163976"/>
            <a:ext cx="4707987" cy="361349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4" name="Google Shape;304;p20"/>
          <p:cNvSpPr/>
          <p:nvPr/>
        </p:nvSpPr>
        <p:spPr>
          <a:xfrm>
            <a:off x="7628151" y="293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5" name="Google Shape;305;p20"/>
          <p:cNvSpPr txBox="1">
            <a:spLocks noGrp="1"/>
          </p:cNvSpPr>
          <p:nvPr>
            <p:ph type="title"/>
          </p:nvPr>
        </p:nvSpPr>
        <p:spPr>
          <a:xfrm>
            <a:off x="4191000" y="1625350"/>
            <a:ext cx="4239900" cy="1312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06" name="Google Shape;306;p20"/>
          <p:cNvSpPr txBox="1">
            <a:spLocks noGrp="1"/>
          </p:cNvSpPr>
          <p:nvPr>
            <p:ph type="subTitle" idx="1"/>
          </p:nvPr>
        </p:nvSpPr>
        <p:spPr>
          <a:xfrm>
            <a:off x="5048250" y="3098700"/>
            <a:ext cx="3382800" cy="1004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8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818874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307"/>
        <p:cNvGrpSpPr/>
        <p:nvPr/>
      </p:nvGrpSpPr>
      <p:grpSpPr>
        <a:xfrm>
          <a:off x="0" y="0"/>
          <a:ext cx="0" cy="0"/>
          <a:chOff x="0" y="0"/>
          <a:chExt cx="0" cy="0"/>
        </a:xfrm>
      </p:grpSpPr>
      <p:sp>
        <p:nvSpPr>
          <p:cNvPr id="308" name="Google Shape;308;p21"/>
          <p:cNvSpPr/>
          <p:nvPr/>
        </p:nvSpPr>
        <p:spPr>
          <a:xfrm rot="-9882091">
            <a:off x="3569485" y="520284"/>
            <a:ext cx="6195126" cy="4754992"/>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9" name="Google Shape;309;p21"/>
          <p:cNvSpPr/>
          <p:nvPr/>
        </p:nvSpPr>
        <p:spPr>
          <a:xfrm>
            <a:off x="8325464" y="232554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0" name="Google Shape;310;p21"/>
          <p:cNvSpPr txBox="1">
            <a:spLocks noGrp="1"/>
          </p:cNvSpPr>
          <p:nvPr>
            <p:ph type="title"/>
          </p:nvPr>
        </p:nvSpPr>
        <p:spPr>
          <a:xfrm>
            <a:off x="720000" y="369113"/>
            <a:ext cx="4880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11" name="Google Shape;311;p21"/>
          <p:cNvSpPr txBox="1">
            <a:spLocks noGrp="1"/>
          </p:cNvSpPr>
          <p:nvPr>
            <p:ph type="body" idx="1"/>
          </p:nvPr>
        </p:nvSpPr>
        <p:spPr>
          <a:xfrm>
            <a:off x="720000" y="1621399"/>
            <a:ext cx="3258900" cy="2977800"/>
          </a:xfrm>
          <a:prstGeom prst="rect">
            <a:avLst/>
          </a:prstGeom>
        </p:spPr>
        <p:txBody>
          <a:bodyPr spcFirstLastPara="1" wrap="square" lIns="91425" tIns="91425" rIns="91425" bIns="91425" anchor="t" anchorCtr="0">
            <a:noAutofit/>
          </a:bodyPr>
          <a:lstStyle>
            <a:lvl1pPr marL="457189" lvl="0" indent="-323842" rtl="0">
              <a:lnSpc>
                <a:spcPct val="100000"/>
              </a:lnSpc>
              <a:spcBef>
                <a:spcPts val="0"/>
              </a:spcBef>
              <a:spcAft>
                <a:spcPts val="0"/>
              </a:spcAft>
              <a:buSzPts val="1500"/>
              <a:buChar char="●"/>
              <a:defRPr sz="1600"/>
            </a:lvl1pPr>
            <a:lvl2pPr marL="914378" lvl="1" indent="-317492" rtl="0">
              <a:spcBef>
                <a:spcPts val="0"/>
              </a:spcBef>
              <a:spcAft>
                <a:spcPts val="0"/>
              </a:spcAft>
              <a:buSzPts val="1400"/>
              <a:buChar char="○"/>
              <a:defRPr/>
            </a:lvl2pPr>
            <a:lvl3pPr marL="1371566" lvl="2" indent="-317492" rtl="0">
              <a:spcBef>
                <a:spcPts val="0"/>
              </a:spcBef>
              <a:spcAft>
                <a:spcPts val="0"/>
              </a:spcAft>
              <a:buSzPts val="1400"/>
              <a:buChar char="■"/>
              <a:defRPr/>
            </a:lvl3pPr>
            <a:lvl4pPr marL="1828754" lvl="3" indent="-317492" rtl="0">
              <a:spcBef>
                <a:spcPts val="0"/>
              </a:spcBef>
              <a:spcAft>
                <a:spcPts val="0"/>
              </a:spcAft>
              <a:buSzPts val="1400"/>
              <a:buChar char="●"/>
              <a:defRPr/>
            </a:lvl4pPr>
            <a:lvl5pPr marL="2285943" lvl="4" indent="-317492" rtl="0">
              <a:spcBef>
                <a:spcPts val="0"/>
              </a:spcBef>
              <a:spcAft>
                <a:spcPts val="0"/>
              </a:spcAft>
              <a:buSzPts val="1400"/>
              <a:buChar char="○"/>
              <a:defRPr/>
            </a:lvl5pPr>
            <a:lvl6pPr marL="2743132" lvl="5" indent="-317492" rtl="0">
              <a:spcBef>
                <a:spcPts val="0"/>
              </a:spcBef>
              <a:spcAft>
                <a:spcPts val="0"/>
              </a:spcAft>
              <a:buSzPts val="1400"/>
              <a:buChar char="■"/>
              <a:defRPr/>
            </a:lvl6pPr>
            <a:lvl7pPr marL="3200320" lvl="6" indent="-317492" rtl="0">
              <a:spcBef>
                <a:spcPts val="0"/>
              </a:spcBef>
              <a:spcAft>
                <a:spcPts val="0"/>
              </a:spcAft>
              <a:buSzPts val="1400"/>
              <a:buChar char="●"/>
              <a:defRPr/>
            </a:lvl7pPr>
            <a:lvl8pPr marL="3657509" lvl="7" indent="-317492" rtl="0">
              <a:spcBef>
                <a:spcPts val="0"/>
              </a:spcBef>
              <a:spcAft>
                <a:spcPts val="0"/>
              </a:spcAft>
              <a:buSzPts val="1400"/>
              <a:buChar char="○"/>
              <a:defRPr/>
            </a:lvl8pPr>
            <a:lvl9pPr marL="4114697" lvl="8" indent="-317492" rtl="0">
              <a:spcBef>
                <a:spcPts val="0"/>
              </a:spcBef>
              <a:spcAft>
                <a:spcPts val="0"/>
              </a:spcAft>
              <a:buSzPts val="1400"/>
              <a:buChar char="■"/>
              <a:defRPr/>
            </a:lvl9pPr>
          </a:lstStyle>
          <a:p>
            <a:endParaRPr/>
          </a:p>
        </p:txBody>
      </p:sp>
      <p:sp>
        <p:nvSpPr>
          <p:cNvPr id="312" name="Google Shape;312;p21"/>
          <p:cNvSpPr/>
          <p:nvPr/>
        </p:nvSpPr>
        <p:spPr>
          <a:xfrm>
            <a:off x="168133" y="459920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3258106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313"/>
        <p:cNvGrpSpPr/>
        <p:nvPr/>
      </p:nvGrpSpPr>
      <p:grpSpPr>
        <a:xfrm>
          <a:off x="0" y="0"/>
          <a:ext cx="0" cy="0"/>
          <a:chOff x="0" y="0"/>
          <a:chExt cx="0" cy="0"/>
        </a:xfrm>
      </p:grpSpPr>
      <p:sp>
        <p:nvSpPr>
          <p:cNvPr id="314" name="Google Shape;314;p22"/>
          <p:cNvSpPr/>
          <p:nvPr/>
        </p:nvSpPr>
        <p:spPr>
          <a:xfrm rot="5790841">
            <a:off x="5464786" y="-4191070"/>
            <a:ext cx="7056929" cy="5048364"/>
          </a:xfrm>
          <a:custGeom>
            <a:avLst/>
            <a:gdLst/>
            <a:ahLst/>
            <a:cxnLst/>
            <a:rect l="l" t="t" r="r" b="b"/>
            <a:pathLst>
              <a:path w="154478" h="110510" extrusionOk="0">
                <a:moveTo>
                  <a:pt x="31082" y="1"/>
                </a:moveTo>
                <a:cubicBezTo>
                  <a:pt x="24503" y="1"/>
                  <a:pt x="17802" y="2714"/>
                  <a:pt x="12877" y="7188"/>
                </a:cubicBezTo>
                <a:cubicBezTo>
                  <a:pt x="5605" y="13826"/>
                  <a:pt x="1869" y="23633"/>
                  <a:pt x="935" y="33407"/>
                </a:cubicBezTo>
                <a:cubicBezTo>
                  <a:pt x="1" y="43181"/>
                  <a:pt x="1635" y="53054"/>
                  <a:pt x="3670" y="62628"/>
                </a:cubicBezTo>
                <a:cubicBezTo>
                  <a:pt x="6305" y="75003"/>
                  <a:pt x="15645" y="103023"/>
                  <a:pt x="42264" y="106226"/>
                </a:cubicBezTo>
                <a:cubicBezTo>
                  <a:pt x="42909" y="106306"/>
                  <a:pt x="43618" y="106343"/>
                  <a:pt x="44381" y="106343"/>
                </a:cubicBezTo>
                <a:cubicBezTo>
                  <a:pt x="53489" y="106343"/>
                  <a:pt x="70321" y="101032"/>
                  <a:pt x="77923" y="99554"/>
                </a:cubicBezTo>
                <a:cubicBezTo>
                  <a:pt x="79366" y="99284"/>
                  <a:pt x="80931" y="99054"/>
                  <a:pt x="82460" y="99054"/>
                </a:cubicBezTo>
                <a:cubicBezTo>
                  <a:pt x="84322" y="99054"/>
                  <a:pt x="86131" y="99395"/>
                  <a:pt x="87597" y="100422"/>
                </a:cubicBezTo>
                <a:cubicBezTo>
                  <a:pt x="98032" y="107755"/>
                  <a:pt x="109022" y="110510"/>
                  <a:pt x="118707" y="110510"/>
                </a:cubicBezTo>
                <a:cubicBezTo>
                  <a:pt x="130785" y="110510"/>
                  <a:pt x="140832" y="106224"/>
                  <a:pt x="145238" y="101189"/>
                </a:cubicBezTo>
                <a:cubicBezTo>
                  <a:pt x="151442" y="94050"/>
                  <a:pt x="154478" y="84444"/>
                  <a:pt x="154444" y="74970"/>
                </a:cubicBezTo>
                <a:cubicBezTo>
                  <a:pt x="154411" y="65530"/>
                  <a:pt x="151476" y="56223"/>
                  <a:pt x="146872" y="47951"/>
                </a:cubicBezTo>
                <a:cubicBezTo>
                  <a:pt x="142936" y="40912"/>
                  <a:pt x="137732" y="34474"/>
                  <a:pt x="131061" y="30005"/>
                </a:cubicBezTo>
                <a:cubicBezTo>
                  <a:pt x="125572" y="26373"/>
                  <a:pt x="119033" y="24127"/>
                  <a:pt x="112487" y="24127"/>
                </a:cubicBezTo>
                <a:cubicBezTo>
                  <a:pt x="111036" y="24127"/>
                  <a:pt x="109585" y="24237"/>
                  <a:pt x="108145" y="24467"/>
                </a:cubicBezTo>
                <a:cubicBezTo>
                  <a:pt x="100206" y="25735"/>
                  <a:pt x="92800" y="30939"/>
                  <a:pt x="89731" y="38377"/>
                </a:cubicBezTo>
                <a:cubicBezTo>
                  <a:pt x="88889" y="40436"/>
                  <a:pt x="86909" y="41766"/>
                  <a:pt x="84719" y="41766"/>
                </a:cubicBezTo>
                <a:cubicBezTo>
                  <a:pt x="84567" y="41766"/>
                  <a:pt x="84414" y="41759"/>
                  <a:pt x="84261" y="41746"/>
                </a:cubicBezTo>
                <a:cubicBezTo>
                  <a:pt x="81893" y="41546"/>
                  <a:pt x="79724" y="40145"/>
                  <a:pt x="78157" y="38377"/>
                </a:cubicBezTo>
                <a:cubicBezTo>
                  <a:pt x="76555" y="36609"/>
                  <a:pt x="54073" y="8322"/>
                  <a:pt x="40196" y="1951"/>
                </a:cubicBezTo>
                <a:cubicBezTo>
                  <a:pt x="37322" y="617"/>
                  <a:pt x="34216" y="1"/>
                  <a:pt x="310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5" name="Google Shape;315;p22"/>
          <p:cNvSpPr/>
          <p:nvPr/>
        </p:nvSpPr>
        <p:spPr>
          <a:xfrm rot="6975477">
            <a:off x="-3717110" y="-1984627"/>
            <a:ext cx="7056754" cy="5048239"/>
          </a:xfrm>
          <a:custGeom>
            <a:avLst/>
            <a:gdLst/>
            <a:ahLst/>
            <a:cxnLst/>
            <a:rect l="l" t="t" r="r" b="b"/>
            <a:pathLst>
              <a:path w="154478" h="110510" extrusionOk="0">
                <a:moveTo>
                  <a:pt x="31082" y="1"/>
                </a:moveTo>
                <a:cubicBezTo>
                  <a:pt x="24503" y="1"/>
                  <a:pt x="17802" y="2714"/>
                  <a:pt x="12877" y="7188"/>
                </a:cubicBezTo>
                <a:cubicBezTo>
                  <a:pt x="5605" y="13826"/>
                  <a:pt x="1869" y="23633"/>
                  <a:pt x="935" y="33407"/>
                </a:cubicBezTo>
                <a:cubicBezTo>
                  <a:pt x="1" y="43181"/>
                  <a:pt x="1635" y="53054"/>
                  <a:pt x="3670" y="62628"/>
                </a:cubicBezTo>
                <a:cubicBezTo>
                  <a:pt x="6305" y="75003"/>
                  <a:pt x="15645" y="103023"/>
                  <a:pt x="42264" y="106226"/>
                </a:cubicBezTo>
                <a:cubicBezTo>
                  <a:pt x="42909" y="106306"/>
                  <a:pt x="43618" y="106343"/>
                  <a:pt x="44381" y="106343"/>
                </a:cubicBezTo>
                <a:cubicBezTo>
                  <a:pt x="53489" y="106343"/>
                  <a:pt x="70321" y="101032"/>
                  <a:pt x="77923" y="99554"/>
                </a:cubicBezTo>
                <a:cubicBezTo>
                  <a:pt x="79366" y="99284"/>
                  <a:pt x="80931" y="99054"/>
                  <a:pt x="82460" y="99054"/>
                </a:cubicBezTo>
                <a:cubicBezTo>
                  <a:pt x="84322" y="99054"/>
                  <a:pt x="86131" y="99395"/>
                  <a:pt x="87597" y="100422"/>
                </a:cubicBezTo>
                <a:cubicBezTo>
                  <a:pt x="98032" y="107755"/>
                  <a:pt x="109022" y="110510"/>
                  <a:pt x="118707" y="110510"/>
                </a:cubicBezTo>
                <a:cubicBezTo>
                  <a:pt x="130785" y="110510"/>
                  <a:pt x="140832" y="106224"/>
                  <a:pt x="145238" y="101189"/>
                </a:cubicBezTo>
                <a:cubicBezTo>
                  <a:pt x="151442" y="94050"/>
                  <a:pt x="154478" y="84444"/>
                  <a:pt x="154444" y="74970"/>
                </a:cubicBezTo>
                <a:cubicBezTo>
                  <a:pt x="154411" y="65530"/>
                  <a:pt x="151476" y="56223"/>
                  <a:pt x="146872" y="47951"/>
                </a:cubicBezTo>
                <a:cubicBezTo>
                  <a:pt x="142936" y="40912"/>
                  <a:pt x="137732" y="34474"/>
                  <a:pt x="131061" y="30005"/>
                </a:cubicBezTo>
                <a:cubicBezTo>
                  <a:pt x="125572" y="26373"/>
                  <a:pt x="119033" y="24127"/>
                  <a:pt x="112487" y="24127"/>
                </a:cubicBezTo>
                <a:cubicBezTo>
                  <a:pt x="111036" y="24127"/>
                  <a:pt x="109585" y="24237"/>
                  <a:pt x="108145" y="24467"/>
                </a:cubicBezTo>
                <a:cubicBezTo>
                  <a:pt x="100206" y="25735"/>
                  <a:pt x="92800" y="30939"/>
                  <a:pt x="89731" y="38377"/>
                </a:cubicBezTo>
                <a:cubicBezTo>
                  <a:pt x="88889" y="40436"/>
                  <a:pt x="86909" y="41766"/>
                  <a:pt x="84719" y="41766"/>
                </a:cubicBezTo>
                <a:cubicBezTo>
                  <a:pt x="84567" y="41766"/>
                  <a:pt x="84414" y="41759"/>
                  <a:pt x="84261" y="41746"/>
                </a:cubicBezTo>
                <a:cubicBezTo>
                  <a:pt x="81893" y="41546"/>
                  <a:pt x="79724" y="40145"/>
                  <a:pt x="78157" y="38377"/>
                </a:cubicBezTo>
                <a:cubicBezTo>
                  <a:pt x="76555" y="36609"/>
                  <a:pt x="54073" y="8322"/>
                  <a:pt x="40196" y="1951"/>
                </a:cubicBezTo>
                <a:cubicBezTo>
                  <a:pt x="37322" y="617"/>
                  <a:pt x="34216" y="1"/>
                  <a:pt x="310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6" name="Google Shape;316;p22"/>
          <p:cNvSpPr/>
          <p:nvPr/>
        </p:nvSpPr>
        <p:spPr>
          <a:xfrm>
            <a:off x="8053820" y="206328"/>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7" name="Google Shape;317;p22"/>
          <p:cNvSpPr/>
          <p:nvPr/>
        </p:nvSpPr>
        <p:spPr>
          <a:xfrm>
            <a:off x="-449049" y="687254"/>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18" name="Google Shape;318;p22"/>
          <p:cNvGrpSpPr/>
          <p:nvPr/>
        </p:nvGrpSpPr>
        <p:grpSpPr>
          <a:xfrm rot="5873223">
            <a:off x="7363710" y="2979637"/>
            <a:ext cx="2763772" cy="3239322"/>
            <a:chOff x="-7501642" y="749515"/>
            <a:chExt cx="2431070" cy="2849374"/>
          </a:xfrm>
        </p:grpSpPr>
        <p:sp>
          <p:nvSpPr>
            <p:cNvPr id="319" name="Google Shape;319;p22"/>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0" name="Google Shape;320;p22"/>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1" name="Google Shape;321;p22"/>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2" name="Google Shape;322;p22"/>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3" name="Google Shape;323;p22"/>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4" name="Google Shape;324;p22"/>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5" name="Google Shape;325;p22"/>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6" name="Google Shape;326;p22"/>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7" name="Google Shape;327;p22"/>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8" name="Google Shape;328;p22"/>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9" name="Google Shape;329;p22"/>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0" name="Google Shape;330;p22"/>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1" name="Google Shape;331;p22"/>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2" name="Google Shape;332;p22"/>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3" name="Google Shape;333;p22"/>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4" name="Google Shape;334;p22"/>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5" name="Google Shape;335;p22"/>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6" name="Google Shape;336;p22"/>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7" name="Google Shape;337;p22"/>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8" name="Google Shape;338;p22"/>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9" name="Google Shape;339;p22"/>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0" name="Google Shape;340;p22"/>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1" name="Google Shape;341;p22"/>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2" name="Google Shape;342;p22"/>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3" name="Google Shape;343;p22"/>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4" name="Google Shape;344;p22"/>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5" name="Google Shape;345;p22"/>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6" name="Google Shape;346;p22"/>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7" name="Google Shape;347;p22"/>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48" name="Google Shape;348;p22"/>
          <p:cNvSpPr txBox="1">
            <a:spLocks noGrp="1"/>
          </p:cNvSpPr>
          <p:nvPr>
            <p:ph type="body" idx="1"/>
          </p:nvPr>
        </p:nvSpPr>
        <p:spPr>
          <a:xfrm>
            <a:off x="713225" y="1352550"/>
            <a:ext cx="3742800" cy="2713200"/>
          </a:xfrm>
          <a:prstGeom prst="rect">
            <a:avLst/>
          </a:prstGeom>
        </p:spPr>
        <p:txBody>
          <a:bodyPr spcFirstLastPara="1" wrap="square" lIns="91425" tIns="91425" rIns="91425" bIns="91425" anchor="b" anchorCtr="0">
            <a:noAutofit/>
          </a:bodyPr>
          <a:lstStyle>
            <a:lvl1pPr marL="457189" lvl="0" indent="-317492" rtl="0">
              <a:lnSpc>
                <a:spcPct val="100000"/>
              </a:lnSpc>
              <a:spcBef>
                <a:spcPts val="0"/>
              </a:spcBef>
              <a:spcAft>
                <a:spcPts val="0"/>
              </a:spcAft>
              <a:buClr>
                <a:schemeClr val="accent2"/>
              </a:buClr>
              <a:buSzPts val="1400"/>
              <a:buChar char="●"/>
              <a:defRPr sz="1400"/>
            </a:lvl1pPr>
            <a:lvl2pPr marL="914378" lvl="1" indent="-304793" rtl="0">
              <a:spcBef>
                <a:spcPts val="0"/>
              </a:spcBef>
              <a:spcAft>
                <a:spcPts val="0"/>
              </a:spcAft>
              <a:buSzPts val="1200"/>
              <a:buChar char="○"/>
              <a:defRPr sz="1200"/>
            </a:lvl2pPr>
            <a:lvl3pPr marL="1371566" lvl="2" indent="-304793" rtl="0">
              <a:spcBef>
                <a:spcPts val="0"/>
              </a:spcBef>
              <a:spcAft>
                <a:spcPts val="0"/>
              </a:spcAft>
              <a:buSzPts val="1200"/>
              <a:buChar char="■"/>
              <a:defRPr sz="1200"/>
            </a:lvl3pPr>
            <a:lvl4pPr marL="1828754" lvl="3" indent="-304793" rtl="0">
              <a:spcBef>
                <a:spcPts val="0"/>
              </a:spcBef>
              <a:spcAft>
                <a:spcPts val="0"/>
              </a:spcAft>
              <a:buSzPts val="1200"/>
              <a:buChar char="●"/>
              <a:defRPr sz="1200"/>
            </a:lvl4pPr>
            <a:lvl5pPr marL="2285943" lvl="4" indent="-304793" rtl="0">
              <a:spcBef>
                <a:spcPts val="0"/>
              </a:spcBef>
              <a:spcAft>
                <a:spcPts val="0"/>
              </a:spcAft>
              <a:buSzPts val="1200"/>
              <a:buChar char="○"/>
              <a:defRPr sz="1200"/>
            </a:lvl5pPr>
            <a:lvl6pPr marL="2743132" lvl="5" indent="-304793" rtl="0">
              <a:spcBef>
                <a:spcPts val="0"/>
              </a:spcBef>
              <a:spcAft>
                <a:spcPts val="0"/>
              </a:spcAft>
              <a:buSzPts val="1200"/>
              <a:buChar char="■"/>
              <a:defRPr sz="1200"/>
            </a:lvl6pPr>
            <a:lvl7pPr marL="3200320" lvl="6" indent="-304793" rtl="0">
              <a:spcBef>
                <a:spcPts val="0"/>
              </a:spcBef>
              <a:spcAft>
                <a:spcPts val="0"/>
              </a:spcAft>
              <a:buSzPts val="1200"/>
              <a:buChar char="●"/>
              <a:defRPr sz="1200"/>
            </a:lvl7pPr>
            <a:lvl8pPr marL="3657509" lvl="7" indent="-304793" rtl="0">
              <a:spcBef>
                <a:spcPts val="0"/>
              </a:spcBef>
              <a:spcAft>
                <a:spcPts val="0"/>
              </a:spcAft>
              <a:buSzPts val="1200"/>
              <a:buChar char="○"/>
              <a:defRPr sz="1200"/>
            </a:lvl8pPr>
            <a:lvl9pPr marL="4114697" lvl="8" indent="-304793" rtl="0">
              <a:spcBef>
                <a:spcPts val="0"/>
              </a:spcBef>
              <a:spcAft>
                <a:spcPts val="0"/>
              </a:spcAft>
              <a:buSzPts val="1200"/>
              <a:buFont typeface="Lato"/>
              <a:buChar char="■"/>
              <a:defRPr sz="1200">
                <a:latin typeface="Lato"/>
                <a:ea typeface="Lato"/>
                <a:cs typeface="Lato"/>
                <a:sym typeface="Lato"/>
              </a:defRPr>
            </a:lvl9pPr>
          </a:lstStyle>
          <a:p>
            <a:endParaRPr/>
          </a:p>
        </p:txBody>
      </p:sp>
      <p:sp>
        <p:nvSpPr>
          <p:cNvPr id="349" name="Google Shape;349;p22"/>
          <p:cNvSpPr txBox="1">
            <a:spLocks noGrp="1"/>
          </p:cNvSpPr>
          <p:nvPr>
            <p:ph type="body" idx="2"/>
          </p:nvPr>
        </p:nvSpPr>
        <p:spPr>
          <a:xfrm>
            <a:off x="4688225" y="1543050"/>
            <a:ext cx="3742800" cy="2713200"/>
          </a:xfrm>
          <a:prstGeom prst="rect">
            <a:avLst/>
          </a:prstGeom>
        </p:spPr>
        <p:txBody>
          <a:bodyPr spcFirstLastPara="1" wrap="square" lIns="91425" tIns="91425" rIns="91425" bIns="91425" anchor="b" anchorCtr="0">
            <a:noAutofit/>
          </a:bodyPr>
          <a:lstStyle>
            <a:lvl1pPr marL="457189" lvl="0" indent="-317492" rtl="0">
              <a:lnSpc>
                <a:spcPct val="100000"/>
              </a:lnSpc>
              <a:spcBef>
                <a:spcPts val="0"/>
              </a:spcBef>
              <a:spcAft>
                <a:spcPts val="0"/>
              </a:spcAft>
              <a:buClr>
                <a:schemeClr val="accent2"/>
              </a:buClr>
              <a:buSzPts val="1400"/>
              <a:buChar char="●"/>
              <a:defRPr sz="1400"/>
            </a:lvl1pPr>
            <a:lvl2pPr marL="914378" lvl="1" indent="-304793" rtl="0">
              <a:spcBef>
                <a:spcPts val="0"/>
              </a:spcBef>
              <a:spcAft>
                <a:spcPts val="0"/>
              </a:spcAft>
              <a:buClr>
                <a:schemeClr val="accent5"/>
              </a:buClr>
              <a:buSzPts val="1200"/>
              <a:buChar char="○"/>
              <a:defRPr sz="1200"/>
            </a:lvl2pPr>
            <a:lvl3pPr marL="1371566" lvl="2" indent="-304793" rtl="0">
              <a:spcBef>
                <a:spcPts val="0"/>
              </a:spcBef>
              <a:spcAft>
                <a:spcPts val="0"/>
              </a:spcAft>
              <a:buClr>
                <a:schemeClr val="accent5"/>
              </a:buClr>
              <a:buSzPts val="1200"/>
              <a:buChar char="■"/>
              <a:defRPr sz="1200"/>
            </a:lvl3pPr>
            <a:lvl4pPr marL="1828754" lvl="3" indent="-304793" rtl="0">
              <a:spcBef>
                <a:spcPts val="0"/>
              </a:spcBef>
              <a:spcAft>
                <a:spcPts val="0"/>
              </a:spcAft>
              <a:buClr>
                <a:schemeClr val="accent5"/>
              </a:buClr>
              <a:buSzPts val="1200"/>
              <a:buChar char="●"/>
              <a:defRPr sz="1200"/>
            </a:lvl4pPr>
            <a:lvl5pPr marL="2285943" lvl="4" indent="-304793" rtl="0">
              <a:spcBef>
                <a:spcPts val="0"/>
              </a:spcBef>
              <a:spcAft>
                <a:spcPts val="0"/>
              </a:spcAft>
              <a:buClr>
                <a:schemeClr val="accent5"/>
              </a:buClr>
              <a:buSzPts val="1200"/>
              <a:buChar char="○"/>
              <a:defRPr sz="1200"/>
            </a:lvl5pPr>
            <a:lvl6pPr marL="2743132" lvl="5" indent="-304793" rtl="0">
              <a:spcBef>
                <a:spcPts val="0"/>
              </a:spcBef>
              <a:spcAft>
                <a:spcPts val="0"/>
              </a:spcAft>
              <a:buClr>
                <a:schemeClr val="accent5"/>
              </a:buClr>
              <a:buSzPts val="1200"/>
              <a:buChar char="■"/>
              <a:defRPr sz="1200"/>
            </a:lvl6pPr>
            <a:lvl7pPr marL="3200320" lvl="6" indent="-304793" rtl="0">
              <a:spcBef>
                <a:spcPts val="0"/>
              </a:spcBef>
              <a:spcAft>
                <a:spcPts val="0"/>
              </a:spcAft>
              <a:buClr>
                <a:schemeClr val="accent5"/>
              </a:buClr>
              <a:buSzPts val="1200"/>
              <a:buChar char="●"/>
              <a:defRPr sz="1200"/>
            </a:lvl7pPr>
            <a:lvl8pPr marL="3657509" lvl="7" indent="-304793" rtl="0">
              <a:spcBef>
                <a:spcPts val="0"/>
              </a:spcBef>
              <a:spcAft>
                <a:spcPts val="0"/>
              </a:spcAft>
              <a:buClr>
                <a:schemeClr val="accent5"/>
              </a:buClr>
              <a:buSzPts val="1200"/>
              <a:buChar char="○"/>
              <a:defRPr sz="1200"/>
            </a:lvl8pPr>
            <a:lvl9pPr marL="4114697" lvl="8" indent="-304793" rtl="0">
              <a:spcBef>
                <a:spcPts val="0"/>
              </a:spcBef>
              <a:spcAft>
                <a:spcPts val="0"/>
              </a:spcAft>
              <a:buSzPts val="1200"/>
              <a:buFont typeface="Lato"/>
              <a:buChar char="■"/>
              <a:defRPr sz="1200">
                <a:latin typeface="Lato"/>
                <a:ea typeface="Lato"/>
                <a:cs typeface="Lato"/>
                <a:sym typeface="Lato"/>
              </a:defRPr>
            </a:lvl9pPr>
          </a:lstStyle>
          <a:p>
            <a:endParaRPr/>
          </a:p>
        </p:txBody>
      </p:sp>
      <p:sp>
        <p:nvSpPr>
          <p:cNvPr id="350" name="Google Shape;350;p22"/>
          <p:cNvSpPr txBox="1">
            <a:spLocks noGrp="1"/>
          </p:cNvSpPr>
          <p:nvPr>
            <p:ph type="title"/>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4377761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351"/>
        <p:cNvGrpSpPr/>
        <p:nvPr/>
      </p:nvGrpSpPr>
      <p:grpSpPr>
        <a:xfrm>
          <a:off x="0" y="0"/>
          <a:ext cx="0" cy="0"/>
          <a:chOff x="0" y="0"/>
          <a:chExt cx="0" cy="0"/>
        </a:xfrm>
      </p:grpSpPr>
      <p:sp>
        <p:nvSpPr>
          <p:cNvPr id="352" name="Google Shape;352;p23"/>
          <p:cNvSpPr/>
          <p:nvPr/>
        </p:nvSpPr>
        <p:spPr>
          <a:xfrm rot="1494765">
            <a:off x="-6507119" y="-2838337"/>
            <a:ext cx="8041299" cy="756415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3" name="Google Shape;353;p23"/>
          <p:cNvSpPr/>
          <p:nvPr/>
        </p:nvSpPr>
        <p:spPr>
          <a:xfrm rot="-559858">
            <a:off x="7706835" y="-1422894"/>
            <a:ext cx="8041310" cy="75642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4" name="Google Shape;354;p23"/>
          <p:cNvSpPr/>
          <p:nvPr/>
        </p:nvSpPr>
        <p:spPr>
          <a:xfrm>
            <a:off x="8330226" y="4487267"/>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5" name="Google Shape;355;p23"/>
          <p:cNvSpPr/>
          <p:nvPr/>
        </p:nvSpPr>
        <p:spPr>
          <a:xfrm>
            <a:off x="1" y="435326"/>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6" name="Google Shape;356;p23"/>
          <p:cNvSpPr/>
          <p:nvPr/>
        </p:nvSpPr>
        <p:spPr>
          <a:xfrm rot="-8742074">
            <a:off x="-390062" y="4005049"/>
            <a:ext cx="1976552" cy="118851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57" name="Google Shape;357;p23"/>
          <p:cNvGrpSpPr/>
          <p:nvPr/>
        </p:nvGrpSpPr>
        <p:grpSpPr>
          <a:xfrm rot="9367981">
            <a:off x="7500446" y="-64329"/>
            <a:ext cx="1860906" cy="908009"/>
            <a:chOff x="10083475" y="3839575"/>
            <a:chExt cx="1221925" cy="596225"/>
          </a:xfrm>
        </p:grpSpPr>
        <p:sp>
          <p:nvSpPr>
            <p:cNvPr id="358" name="Google Shape;358;p2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9" name="Google Shape;359;p2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60" name="Google Shape;360;p23"/>
          <p:cNvSpPr txBox="1">
            <a:spLocks noGrp="1"/>
          </p:cNvSpPr>
          <p:nvPr>
            <p:ph type="title"/>
          </p:nvPr>
        </p:nvSpPr>
        <p:spPr>
          <a:xfrm>
            <a:off x="937700" y="307130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8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61" name="Google Shape;361;p23"/>
          <p:cNvSpPr txBox="1">
            <a:spLocks noGrp="1"/>
          </p:cNvSpPr>
          <p:nvPr>
            <p:ph type="subTitle" idx="1"/>
          </p:nvPr>
        </p:nvSpPr>
        <p:spPr>
          <a:xfrm>
            <a:off x="937700" y="361787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2" name="Google Shape;362;p23"/>
          <p:cNvSpPr txBox="1">
            <a:spLocks noGrp="1"/>
          </p:cNvSpPr>
          <p:nvPr>
            <p:ph type="title" idx="2"/>
          </p:nvPr>
        </p:nvSpPr>
        <p:spPr>
          <a:xfrm>
            <a:off x="3484420" y="307130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8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63" name="Google Shape;363;p23"/>
          <p:cNvSpPr txBox="1">
            <a:spLocks noGrp="1"/>
          </p:cNvSpPr>
          <p:nvPr>
            <p:ph type="subTitle" idx="3"/>
          </p:nvPr>
        </p:nvSpPr>
        <p:spPr>
          <a:xfrm>
            <a:off x="3484420" y="361787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4" name="Google Shape;364;p23"/>
          <p:cNvSpPr txBox="1">
            <a:spLocks noGrp="1"/>
          </p:cNvSpPr>
          <p:nvPr>
            <p:ph type="title" idx="4"/>
          </p:nvPr>
        </p:nvSpPr>
        <p:spPr>
          <a:xfrm>
            <a:off x="6031147" y="3071300"/>
            <a:ext cx="21753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800">
                <a:solidFill>
                  <a:schemeClr val="dk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65" name="Google Shape;365;p23"/>
          <p:cNvSpPr txBox="1">
            <a:spLocks noGrp="1"/>
          </p:cNvSpPr>
          <p:nvPr>
            <p:ph type="subTitle" idx="5"/>
          </p:nvPr>
        </p:nvSpPr>
        <p:spPr>
          <a:xfrm>
            <a:off x="6031147" y="3617875"/>
            <a:ext cx="2175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6" name="Google Shape;366;p23"/>
          <p:cNvSpPr txBox="1">
            <a:spLocks noGrp="1"/>
          </p:cNvSpPr>
          <p:nvPr>
            <p:ph type="title" idx="6"/>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41723682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six columns ">
  <p:cSld name="Title and six columns ">
    <p:spTree>
      <p:nvGrpSpPr>
        <p:cNvPr id="1" name="Shape 382"/>
        <p:cNvGrpSpPr/>
        <p:nvPr/>
      </p:nvGrpSpPr>
      <p:grpSpPr>
        <a:xfrm>
          <a:off x="0" y="0"/>
          <a:ext cx="0" cy="0"/>
          <a:chOff x="0" y="0"/>
          <a:chExt cx="0" cy="0"/>
        </a:xfrm>
      </p:grpSpPr>
      <p:sp>
        <p:nvSpPr>
          <p:cNvPr id="383" name="Google Shape;383;p25"/>
          <p:cNvSpPr/>
          <p:nvPr/>
        </p:nvSpPr>
        <p:spPr>
          <a:xfrm rot="-571355" flipH="1">
            <a:off x="8095859" y="-1842670"/>
            <a:ext cx="8041293" cy="756427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4" name="Google Shape;384;p25"/>
          <p:cNvSpPr/>
          <p:nvPr/>
        </p:nvSpPr>
        <p:spPr>
          <a:xfrm rot="326958">
            <a:off x="-7032499" y="-1460909"/>
            <a:ext cx="8041183" cy="756431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5" name="Google Shape;385;p25"/>
          <p:cNvSpPr/>
          <p:nvPr/>
        </p:nvSpPr>
        <p:spPr>
          <a:xfrm rot="874891">
            <a:off x="8295000" y="-489796"/>
            <a:ext cx="1019460" cy="190689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386" name="Google Shape;386;p25"/>
          <p:cNvGrpSpPr/>
          <p:nvPr/>
        </p:nvGrpSpPr>
        <p:grpSpPr>
          <a:xfrm rot="-1864249">
            <a:off x="-501982" y="-691866"/>
            <a:ext cx="2044656" cy="2158001"/>
            <a:chOff x="-5495613" y="-710869"/>
            <a:chExt cx="2750172" cy="2902627"/>
          </a:xfrm>
        </p:grpSpPr>
        <p:sp>
          <p:nvSpPr>
            <p:cNvPr id="387" name="Google Shape;387;p25"/>
            <p:cNvSpPr/>
            <p:nvPr/>
          </p:nvSpPr>
          <p:spPr>
            <a:xfrm rot="-3863972">
              <a:off x="-4554171" y="-427335"/>
              <a:ext cx="1411060" cy="1264278"/>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8" name="Google Shape;388;p25"/>
            <p:cNvSpPr/>
            <p:nvPr/>
          </p:nvSpPr>
          <p:spPr>
            <a:xfrm rot="-3863972">
              <a:off x="-5125593" y="53001"/>
              <a:ext cx="1611659" cy="340129"/>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9" name="Google Shape;389;p25"/>
            <p:cNvSpPr/>
            <p:nvPr/>
          </p:nvSpPr>
          <p:spPr>
            <a:xfrm rot="-3863972">
              <a:off x="-5143954" y="-33158"/>
              <a:ext cx="2042354" cy="856538"/>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0" name="Google Shape;390;p25"/>
            <p:cNvSpPr/>
            <p:nvPr/>
          </p:nvSpPr>
          <p:spPr>
            <a:xfrm rot="-3863972">
              <a:off x="-3872882" y="1033713"/>
              <a:ext cx="921532" cy="1036962"/>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1" name="Google Shape;391;p25"/>
            <p:cNvSpPr/>
            <p:nvPr/>
          </p:nvSpPr>
          <p:spPr>
            <a:xfrm rot="-3863972">
              <a:off x="-3871558" y="1047472"/>
              <a:ext cx="896669" cy="1022622"/>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2" name="Google Shape;392;p25"/>
            <p:cNvSpPr/>
            <p:nvPr/>
          </p:nvSpPr>
          <p:spPr>
            <a:xfrm rot="-3863972">
              <a:off x="-4782169" y="1368422"/>
              <a:ext cx="1030910" cy="408613"/>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3" name="Google Shape;393;p25"/>
            <p:cNvSpPr/>
            <p:nvPr/>
          </p:nvSpPr>
          <p:spPr>
            <a:xfrm rot="-3863972">
              <a:off x="-4685950" y="1521217"/>
              <a:ext cx="1029220" cy="196291"/>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4" name="Google Shape;394;p25"/>
            <p:cNvSpPr/>
            <p:nvPr/>
          </p:nvSpPr>
          <p:spPr>
            <a:xfrm rot="-3863972">
              <a:off x="-5586968" y="915660"/>
              <a:ext cx="1267931" cy="595852"/>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5" name="Google Shape;395;p25"/>
            <p:cNvSpPr/>
            <p:nvPr/>
          </p:nvSpPr>
          <p:spPr>
            <a:xfrm rot="-3863972">
              <a:off x="-5533089" y="1002582"/>
              <a:ext cx="1264605" cy="475733"/>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96" name="Google Shape;396;p25"/>
          <p:cNvSpPr/>
          <p:nvPr/>
        </p:nvSpPr>
        <p:spPr>
          <a:xfrm>
            <a:off x="6839008" y="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7" name="Google Shape;397;p25"/>
          <p:cNvSpPr/>
          <p:nvPr/>
        </p:nvSpPr>
        <p:spPr>
          <a:xfrm>
            <a:off x="7929201" y="4468929"/>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8" name="Google Shape;398;p25"/>
          <p:cNvSpPr/>
          <p:nvPr/>
        </p:nvSpPr>
        <p:spPr>
          <a:xfrm>
            <a:off x="-77862" y="4627301"/>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9" name="Google Shape;399;p25"/>
          <p:cNvSpPr txBox="1">
            <a:spLocks noGrp="1"/>
          </p:cNvSpPr>
          <p:nvPr>
            <p:ph type="title"/>
          </p:nvPr>
        </p:nvSpPr>
        <p:spPr>
          <a:xfrm>
            <a:off x="717575" y="1573548"/>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0" name="Google Shape;400;p25"/>
          <p:cNvSpPr txBox="1">
            <a:spLocks noGrp="1"/>
          </p:cNvSpPr>
          <p:nvPr>
            <p:ph type="subTitle" idx="1"/>
          </p:nvPr>
        </p:nvSpPr>
        <p:spPr>
          <a:xfrm>
            <a:off x="717581" y="2364381"/>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01" name="Google Shape;401;p25"/>
          <p:cNvSpPr txBox="1">
            <a:spLocks noGrp="1"/>
          </p:cNvSpPr>
          <p:nvPr>
            <p:ph type="title" idx="2"/>
          </p:nvPr>
        </p:nvSpPr>
        <p:spPr>
          <a:xfrm>
            <a:off x="3384899" y="1573548"/>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2" name="Google Shape;402;p25"/>
          <p:cNvSpPr txBox="1">
            <a:spLocks noGrp="1"/>
          </p:cNvSpPr>
          <p:nvPr>
            <p:ph type="subTitle" idx="3"/>
          </p:nvPr>
        </p:nvSpPr>
        <p:spPr>
          <a:xfrm>
            <a:off x="3384901" y="2364381"/>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03" name="Google Shape;403;p25"/>
          <p:cNvSpPr txBox="1">
            <a:spLocks noGrp="1"/>
          </p:cNvSpPr>
          <p:nvPr>
            <p:ph type="title" idx="4"/>
          </p:nvPr>
        </p:nvSpPr>
        <p:spPr>
          <a:xfrm>
            <a:off x="717575" y="3284673"/>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4" name="Google Shape;404;p25"/>
          <p:cNvSpPr txBox="1">
            <a:spLocks noGrp="1"/>
          </p:cNvSpPr>
          <p:nvPr>
            <p:ph type="subTitle" idx="5"/>
          </p:nvPr>
        </p:nvSpPr>
        <p:spPr>
          <a:xfrm>
            <a:off x="717581" y="4083775"/>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05" name="Google Shape;405;p25"/>
          <p:cNvSpPr txBox="1">
            <a:spLocks noGrp="1"/>
          </p:cNvSpPr>
          <p:nvPr>
            <p:ph type="title" idx="6"/>
          </p:nvPr>
        </p:nvSpPr>
        <p:spPr>
          <a:xfrm>
            <a:off x="3384899" y="3284673"/>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6" name="Google Shape;406;p25"/>
          <p:cNvSpPr txBox="1">
            <a:spLocks noGrp="1"/>
          </p:cNvSpPr>
          <p:nvPr>
            <p:ph type="subTitle" idx="7"/>
          </p:nvPr>
        </p:nvSpPr>
        <p:spPr>
          <a:xfrm>
            <a:off x="3384901" y="4083775"/>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07" name="Google Shape;407;p25"/>
          <p:cNvSpPr txBox="1">
            <a:spLocks noGrp="1"/>
          </p:cNvSpPr>
          <p:nvPr>
            <p:ph type="title" idx="8"/>
          </p:nvPr>
        </p:nvSpPr>
        <p:spPr>
          <a:xfrm>
            <a:off x="6052221" y="1573548"/>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8" name="Google Shape;408;p25"/>
          <p:cNvSpPr txBox="1">
            <a:spLocks noGrp="1"/>
          </p:cNvSpPr>
          <p:nvPr>
            <p:ph type="subTitle" idx="9"/>
          </p:nvPr>
        </p:nvSpPr>
        <p:spPr>
          <a:xfrm>
            <a:off x="6052219" y="2364381"/>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09" name="Google Shape;409;p25"/>
          <p:cNvSpPr txBox="1">
            <a:spLocks noGrp="1"/>
          </p:cNvSpPr>
          <p:nvPr>
            <p:ph type="title" idx="13"/>
          </p:nvPr>
        </p:nvSpPr>
        <p:spPr>
          <a:xfrm>
            <a:off x="6052221" y="3284673"/>
            <a:ext cx="2374200" cy="732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dk2"/>
              </a:buClr>
              <a:buSzPts val="2800"/>
              <a:buNone/>
              <a:defRPr sz="2800">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10" name="Google Shape;410;p25"/>
          <p:cNvSpPr txBox="1">
            <a:spLocks noGrp="1"/>
          </p:cNvSpPr>
          <p:nvPr>
            <p:ph type="subTitle" idx="14"/>
          </p:nvPr>
        </p:nvSpPr>
        <p:spPr>
          <a:xfrm>
            <a:off x="6052219" y="4083775"/>
            <a:ext cx="23742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11" name="Google Shape;411;p25"/>
          <p:cNvSpPr txBox="1">
            <a:spLocks noGrp="1"/>
          </p:cNvSpPr>
          <p:nvPr>
            <p:ph type="title" idx="15"/>
          </p:nvPr>
        </p:nvSpPr>
        <p:spPr>
          <a:xfrm>
            <a:off x="713100" y="368825"/>
            <a:ext cx="771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3381227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412"/>
        <p:cNvGrpSpPr/>
        <p:nvPr/>
      </p:nvGrpSpPr>
      <p:grpSpPr>
        <a:xfrm>
          <a:off x="0" y="0"/>
          <a:ext cx="0" cy="0"/>
          <a:chOff x="0" y="0"/>
          <a:chExt cx="0" cy="0"/>
        </a:xfrm>
      </p:grpSpPr>
      <p:sp>
        <p:nvSpPr>
          <p:cNvPr id="413" name="Google Shape;413;p26"/>
          <p:cNvSpPr/>
          <p:nvPr/>
        </p:nvSpPr>
        <p:spPr>
          <a:xfrm rot="1652765">
            <a:off x="-2104066" y="-2391576"/>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14" name="Google Shape;414;p26"/>
          <p:cNvGrpSpPr/>
          <p:nvPr/>
        </p:nvGrpSpPr>
        <p:grpSpPr>
          <a:xfrm rot="-3863970">
            <a:off x="5793811" y="-1644512"/>
            <a:ext cx="3881555" cy="4549437"/>
            <a:chOff x="9395708" y="-2591285"/>
            <a:chExt cx="2431070" cy="2849374"/>
          </a:xfrm>
        </p:grpSpPr>
        <p:sp>
          <p:nvSpPr>
            <p:cNvPr id="415" name="Google Shape;415;p26"/>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6" name="Google Shape;416;p26"/>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7" name="Google Shape;417;p26"/>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8" name="Google Shape;418;p26"/>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9" name="Google Shape;419;p26"/>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0" name="Google Shape;420;p26"/>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1" name="Google Shape;421;p26"/>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2" name="Google Shape;422;p26"/>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3" name="Google Shape;423;p26"/>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4" name="Google Shape;424;p26"/>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5" name="Google Shape;425;p26"/>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6" name="Google Shape;426;p26"/>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7" name="Google Shape;427;p26"/>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8" name="Google Shape;428;p26"/>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9" name="Google Shape;429;p26"/>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0" name="Google Shape;430;p26"/>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1" name="Google Shape;431;p26"/>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2" name="Google Shape;432;p26"/>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3" name="Google Shape;433;p26"/>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4" name="Google Shape;434;p26"/>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5" name="Google Shape;435;p26"/>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6" name="Google Shape;436;p26"/>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7" name="Google Shape;437;p26"/>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8" name="Google Shape;438;p26"/>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9" name="Google Shape;439;p26"/>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0" name="Google Shape;440;p26"/>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1" name="Google Shape;441;p26"/>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2" name="Google Shape;442;p26"/>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3" name="Google Shape;443;p26"/>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4" name="Google Shape;444;p26"/>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5" name="Google Shape;445;p26"/>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6" name="Google Shape;446;p26"/>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47" name="Google Shape;447;p26"/>
          <p:cNvSpPr/>
          <p:nvPr/>
        </p:nvSpPr>
        <p:spPr>
          <a:xfrm>
            <a:off x="131088" y="2554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8" name="Google Shape;448;p26"/>
          <p:cNvSpPr txBox="1">
            <a:spLocks noGrp="1"/>
          </p:cNvSpPr>
          <p:nvPr>
            <p:ph type="ctrTitle"/>
          </p:nvPr>
        </p:nvSpPr>
        <p:spPr>
          <a:xfrm>
            <a:off x="713225" y="564025"/>
            <a:ext cx="3858900" cy="806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7000" b="1">
                <a:latin typeface="Cairo"/>
                <a:ea typeface="Cairo"/>
                <a:cs typeface="Cairo"/>
                <a:sym typeface="Cairo"/>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449" name="Google Shape;449;p26"/>
          <p:cNvSpPr txBox="1">
            <a:spLocks noGrp="1"/>
          </p:cNvSpPr>
          <p:nvPr>
            <p:ph type="subTitle" idx="1"/>
          </p:nvPr>
        </p:nvSpPr>
        <p:spPr>
          <a:xfrm>
            <a:off x="816670" y="1538725"/>
            <a:ext cx="3630300" cy="1566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a:solidFill>
                  <a:schemeClr val="lt2"/>
                </a:solidFill>
                <a:latin typeface="Oxygen"/>
                <a:ea typeface="Oxygen"/>
                <a:cs typeface="Oxygen"/>
                <a:sym typeface="Oxygen"/>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450" name="Google Shape;450;p26"/>
          <p:cNvSpPr txBox="1"/>
          <p:nvPr/>
        </p:nvSpPr>
        <p:spPr>
          <a:xfrm>
            <a:off x="4830900" y="3311150"/>
            <a:ext cx="3427200" cy="9051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300"/>
              </a:spcBef>
              <a:spcAft>
                <a:spcPts val="0"/>
              </a:spcAft>
              <a:buNone/>
            </a:pPr>
            <a:r>
              <a:rPr lang="en" sz="1300">
                <a:solidFill>
                  <a:schemeClr val="lt2"/>
                </a:solidFill>
                <a:latin typeface="Oxygen"/>
                <a:ea typeface="Oxygen"/>
                <a:cs typeface="Oxygen"/>
                <a:sym typeface="Oxygen"/>
              </a:rPr>
              <a:t>CREDITS: This presentation template was created by </a:t>
            </a:r>
            <a:r>
              <a:rPr lang="en" sz="1300" b="1">
                <a:solidFill>
                  <a:schemeClr val="lt2"/>
                </a:solidFill>
                <a:uFill>
                  <a:noFill/>
                </a:uFill>
                <a:latin typeface="Oxygen"/>
                <a:ea typeface="Oxygen"/>
                <a:cs typeface="Oxygen"/>
                <a:sym typeface="Oxygen"/>
                <a:hlinkClick r:id="rId2">
                  <a:extLst>
                    <a:ext uri="{A12FA001-AC4F-418D-AE19-62706E023703}">
                      <ahyp:hlinkClr xmlns:ahyp="http://schemas.microsoft.com/office/drawing/2018/hyperlinkcolor" val="tx"/>
                    </a:ext>
                  </a:extLst>
                </a:hlinkClick>
              </a:rPr>
              <a:t>Slidesgo</a:t>
            </a:r>
            <a:r>
              <a:rPr lang="en" sz="1300">
                <a:solidFill>
                  <a:schemeClr val="lt2"/>
                </a:solidFill>
                <a:latin typeface="Oxygen"/>
                <a:ea typeface="Oxygen"/>
                <a:cs typeface="Oxygen"/>
                <a:sym typeface="Oxygen"/>
              </a:rPr>
              <a:t>, including icons by </a:t>
            </a:r>
            <a:r>
              <a:rPr lang="en" sz="1300" b="1">
                <a:solidFill>
                  <a:schemeClr val="lt2"/>
                </a:solidFill>
                <a:uFill>
                  <a:noFill/>
                </a:uFill>
                <a:latin typeface="Oxygen"/>
                <a:ea typeface="Oxygen"/>
                <a:cs typeface="Oxygen"/>
                <a:sym typeface="Oxygen"/>
                <a:hlinkClick r:id="rId3">
                  <a:extLst>
                    <a:ext uri="{A12FA001-AC4F-418D-AE19-62706E023703}">
                      <ahyp:hlinkClr xmlns:ahyp="http://schemas.microsoft.com/office/drawing/2018/hyperlinkcolor" val="tx"/>
                    </a:ext>
                  </a:extLst>
                </a:hlinkClick>
              </a:rPr>
              <a:t>Flaticon</a:t>
            </a:r>
            <a:r>
              <a:rPr lang="en" sz="1300" b="1">
                <a:solidFill>
                  <a:schemeClr val="lt2"/>
                </a:solidFill>
                <a:latin typeface="Oxygen"/>
                <a:ea typeface="Oxygen"/>
                <a:cs typeface="Oxygen"/>
                <a:sym typeface="Oxygen"/>
              </a:rPr>
              <a:t> </a:t>
            </a:r>
            <a:r>
              <a:rPr lang="en" sz="1300">
                <a:solidFill>
                  <a:schemeClr val="lt2"/>
                </a:solidFill>
                <a:latin typeface="Oxygen"/>
                <a:ea typeface="Oxygen"/>
                <a:cs typeface="Oxygen"/>
                <a:sym typeface="Oxygen"/>
              </a:rPr>
              <a:t>and infographics &amp; images by </a:t>
            </a:r>
            <a:r>
              <a:rPr lang="en" sz="1300" b="1">
                <a:solidFill>
                  <a:schemeClr val="lt2"/>
                </a:solidFill>
                <a:uFill>
                  <a:noFill/>
                </a:uFill>
                <a:latin typeface="Oxygen"/>
                <a:ea typeface="Oxygen"/>
                <a:cs typeface="Oxygen"/>
                <a:sym typeface="Oxygen"/>
                <a:hlinkClick r:id="rId4">
                  <a:extLst>
                    <a:ext uri="{A12FA001-AC4F-418D-AE19-62706E023703}">
                      <ahyp:hlinkClr xmlns:ahyp="http://schemas.microsoft.com/office/drawing/2018/hyperlinkcolor" val="tx"/>
                    </a:ext>
                  </a:extLst>
                </a:hlinkClick>
              </a:rPr>
              <a:t>Freepik</a:t>
            </a:r>
            <a:r>
              <a:rPr lang="en" sz="1300" b="1">
                <a:solidFill>
                  <a:schemeClr val="lt2"/>
                </a:solidFill>
                <a:latin typeface="Oxygen"/>
                <a:ea typeface="Oxygen"/>
                <a:cs typeface="Oxygen"/>
                <a:sym typeface="Oxygen"/>
              </a:rPr>
              <a:t> </a:t>
            </a:r>
            <a:r>
              <a:rPr lang="en" sz="1300">
                <a:solidFill>
                  <a:schemeClr val="lt2"/>
                </a:solidFill>
                <a:latin typeface="Oxygen"/>
                <a:ea typeface="Oxygen"/>
                <a:cs typeface="Oxygen"/>
                <a:sym typeface="Oxygen"/>
              </a:rPr>
              <a:t>and illustrations by </a:t>
            </a:r>
            <a:r>
              <a:rPr lang="en" sz="1300" b="1">
                <a:solidFill>
                  <a:schemeClr val="lt2"/>
                </a:solidFill>
                <a:uFill>
                  <a:noFill/>
                </a:uFill>
                <a:latin typeface="Oxygen"/>
                <a:ea typeface="Oxygen"/>
                <a:cs typeface="Oxygen"/>
                <a:sym typeface="Oxygen"/>
                <a:hlinkClick r:id="rId5">
                  <a:extLst>
                    <a:ext uri="{A12FA001-AC4F-418D-AE19-62706E023703}">
                      <ahyp:hlinkClr xmlns:ahyp="http://schemas.microsoft.com/office/drawing/2018/hyperlinkcolor" val="tx"/>
                    </a:ext>
                  </a:extLst>
                </a:hlinkClick>
              </a:rPr>
              <a:t>Storyset</a:t>
            </a:r>
            <a:endParaRPr sz="1300" b="1">
              <a:solidFill>
                <a:schemeClr val="lt2"/>
              </a:solidFill>
              <a:latin typeface="Oxygen"/>
              <a:ea typeface="Oxygen"/>
              <a:cs typeface="Oxygen"/>
              <a:sym typeface="Oxygen"/>
            </a:endParaRPr>
          </a:p>
        </p:txBody>
      </p:sp>
    </p:spTree>
    <p:extLst>
      <p:ext uri="{BB962C8B-B14F-4D97-AF65-F5344CB8AC3E}">
        <p14:creationId xmlns:p14="http://schemas.microsoft.com/office/powerpoint/2010/main" val="26965707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ackground ">
  <p:cSld name="Background ">
    <p:spTree>
      <p:nvGrpSpPr>
        <p:cNvPr id="1" name="Shape 451"/>
        <p:cNvGrpSpPr/>
        <p:nvPr/>
      </p:nvGrpSpPr>
      <p:grpSpPr>
        <a:xfrm>
          <a:off x="0" y="0"/>
          <a:ext cx="0" cy="0"/>
          <a:chOff x="0" y="0"/>
          <a:chExt cx="0" cy="0"/>
        </a:xfrm>
      </p:grpSpPr>
      <p:sp>
        <p:nvSpPr>
          <p:cNvPr id="452" name="Google Shape;452;p27"/>
          <p:cNvSpPr/>
          <p:nvPr/>
        </p:nvSpPr>
        <p:spPr>
          <a:xfrm rot="9305235" flipH="1">
            <a:off x="-6488069" y="332764"/>
            <a:ext cx="8041299" cy="756415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3" name="Google Shape;453;p27"/>
          <p:cNvSpPr/>
          <p:nvPr/>
        </p:nvSpPr>
        <p:spPr>
          <a:xfrm rot="-10240142" flipH="1">
            <a:off x="7725885" y="-1082749"/>
            <a:ext cx="8041310" cy="75642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4" name="Google Shape;454;p27"/>
          <p:cNvSpPr/>
          <p:nvPr/>
        </p:nvSpPr>
        <p:spPr>
          <a:xfrm flipH="1">
            <a:off x="8349276" y="78896"/>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5" name="Google Shape;455;p27"/>
          <p:cNvSpPr/>
          <p:nvPr/>
        </p:nvSpPr>
        <p:spPr>
          <a:xfrm flipH="1">
            <a:off x="19042" y="4640474"/>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6" name="Google Shape;456;p27"/>
          <p:cNvSpPr/>
          <p:nvPr/>
        </p:nvSpPr>
        <p:spPr>
          <a:xfrm rot="-2057926" flipH="1">
            <a:off x="-371012" y="-134976"/>
            <a:ext cx="1976552" cy="118851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57" name="Google Shape;457;p27"/>
          <p:cNvGrpSpPr/>
          <p:nvPr/>
        </p:nvGrpSpPr>
        <p:grpSpPr>
          <a:xfrm rot="1432019" flipH="1">
            <a:off x="7519496" y="4214904"/>
            <a:ext cx="1860906" cy="908009"/>
            <a:chOff x="10083475" y="3839575"/>
            <a:chExt cx="1221925" cy="596225"/>
          </a:xfrm>
        </p:grpSpPr>
        <p:sp>
          <p:nvSpPr>
            <p:cNvPr id="458" name="Google Shape;458;p27"/>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9" name="Google Shape;459;p27"/>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4888541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460"/>
        <p:cNvGrpSpPr/>
        <p:nvPr/>
      </p:nvGrpSpPr>
      <p:grpSpPr>
        <a:xfrm>
          <a:off x="0" y="0"/>
          <a:ext cx="0" cy="0"/>
          <a:chOff x="0" y="0"/>
          <a:chExt cx="0" cy="0"/>
        </a:xfrm>
      </p:grpSpPr>
      <p:sp>
        <p:nvSpPr>
          <p:cNvPr id="461" name="Google Shape;461;p28"/>
          <p:cNvSpPr/>
          <p:nvPr/>
        </p:nvSpPr>
        <p:spPr>
          <a:xfrm rot="5266434" flipH="1">
            <a:off x="7590397" y="2073787"/>
            <a:ext cx="4707909" cy="361359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2" name="Google Shape;462;p28"/>
          <p:cNvSpPr/>
          <p:nvPr/>
        </p:nvSpPr>
        <p:spPr>
          <a:xfrm rot="-817974" flipH="1">
            <a:off x="-1420019" y="-2163976"/>
            <a:ext cx="4707987" cy="361349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3" name="Google Shape;463;p28"/>
          <p:cNvSpPr/>
          <p:nvPr/>
        </p:nvSpPr>
        <p:spPr>
          <a:xfrm flipH="1">
            <a:off x="83440" y="293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64" name="Google Shape;464;p28"/>
          <p:cNvGrpSpPr/>
          <p:nvPr/>
        </p:nvGrpSpPr>
        <p:grpSpPr>
          <a:xfrm rot="-10326178">
            <a:off x="-761664" y="3127457"/>
            <a:ext cx="2763839" cy="3239400"/>
            <a:chOff x="-7501642" y="749515"/>
            <a:chExt cx="2431070" cy="2849374"/>
          </a:xfrm>
        </p:grpSpPr>
        <p:sp>
          <p:nvSpPr>
            <p:cNvPr id="465" name="Google Shape;465;p28"/>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6" name="Google Shape;466;p28"/>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7" name="Google Shape;467;p28"/>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8" name="Google Shape;468;p28"/>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9" name="Google Shape;469;p28"/>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0" name="Google Shape;470;p28"/>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1" name="Google Shape;471;p28"/>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2" name="Google Shape;472;p28"/>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3" name="Google Shape;473;p28"/>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4" name="Google Shape;474;p28"/>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5" name="Google Shape;475;p28"/>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6" name="Google Shape;476;p28"/>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7" name="Google Shape;477;p28"/>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8" name="Google Shape;478;p28"/>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9" name="Google Shape;479;p28"/>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0" name="Google Shape;480;p28"/>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1" name="Google Shape;481;p28"/>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2" name="Google Shape;482;p28"/>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3" name="Google Shape;483;p28"/>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4" name="Google Shape;484;p28"/>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5" name="Google Shape;485;p28"/>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6" name="Google Shape;486;p28"/>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7" name="Google Shape;487;p28"/>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8" name="Google Shape;488;p28"/>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9" name="Google Shape;489;p28"/>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0" name="Google Shape;490;p28"/>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1" name="Google Shape;491;p28"/>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2" name="Google Shape;492;p28"/>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3" name="Google Shape;493;p28"/>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94" name="Google Shape;494;p28"/>
          <p:cNvSpPr/>
          <p:nvPr/>
        </p:nvSpPr>
        <p:spPr>
          <a:xfrm flipH="1">
            <a:off x="7951090" y="4599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8035756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495"/>
        <p:cNvGrpSpPr/>
        <p:nvPr/>
      </p:nvGrpSpPr>
      <p:grpSpPr>
        <a:xfrm>
          <a:off x="0" y="0"/>
          <a:ext cx="0" cy="0"/>
          <a:chOff x="0" y="0"/>
          <a:chExt cx="0" cy="0"/>
        </a:xfrm>
      </p:grpSpPr>
      <p:sp>
        <p:nvSpPr>
          <p:cNvPr id="496" name="Google Shape;496;p29"/>
          <p:cNvSpPr/>
          <p:nvPr/>
        </p:nvSpPr>
        <p:spPr>
          <a:xfrm rot="-1376154" flipH="1">
            <a:off x="-3744095" y="-5828350"/>
            <a:ext cx="10727883" cy="8234023"/>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7" name="Google Shape;497;p29"/>
          <p:cNvSpPr/>
          <p:nvPr/>
        </p:nvSpPr>
        <p:spPr>
          <a:xfrm flipH="1">
            <a:off x="7760634" y="293281"/>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8" name="Google Shape;498;p29"/>
          <p:cNvSpPr/>
          <p:nvPr/>
        </p:nvSpPr>
        <p:spPr>
          <a:xfrm flipH="1">
            <a:off x="115014" y="4599292"/>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499" name="Google Shape;499;p29"/>
          <p:cNvGrpSpPr/>
          <p:nvPr/>
        </p:nvGrpSpPr>
        <p:grpSpPr>
          <a:xfrm rot="-5970486">
            <a:off x="-645721" y="-1872785"/>
            <a:ext cx="3501191" cy="4103625"/>
            <a:chOff x="9395708" y="-2591285"/>
            <a:chExt cx="2431070" cy="2849374"/>
          </a:xfrm>
        </p:grpSpPr>
        <p:sp>
          <p:nvSpPr>
            <p:cNvPr id="500" name="Google Shape;500;p29"/>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1" name="Google Shape;501;p29"/>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2" name="Google Shape;502;p29"/>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3" name="Google Shape;503;p29"/>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4" name="Google Shape;504;p29"/>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5" name="Google Shape;505;p29"/>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6" name="Google Shape;506;p29"/>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7" name="Google Shape;507;p29"/>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8" name="Google Shape;508;p29"/>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9" name="Google Shape;509;p29"/>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0" name="Google Shape;510;p29"/>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1" name="Google Shape;511;p29"/>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2" name="Google Shape;512;p29"/>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3" name="Google Shape;513;p29"/>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4" name="Google Shape;514;p29"/>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5" name="Google Shape;515;p29"/>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6" name="Google Shape;516;p29"/>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7" name="Google Shape;517;p29"/>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8" name="Google Shape;518;p29"/>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9" name="Google Shape;519;p29"/>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0" name="Google Shape;520;p29"/>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1" name="Google Shape;521;p29"/>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2" name="Google Shape;522;p29"/>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3" name="Google Shape;523;p29"/>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4" name="Google Shape;524;p29"/>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5" name="Google Shape;525;p29"/>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6" name="Google Shape;526;p29"/>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7" name="Google Shape;527;p29"/>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8" name="Google Shape;528;p29"/>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9" name="Google Shape;529;p29"/>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0" name="Google Shape;530;p29"/>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1" name="Google Shape;531;p29"/>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4155944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29"/>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532"/>
        <p:cNvGrpSpPr/>
        <p:nvPr/>
      </p:nvGrpSpPr>
      <p:grpSpPr>
        <a:xfrm>
          <a:off x="0" y="0"/>
          <a:ext cx="0" cy="0"/>
          <a:chOff x="0" y="0"/>
          <a:chExt cx="0" cy="0"/>
        </a:xfrm>
      </p:grpSpPr>
      <p:sp>
        <p:nvSpPr>
          <p:cNvPr id="533" name="Google Shape;533;p30"/>
          <p:cNvSpPr/>
          <p:nvPr/>
        </p:nvSpPr>
        <p:spPr>
          <a:xfrm rot="-1158018" flipH="1">
            <a:off x="-1506736" y="-1815161"/>
            <a:ext cx="10915830" cy="8195308"/>
          </a:xfrm>
          <a:custGeom>
            <a:avLst/>
            <a:gdLst/>
            <a:ahLst/>
            <a:cxnLst/>
            <a:rect l="l" t="t" r="r" b="b"/>
            <a:pathLst>
              <a:path w="154812" h="130137" extrusionOk="0">
                <a:moveTo>
                  <a:pt x="92281" y="1"/>
                </a:moveTo>
                <a:cubicBezTo>
                  <a:pt x="91659" y="1"/>
                  <a:pt x="91020" y="24"/>
                  <a:pt x="90365" y="72"/>
                </a:cubicBezTo>
                <a:cubicBezTo>
                  <a:pt x="54673" y="2741"/>
                  <a:pt x="60244" y="27726"/>
                  <a:pt x="35693" y="40601"/>
                </a:cubicBezTo>
                <a:cubicBezTo>
                  <a:pt x="11142" y="53477"/>
                  <a:pt x="1" y="80997"/>
                  <a:pt x="5538" y="100978"/>
                </a:cubicBezTo>
                <a:cubicBezTo>
                  <a:pt x="8573" y="111978"/>
                  <a:pt x="15494" y="116223"/>
                  <a:pt x="23212" y="116223"/>
                </a:cubicBezTo>
                <a:cubicBezTo>
                  <a:pt x="29489" y="116223"/>
                  <a:pt x="36294" y="113415"/>
                  <a:pt x="41964" y="109151"/>
                </a:cubicBezTo>
                <a:cubicBezTo>
                  <a:pt x="45455" y="106528"/>
                  <a:pt x="48555" y="105380"/>
                  <a:pt x="51623" y="105380"/>
                </a:cubicBezTo>
                <a:cubicBezTo>
                  <a:pt x="59637" y="105380"/>
                  <a:pt x="67435" y="113209"/>
                  <a:pt x="81426" y="123027"/>
                </a:cubicBezTo>
                <a:cubicBezTo>
                  <a:pt x="88167" y="127738"/>
                  <a:pt x="97536" y="130136"/>
                  <a:pt x="107139" y="130136"/>
                </a:cubicBezTo>
                <a:cubicBezTo>
                  <a:pt x="125146" y="130136"/>
                  <a:pt x="143979" y="121706"/>
                  <a:pt x="147873" y="104280"/>
                </a:cubicBezTo>
                <a:cubicBezTo>
                  <a:pt x="154811" y="73325"/>
                  <a:pt x="116984" y="53878"/>
                  <a:pt x="115884" y="36398"/>
                </a:cubicBezTo>
                <a:cubicBezTo>
                  <a:pt x="114852" y="19539"/>
                  <a:pt x="110176" y="1"/>
                  <a:pt x="922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4" name="Google Shape;534;p30"/>
          <p:cNvSpPr/>
          <p:nvPr/>
        </p:nvSpPr>
        <p:spPr>
          <a:xfrm flipH="1">
            <a:off x="152871" y="3137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5" name="Google Shape;535;p30"/>
          <p:cNvSpPr/>
          <p:nvPr/>
        </p:nvSpPr>
        <p:spPr>
          <a:xfrm flipH="1">
            <a:off x="7991070" y="8062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536" name="Google Shape;536;p30"/>
          <p:cNvGrpSpPr/>
          <p:nvPr/>
        </p:nvGrpSpPr>
        <p:grpSpPr>
          <a:xfrm rot="5813467">
            <a:off x="5068448" y="2547461"/>
            <a:ext cx="3501237" cy="4103679"/>
            <a:chOff x="9395708" y="-2591285"/>
            <a:chExt cx="2431070" cy="2849374"/>
          </a:xfrm>
        </p:grpSpPr>
        <p:sp>
          <p:nvSpPr>
            <p:cNvPr id="537" name="Google Shape;537;p30"/>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8" name="Google Shape;538;p30"/>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9" name="Google Shape;539;p30"/>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0" name="Google Shape;540;p30"/>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1" name="Google Shape;541;p30"/>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2" name="Google Shape;542;p30"/>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3" name="Google Shape;543;p30"/>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4" name="Google Shape;544;p30"/>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5" name="Google Shape;545;p30"/>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6" name="Google Shape;546;p30"/>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7" name="Google Shape;547;p30"/>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8" name="Google Shape;548;p30"/>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9" name="Google Shape;549;p30"/>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0" name="Google Shape;550;p30"/>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1" name="Google Shape;551;p30"/>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2" name="Google Shape;552;p30"/>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3" name="Google Shape;553;p30"/>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4" name="Google Shape;554;p30"/>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5" name="Google Shape;555;p30"/>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6" name="Google Shape;556;p30"/>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7" name="Google Shape;557;p30"/>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8" name="Google Shape;558;p30"/>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9" name="Google Shape;559;p30"/>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0" name="Google Shape;560;p30"/>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1" name="Google Shape;561;p30"/>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2" name="Google Shape;562;p30"/>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3" name="Google Shape;563;p30"/>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4" name="Google Shape;564;p30"/>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5" name="Google Shape;565;p30"/>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6" name="Google Shape;566;p30"/>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7" name="Google Shape;567;p30"/>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8" name="Google Shape;568;p30"/>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20235028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351"/>
        <p:cNvGrpSpPr/>
        <p:nvPr/>
      </p:nvGrpSpPr>
      <p:grpSpPr>
        <a:xfrm>
          <a:off x="0" y="0"/>
          <a:ext cx="0" cy="0"/>
          <a:chOff x="0" y="0"/>
          <a:chExt cx="0" cy="0"/>
        </a:xfrm>
      </p:grpSpPr>
      <p:sp>
        <p:nvSpPr>
          <p:cNvPr id="1352" name="Google Shape;1352;p12"/>
          <p:cNvSpPr txBox="1">
            <a:spLocks noGrp="1"/>
          </p:cNvSpPr>
          <p:nvPr>
            <p:ph type="title"/>
          </p:nvPr>
        </p:nvSpPr>
        <p:spPr>
          <a:xfrm>
            <a:off x="616500" y="324175"/>
            <a:ext cx="6340200" cy="755700"/>
          </a:xfrm>
          <a:prstGeom prst="rect">
            <a:avLst/>
          </a:prstGeom>
        </p:spPr>
        <p:txBody>
          <a:bodyPr spcFirstLastPara="1" wrap="square" lIns="91359" tIns="91359" rIns="91359" bIns="91359" anchor="t" anchorCtr="0">
            <a:noAutofit/>
          </a:bodyPr>
          <a:lstStyle>
            <a:lvl1pPr lvl="0" rtl="0">
              <a:spcBef>
                <a:spcPts val="0"/>
              </a:spcBef>
              <a:spcAft>
                <a:spcPts val="0"/>
              </a:spcAft>
              <a:buSzPts val="2400"/>
              <a:buNone/>
              <a:defRPr sz="3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grpSp>
        <p:nvGrpSpPr>
          <p:cNvPr id="1353" name="Google Shape;1353;p12"/>
          <p:cNvGrpSpPr/>
          <p:nvPr/>
        </p:nvGrpSpPr>
        <p:grpSpPr>
          <a:xfrm>
            <a:off x="-131137" y="4322242"/>
            <a:ext cx="520669" cy="493250"/>
            <a:chOff x="484075" y="3026900"/>
            <a:chExt cx="161975" cy="153450"/>
          </a:xfrm>
        </p:grpSpPr>
        <p:sp>
          <p:nvSpPr>
            <p:cNvPr id="1354" name="Google Shape;1354;p12"/>
            <p:cNvSpPr/>
            <p:nvPr/>
          </p:nvSpPr>
          <p:spPr>
            <a:xfrm>
              <a:off x="492450" y="3034950"/>
              <a:ext cx="144125" cy="137525"/>
            </a:xfrm>
            <a:custGeom>
              <a:avLst/>
              <a:gdLst/>
              <a:ahLst/>
              <a:cxnLst/>
              <a:rect l="l" t="t" r="r" b="b"/>
              <a:pathLst>
                <a:path w="5765" h="5501" extrusionOk="0">
                  <a:moveTo>
                    <a:pt x="2554" y="0"/>
                  </a:moveTo>
                  <a:cubicBezTo>
                    <a:pt x="2126" y="0"/>
                    <a:pt x="1703" y="108"/>
                    <a:pt x="1331" y="316"/>
                  </a:cubicBezTo>
                  <a:cubicBezTo>
                    <a:pt x="776" y="619"/>
                    <a:pt x="379" y="1167"/>
                    <a:pt x="202" y="1848"/>
                  </a:cubicBezTo>
                  <a:cubicBezTo>
                    <a:pt x="0" y="2662"/>
                    <a:pt x="126" y="3520"/>
                    <a:pt x="568" y="4232"/>
                  </a:cubicBezTo>
                  <a:cubicBezTo>
                    <a:pt x="1079" y="5052"/>
                    <a:pt x="1873" y="5500"/>
                    <a:pt x="2813" y="5500"/>
                  </a:cubicBezTo>
                  <a:cubicBezTo>
                    <a:pt x="3866" y="5500"/>
                    <a:pt x="4875" y="4907"/>
                    <a:pt x="5330" y="4024"/>
                  </a:cubicBezTo>
                  <a:cubicBezTo>
                    <a:pt x="5765" y="3179"/>
                    <a:pt x="5639" y="2208"/>
                    <a:pt x="4983" y="1293"/>
                  </a:cubicBezTo>
                  <a:cubicBezTo>
                    <a:pt x="4402" y="480"/>
                    <a:pt x="3494" y="0"/>
                    <a:pt x="255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12"/>
            <p:cNvSpPr/>
            <p:nvPr/>
          </p:nvSpPr>
          <p:spPr>
            <a:xfrm>
              <a:off x="484075" y="3026900"/>
              <a:ext cx="161975" cy="153450"/>
            </a:xfrm>
            <a:custGeom>
              <a:avLst/>
              <a:gdLst/>
              <a:ahLst/>
              <a:cxnLst/>
              <a:rect l="l" t="t" r="r" b="b"/>
              <a:pathLst>
                <a:path w="6479" h="6138" extrusionOk="0">
                  <a:moveTo>
                    <a:pt x="2889" y="631"/>
                  </a:moveTo>
                  <a:cubicBezTo>
                    <a:pt x="3703" y="631"/>
                    <a:pt x="4529" y="1054"/>
                    <a:pt x="5059" y="1798"/>
                  </a:cubicBezTo>
                  <a:cubicBezTo>
                    <a:pt x="6478" y="3779"/>
                    <a:pt x="4832" y="5500"/>
                    <a:pt x="3148" y="5500"/>
                  </a:cubicBezTo>
                  <a:cubicBezTo>
                    <a:pt x="2410" y="5500"/>
                    <a:pt x="1666" y="5172"/>
                    <a:pt x="1168" y="4384"/>
                  </a:cubicBezTo>
                  <a:cubicBezTo>
                    <a:pt x="430" y="3205"/>
                    <a:pt x="714" y="1527"/>
                    <a:pt x="1817" y="909"/>
                  </a:cubicBezTo>
                  <a:cubicBezTo>
                    <a:pt x="2145" y="732"/>
                    <a:pt x="2517" y="638"/>
                    <a:pt x="2889" y="638"/>
                  </a:cubicBezTo>
                  <a:lnTo>
                    <a:pt x="2889" y="631"/>
                  </a:lnTo>
                  <a:close/>
                  <a:moveTo>
                    <a:pt x="2889" y="1"/>
                  </a:moveTo>
                  <a:lnTo>
                    <a:pt x="2889" y="7"/>
                  </a:lnTo>
                  <a:cubicBezTo>
                    <a:pt x="2410" y="7"/>
                    <a:pt x="1931" y="121"/>
                    <a:pt x="1508" y="354"/>
                  </a:cubicBezTo>
                  <a:cubicBezTo>
                    <a:pt x="884" y="701"/>
                    <a:pt x="423" y="1319"/>
                    <a:pt x="228" y="2088"/>
                  </a:cubicBezTo>
                  <a:cubicBezTo>
                    <a:pt x="1" y="2984"/>
                    <a:pt x="152" y="3930"/>
                    <a:pt x="632" y="4718"/>
                  </a:cubicBezTo>
                  <a:cubicBezTo>
                    <a:pt x="1199" y="5620"/>
                    <a:pt x="2114" y="6137"/>
                    <a:pt x="3148" y="6137"/>
                  </a:cubicBezTo>
                  <a:cubicBezTo>
                    <a:pt x="4315" y="6137"/>
                    <a:pt x="5437" y="5475"/>
                    <a:pt x="5942" y="4491"/>
                  </a:cubicBezTo>
                  <a:cubicBezTo>
                    <a:pt x="6428" y="3545"/>
                    <a:pt x="6295" y="2435"/>
                    <a:pt x="5576" y="1432"/>
                  </a:cubicBezTo>
                  <a:cubicBezTo>
                    <a:pt x="4939" y="537"/>
                    <a:pt x="3930" y="1"/>
                    <a:pt x="28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12"/>
            <p:cNvSpPr/>
            <p:nvPr/>
          </p:nvSpPr>
          <p:spPr>
            <a:xfrm>
              <a:off x="525400" y="3102200"/>
              <a:ext cx="14850" cy="10125"/>
            </a:xfrm>
            <a:custGeom>
              <a:avLst/>
              <a:gdLst/>
              <a:ahLst/>
              <a:cxnLst/>
              <a:rect l="l" t="t" r="r" b="b"/>
              <a:pathLst>
                <a:path w="594" h="405" extrusionOk="0">
                  <a:moveTo>
                    <a:pt x="249" y="0"/>
                  </a:moveTo>
                  <a:cubicBezTo>
                    <a:pt x="233" y="0"/>
                    <a:pt x="218" y="1"/>
                    <a:pt x="202" y="4"/>
                  </a:cubicBezTo>
                  <a:cubicBezTo>
                    <a:pt x="114" y="22"/>
                    <a:pt x="0" y="111"/>
                    <a:pt x="70" y="237"/>
                  </a:cubicBezTo>
                  <a:cubicBezTo>
                    <a:pt x="125" y="343"/>
                    <a:pt x="235" y="404"/>
                    <a:pt x="355" y="404"/>
                  </a:cubicBezTo>
                  <a:cubicBezTo>
                    <a:pt x="371" y="404"/>
                    <a:pt x="388" y="403"/>
                    <a:pt x="404" y="401"/>
                  </a:cubicBezTo>
                  <a:cubicBezTo>
                    <a:pt x="517" y="395"/>
                    <a:pt x="593" y="275"/>
                    <a:pt x="536" y="167"/>
                  </a:cubicBezTo>
                  <a:cubicBezTo>
                    <a:pt x="475" y="62"/>
                    <a:pt x="365"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12"/>
            <p:cNvSpPr/>
            <p:nvPr/>
          </p:nvSpPr>
          <p:spPr>
            <a:xfrm>
              <a:off x="527125" y="3082050"/>
              <a:ext cx="10600" cy="7375"/>
            </a:xfrm>
            <a:custGeom>
              <a:avLst/>
              <a:gdLst/>
              <a:ahLst/>
              <a:cxnLst/>
              <a:rect l="l" t="t" r="r" b="b"/>
              <a:pathLst>
                <a:path w="424" h="295" extrusionOk="0">
                  <a:moveTo>
                    <a:pt x="173" y="0"/>
                  </a:moveTo>
                  <a:cubicBezTo>
                    <a:pt x="162" y="0"/>
                    <a:pt x="151" y="1"/>
                    <a:pt x="139" y="2"/>
                  </a:cubicBezTo>
                  <a:cubicBezTo>
                    <a:pt x="57" y="9"/>
                    <a:pt x="1" y="97"/>
                    <a:pt x="45" y="173"/>
                  </a:cubicBezTo>
                  <a:cubicBezTo>
                    <a:pt x="84" y="251"/>
                    <a:pt x="168" y="294"/>
                    <a:pt x="252" y="294"/>
                  </a:cubicBezTo>
                  <a:cubicBezTo>
                    <a:pt x="263" y="294"/>
                    <a:pt x="274" y="294"/>
                    <a:pt x="284" y="292"/>
                  </a:cubicBezTo>
                  <a:cubicBezTo>
                    <a:pt x="373" y="286"/>
                    <a:pt x="423" y="198"/>
                    <a:pt x="385" y="122"/>
                  </a:cubicBezTo>
                  <a:cubicBezTo>
                    <a:pt x="341" y="44"/>
                    <a:pt x="261" y="0"/>
                    <a:pt x="1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12"/>
            <p:cNvSpPr/>
            <p:nvPr/>
          </p:nvSpPr>
          <p:spPr>
            <a:xfrm>
              <a:off x="541950" y="3079500"/>
              <a:ext cx="9025" cy="7225"/>
            </a:xfrm>
            <a:custGeom>
              <a:avLst/>
              <a:gdLst/>
              <a:ahLst/>
              <a:cxnLst/>
              <a:rect l="l" t="t" r="r" b="b"/>
              <a:pathLst>
                <a:path w="361" h="289" extrusionOk="0">
                  <a:moveTo>
                    <a:pt x="96" y="0"/>
                  </a:moveTo>
                  <a:cubicBezTo>
                    <a:pt x="46" y="0"/>
                    <a:pt x="1" y="18"/>
                    <a:pt x="1" y="73"/>
                  </a:cubicBezTo>
                  <a:lnTo>
                    <a:pt x="1" y="111"/>
                  </a:lnTo>
                  <a:cubicBezTo>
                    <a:pt x="1" y="236"/>
                    <a:pt x="119" y="289"/>
                    <a:pt x="206" y="289"/>
                  </a:cubicBezTo>
                  <a:cubicBezTo>
                    <a:pt x="216" y="289"/>
                    <a:pt x="225" y="288"/>
                    <a:pt x="234" y="287"/>
                  </a:cubicBezTo>
                  <a:cubicBezTo>
                    <a:pt x="354" y="268"/>
                    <a:pt x="360" y="155"/>
                    <a:pt x="272" y="73"/>
                  </a:cubicBezTo>
                  <a:lnTo>
                    <a:pt x="234" y="41"/>
                  </a:lnTo>
                  <a:cubicBezTo>
                    <a:pt x="214" y="21"/>
                    <a:pt x="152"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12"/>
            <p:cNvSpPr/>
            <p:nvPr/>
          </p:nvSpPr>
          <p:spPr>
            <a:xfrm>
              <a:off x="546375" y="3097850"/>
              <a:ext cx="5375" cy="4175"/>
            </a:xfrm>
            <a:custGeom>
              <a:avLst/>
              <a:gdLst/>
              <a:ahLst/>
              <a:cxnLst/>
              <a:rect l="l" t="t" r="r" b="b"/>
              <a:pathLst>
                <a:path w="215" h="167" extrusionOk="0">
                  <a:moveTo>
                    <a:pt x="58" y="1"/>
                  </a:moveTo>
                  <a:cubicBezTo>
                    <a:pt x="43" y="1"/>
                    <a:pt x="29" y="7"/>
                    <a:pt x="19" y="26"/>
                  </a:cubicBezTo>
                  <a:cubicBezTo>
                    <a:pt x="13" y="26"/>
                    <a:pt x="13" y="26"/>
                    <a:pt x="13" y="32"/>
                  </a:cubicBezTo>
                  <a:cubicBezTo>
                    <a:pt x="0" y="45"/>
                    <a:pt x="0" y="64"/>
                    <a:pt x="13" y="83"/>
                  </a:cubicBezTo>
                  <a:cubicBezTo>
                    <a:pt x="13" y="89"/>
                    <a:pt x="19" y="102"/>
                    <a:pt x="19" y="108"/>
                  </a:cubicBezTo>
                  <a:cubicBezTo>
                    <a:pt x="32" y="148"/>
                    <a:pt x="75" y="167"/>
                    <a:pt x="114" y="167"/>
                  </a:cubicBezTo>
                  <a:cubicBezTo>
                    <a:pt x="167" y="167"/>
                    <a:pt x="214" y="132"/>
                    <a:pt x="170" y="70"/>
                  </a:cubicBezTo>
                  <a:cubicBezTo>
                    <a:pt x="158" y="45"/>
                    <a:pt x="133" y="20"/>
                    <a:pt x="101" y="14"/>
                  </a:cubicBezTo>
                  <a:cubicBezTo>
                    <a:pt x="88" y="7"/>
                    <a:pt x="73" y="1"/>
                    <a:pt x="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12"/>
            <p:cNvSpPr/>
            <p:nvPr/>
          </p:nvSpPr>
          <p:spPr>
            <a:xfrm>
              <a:off x="584525" y="3105800"/>
              <a:ext cx="12625" cy="8900"/>
            </a:xfrm>
            <a:custGeom>
              <a:avLst/>
              <a:gdLst/>
              <a:ahLst/>
              <a:cxnLst/>
              <a:rect l="l" t="t" r="r" b="b"/>
              <a:pathLst>
                <a:path w="505" h="356" extrusionOk="0">
                  <a:moveTo>
                    <a:pt x="208" y="1"/>
                  </a:moveTo>
                  <a:cubicBezTo>
                    <a:pt x="194" y="1"/>
                    <a:pt x="179" y="2"/>
                    <a:pt x="164" y="5"/>
                  </a:cubicBezTo>
                  <a:cubicBezTo>
                    <a:pt x="63" y="11"/>
                    <a:pt x="0" y="118"/>
                    <a:pt x="38" y="206"/>
                  </a:cubicBezTo>
                  <a:cubicBezTo>
                    <a:pt x="93" y="300"/>
                    <a:pt x="191" y="355"/>
                    <a:pt x="295" y="355"/>
                  </a:cubicBezTo>
                  <a:cubicBezTo>
                    <a:pt x="310" y="355"/>
                    <a:pt x="326" y="354"/>
                    <a:pt x="341" y="351"/>
                  </a:cubicBezTo>
                  <a:cubicBezTo>
                    <a:pt x="442" y="345"/>
                    <a:pt x="505" y="238"/>
                    <a:pt x="461" y="143"/>
                  </a:cubicBezTo>
                  <a:cubicBezTo>
                    <a:pt x="406" y="55"/>
                    <a:pt x="308"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1" name="Google Shape;1361;p12"/>
          <p:cNvGrpSpPr/>
          <p:nvPr/>
        </p:nvGrpSpPr>
        <p:grpSpPr>
          <a:xfrm>
            <a:off x="6587758" y="-210650"/>
            <a:ext cx="636408" cy="494052"/>
            <a:chOff x="1145300" y="2753225"/>
            <a:chExt cx="173375" cy="134575"/>
          </a:xfrm>
        </p:grpSpPr>
        <p:sp>
          <p:nvSpPr>
            <p:cNvPr id="1362" name="Google Shape;1362;p12"/>
            <p:cNvSpPr/>
            <p:nvPr/>
          </p:nvSpPr>
          <p:spPr>
            <a:xfrm>
              <a:off x="1145300" y="2753225"/>
              <a:ext cx="173375" cy="134575"/>
            </a:xfrm>
            <a:custGeom>
              <a:avLst/>
              <a:gdLst/>
              <a:ahLst/>
              <a:cxnLst/>
              <a:rect l="l" t="t" r="r" b="b"/>
              <a:pathLst>
                <a:path w="6935" h="5383" extrusionOk="0">
                  <a:moveTo>
                    <a:pt x="3921" y="1"/>
                  </a:moveTo>
                  <a:cubicBezTo>
                    <a:pt x="3730" y="1"/>
                    <a:pt x="3544" y="15"/>
                    <a:pt x="3371" y="43"/>
                  </a:cubicBezTo>
                  <a:cubicBezTo>
                    <a:pt x="520" y="514"/>
                    <a:pt x="0" y="5383"/>
                    <a:pt x="2910" y="5383"/>
                  </a:cubicBezTo>
                  <a:cubicBezTo>
                    <a:pt x="3038" y="5383"/>
                    <a:pt x="3173" y="5373"/>
                    <a:pt x="3314" y="5354"/>
                  </a:cubicBezTo>
                  <a:cubicBezTo>
                    <a:pt x="5005" y="5114"/>
                    <a:pt x="6935" y="2932"/>
                    <a:pt x="6184" y="1178"/>
                  </a:cubicBezTo>
                  <a:cubicBezTo>
                    <a:pt x="5820" y="326"/>
                    <a:pt x="4814" y="1"/>
                    <a:pt x="39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12"/>
            <p:cNvSpPr/>
            <p:nvPr/>
          </p:nvSpPr>
          <p:spPr>
            <a:xfrm>
              <a:off x="1252425" y="2768250"/>
              <a:ext cx="15950" cy="13850"/>
            </a:xfrm>
            <a:custGeom>
              <a:avLst/>
              <a:gdLst/>
              <a:ahLst/>
              <a:cxnLst/>
              <a:rect l="l" t="t" r="r" b="b"/>
              <a:pathLst>
                <a:path w="638" h="554" extrusionOk="0">
                  <a:moveTo>
                    <a:pt x="421" y="1"/>
                  </a:moveTo>
                  <a:cubicBezTo>
                    <a:pt x="279" y="1"/>
                    <a:pt x="107" y="176"/>
                    <a:pt x="58" y="275"/>
                  </a:cubicBezTo>
                  <a:cubicBezTo>
                    <a:pt x="26" y="344"/>
                    <a:pt x="1" y="451"/>
                    <a:pt x="64" y="514"/>
                  </a:cubicBezTo>
                  <a:cubicBezTo>
                    <a:pt x="92" y="543"/>
                    <a:pt x="129" y="553"/>
                    <a:pt x="166" y="553"/>
                  </a:cubicBezTo>
                  <a:cubicBezTo>
                    <a:pt x="212" y="553"/>
                    <a:pt x="259" y="538"/>
                    <a:pt x="297" y="521"/>
                  </a:cubicBezTo>
                  <a:cubicBezTo>
                    <a:pt x="329" y="502"/>
                    <a:pt x="360" y="483"/>
                    <a:pt x="392" y="464"/>
                  </a:cubicBezTo>
                  <a:cubicBezTo>
                    <a:pt x="480" y="401"/>
                    <a:pt x="638" y="218"/>
                    <a:pt x="568" y="104"/>
                  </a:cubicBezTo>
                  <a:cubicBezTo>
                    <a:pt x="562" y="85"/>
                    <a:pt x="549" y="67"/>
                    <a:pt x="531" y="48"/>
                  </a:cubicBezTo>
                  <a:cubicBezTo>
                    <a:pt x="499" y="14"/>
                    <a:pt x="461" y="1"/>
                    <a:pt x="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12"/>
            <p:cNvSpPr/>
            <p:nvPr/>
          </p:nvSpPr>
          <p:spPr>
            <a:xfrm>
              <a:off x="1267400" y="2775425"/>
              <a:ext cx="8700" cy="8225"/>
            </a:xfrm>
            <a:custGeom>
              <a:avLst/>
              <a:gdLst/>
              <a:ahLst/>
              <a:cxnLst/>
              <a:rect l="l" t="t" r="r" b="b"/>
              <a:pathLst>
                <a:path w="348" h="329" extrusionOk="0">
                  <a:moveTo>
                    <a:pt x="253" y="0"/>
                  </a:moveTo>
                  <a:cubicBezTo>
                    <a:pt x="159" y="13"/>
                    <a:pt x="70" y="70"/>
                    <a:pt x="32" y="164"/>
                  </a:cubicBezTo>
                  <a:cubicBezTo>
                    <a:pt x="1" y="227"/>
                    <a:pt x="1" y="328"/>
                    <a:pt x="96" y="328"/>
                  </a:cubicBezTo>
                  <a:cubicBezTo>
                    <a:pt x="196" y="322"/>
                    <a:pt x="278" y="259"/>
                    <a:pt x="323" y="164"/>
                  </a:cubicBezTo>
                  <a:cubicBezTo>
                    <a:pt x="348" y="101"/>
                    <a:pt x="348"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12"/>
            <p:cNvSpPr/>
            <p:nvPr/>
          </p:nvSpPr>
          <p:spPr>
            <a:xfrm>
              <a:off x="1261100" y="2790075"/>
              <a:ext cx="8375" cy="7275"/>
            </a:xfrm>
            <a:custGeom>
              <a:avLst/>
              <a:gdLst/>
              <a:ahLst/>
              <a:cxnLst/>
              <a:rect l="l" t="t" r="r" b="b"/>
              <a:pathLst>
                <a:path w="335" h="291" extrusionOk="0">
                  <a:moveTo>
                    <a:pt x="237" y="1"/>
                  </a:moveTo>
                  <a:cubicBezTo>
                    <a:pt x="197" y="1"/>
                    <a:pt x="152" y="21"/>
                    <a:pt x="127" y="39"/>
                  </a:cubicBezTo>
                  <a:lnTo>
                    <a:pt x="108" y="58"/>
                  </a:lnTo>
                  <a:cubicBezTo>
                    <a:pt x="57" y="95"/>
                    <a:pt x="1" y="165"/>
                    <a:pt x="20" y="234"/>
                  </a:cubicBezTo>
                  <a:cubicBezTo>
                    <a:pt x="26" y="234"/>
                    <a:pt x="26" y="240"/>
                    <a:pt x="26" y="247"/>
                  </a:cubicBezTo>
                  <a:cubicBezTo>
                    <a:pt x="37" y="279"/>
                    <a:pt x="62" y="290"/>
                    <a:pt x="91" y="290"/>
                  </a:cubicBezTo>
                  <a:cubicBezTo>
                    <a:pt x="130" y="290"/>
                    <a:pt x="177" y="269"/>
                    <a:pt x="202" y="247"/>
                  </a:cubicBezTo>
                  <a:lnTo>
                    <a:pt x="240" y="215"/>
                  </a:lnTo>
                  <a:cubicBezTo>
                    <a:pt x="284" y="190"/>
                    <a:pt x="335" y="127"/>
                    <a:pt x="316" y="76"/>
                  </a:cubicBezTo>
                  <a:cubicBezTo>
                    <a:pt x="316" y="64"/>
                    <a:pt x="303" y="58"/>
                    <a:pt x="303" y="45"/>
                  </a:cubicBezTo>
                  <a:cubicBezTo>
                    <a:pt x="292" y="12"/>
                    <a:pt x="266"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12"/>
            <p:cNvSpPr/>
            <p:nvPr/>
          </p:nvSpPr>
          <p:spPr>
            <a:xfrm>
              <a:off x="1250225" y="2787100"/>
              <a:ext cx="6400" cy="6725"/>
            </a:xfrm>
            <a:custGeom>
              <a:avLst/>
              <a:gdLst/>
              <a:ahLst/>
              <a:cxnLst/>
              <a:rect l="l" t="t" r="r" b="b"/>
              <a:pathLst>
                <a:path w="256" h="269" extrusionOk="0">
                  <a:moveTo>
                    <a:pt x="202" y="0"/>
                  </a:moveTo>
                  <a:cubicBezTo>
                    <a:pt x="153" y="0"/>
                    <a:pt x="75" y="48"/>
                    <a:pt x="45" y="82"/>
                  </a:cubicBezTo>
                  <a:cubicBezTo>
                    <a:pt x="7" y="120"/>
                    <a:pt x="0" y="183"/>
                    <a:pt x="19" y="233"/>
                  </a:cubicBezTo>
                  <a:cubicBezTo>
                    <a:pt x="32" y="258"/>
                    <a:pt x="50" y="268"/>
                    <a:pt x="70" y="268"/>
                  </a:cubicBezTo>
                  <a:cubicBezTo>
                    <a:pt x="131" y="268"/>
                    <a:pt x="213" y="175"/>
                    <a:pt x="228" y="132"/>
                  </a:cubicBezTo>
                  <a:cubicBezTo>
                    <a:pt x="234" y="113"/>
                    <a:pt x="240" y="101"/>
                    <a:pt x="240" y="82"/>
                  </a:cubicBezTo>
                  <a:cubicBezTo>
                    <a:pt x="255" y="21"/>
                    <a:pt x="235"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12"/>
            <p:cNvSpPr/>
            <p:nvPr/>
          </p:nvSpPr>
          <p:spPr>
            <a:xfrm>
              <a:off x="1207325" y="2798150"/>
              <a:ext cx="7125" cy="6800"/>
            </a:xfrm>
            <a:custGeom>
              <a:avLst/>
              <a:gdLst/>
              <a:ahLst/>
              <a:cxnLst/>
              <a:rect l="l" t="t" r="r" b="b"/>
              <a:pathLst>
                <a:path w="285" h="272" extrusionOk="0">
                  <a:moveTo>
                    <a:pt x="221" y="1"/>
                  </a:moveTo>
                  <a:cubicBezTo>
                    <a:pt x="154" y="1"/>
                    <a:pt x="46" y="101"/>
                    <a:pt x="32" y="138"/>
                  </a:cubicBezTo>
                  <a:cubicBezTo>
                    <a:pt x="7" y="189"/>
                    <a:pt x="1" y="245"/>
                    <a:pt x="58" y="264"/>
                  </a:cubicBezTo>
                  <a:cubicBezTo>
                    <a:pt x="68" y="269"/>
                    <a:pt x="79" y="272"/>
                    <a:pt x="90" y="272"/>
                  </a:cubicBezTo>
                  <a:cubicBezTo>
                    <a:pt x="133" y="272"/>
                    <a:pt x="180" y="238"/>
                    <a:pt x="215" y="208"/>
                  </a:cubicBezTo>
                  <a:cubicBezTo>
                    <a:pt x="260" y="170"/>
                    <a:pt x="285" y="107"/>
                    <a:pt x="272" y="50"/>
                  </a:cubicBezTo>
                  <a:cubicBezTo>
                    <a:pt x="265" y="14"/>
                    <a:pt x="246"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12"/>
            <p:cNvSpPr/>
            <p:nvPr/>
          </p:nvSpPr>
          <p:spPr>
            <a:xfrm>
              <a:off x="1216275" y="2827200"/>
              <a:ext cx="9375" cy="6875"/>
            </a:xfrm>
            <a:custGeom>
              <a:avLst/>
              <a:gdLst/>
              <a:ahLst/>
              <a:cxnLst/>
              <a:rect l="l" t="t" r="r" b="b"/>
              <a:pathLst>
                <a:path w="375" h="275" extrusionOk="0">
                  <a:moveTo>
                    <a:pt x="215" y="1"/>
                  </a:moveTo>
                  <a:cubicBezTo>
                    <a:pt x="141" y="1"/>
                    <a:pt x="62" y="90"/>
                    <a:pt x="40" y="143"/>
                  </a:cubicBezTo>
                  <a:cubicBezTo>
                    <a:pt x="1" y="222"/>
                    <a:pt x="39" y="275"/>
                    <a:pt x="104" y="275"/>
                  </a:cubicBezTo>
                  <a:cubicBezTo>
                    <a:pt x="121" y="275"/>
                    <a:pt x="140" y="271"/>
                    <a:pt x="160" y="263"/>
                  </a:cubicBezTo>
                  <a:lnTo>
                    <a:pt x="185" y="250"/>
                  </a:lnTo>
                  <a:cubicBezTo>
                    <a:pt x="261" y="225"/>
                    <a:pt x="375" y="80"/>
                    <a:pt x="274" y="17"/>
                  </a:cubicBezTo>
                  <a:lnTo>
                    <a:pt x="255" y="11"/>
                  </a:lnTo>
                  <a:cubicBezTo>
                    <a:pt x="242" y="4"/>
                    <a:pt x="229"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12"/>
            <p:cNvSpPr/>
            <p:nvPr/>
          </p:nvSpPr>
          <p:spPr>
            <a:xfrm>
              <a:off x="1228150" y="2817825"/>
              <a:ext cx="8075" cy="4775"/>
            </a:xfrm>
            <a:custGeom>
              <a:avLst/>
              <a:gdLst/>
              <a:ahLst/>
              <a:cxnLst/>
              <a:rect l="l" t="t" r="r" b="b"/>
              <a:pathLst>
                <a:path w="323" h="191" extrusionOk="0">
                  <a:moveTo>
                    <a:pt x="202" y="1"/>
                  </a:moveTo>
                  <a:cubicBezTo>
                    <a:pt x="120" y="1"/>
                    <a:pt x="0" y="190"/>
                    <a:pt x="114" y="190"/>
                  </a:cubicBezTo>
                  <a:cubicBezTo>
                    <a:pt x="202" y="190"/>
                    <a:pt x="322" y="1"/>
                    <a:pt x="2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12"/>
            <p:cNvSpPr/>
            <p:nvPr/>
          </p:nvSpPr>
          <p:spPr>
            <a:xfrm>
              <a:off x="1187450" y="2849675"/>
              <a:ext cx="9475" cy="7375"/>
            </a:xfrm>
            <a:custGeom>
              <a:avLst/>
              <a:gdLst/>
              <a:ahLst/>
              <a:cxnLst/>
              <a:rect l="l" t="t" r="r" b="b"/>
              <a:pathLst>
                <a:path w="379" h="295" extrusionOk="0">
                  <a:moveTo>
                    <a:pt x="271" y="0"/>
                  </a:moveTo>
                  <a:cubicBezTo>
                    <a:pt x="167" y="0"/>
                    <a:pt x="1" y="171"/>
                    <a:pt x="90" y="259"/>
                  </a:cubicBezTo>
                  <a:lnTo>
                    <a:pt x="96" y="272"/>
                  </a:lnTo>
                  <a:cubicBezTo>
                    <a:pt x="114" y="288"/>
                    <a:pt x="134" y="294"/>
                    <a:pt x="156" y="294"/>
                  </a:cubicBezTo>
                  <a:cubicBezTo>
                    <a:pt x="256" y="294"/>
                    <a:pt x="378" y="147"/>
                    <a:pt x="342" y="64"/>
                  </a:cubicBezTo>
                  <a:cubicBezTo>
                    <a:pt x="342" y="58"/>
                    <a:pt x="342" y="51"/>
                    <a:pt x="336" y="45"/>
                  </a:cubicBezTo>
                  <a:cubicBezTo>
                    <a:pt x="323" y="13"/>
                    <a:pt x="299" y="0"/>
                    <a:pt x="2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12"/>
            <p:cNvSpPr/>
            <p:nvPr/>
          </p:nvSpPr>
          <p:spPr>
            <a:xfrm>
              <a:off x="1198825" y="2870525"/>
              <a:ext cx="7275" cy="6550"/>
            </a:xfrm>
            <a:custGeom>
              <a:avLst/>
              <a:gdLst/>
              <a:ahLst/>
              <a:cxnLst/>
              <a:rect l="l" t="t" r="r" b="b"/>
              <a:pathLst>
                <a:path w="291" h="262" extrusionOk="0">
                  <a:moveTo>
                    <a:pt x="208" y="1"/>
                  </a:moveTo>
                  <a:cubicBezTo>
                    <a:pt x="181" y="1"/>
                    <a:pt x="150" y="14"/>
                    <a:pt x="127" y="31"/>
                  </a:cubicBezTo>
                  <a:cubicBezTo>
                    <a:pt x="108" y="37"/>
                    <a:pt x="89" y="50"/>
                    <a:pt x="76" y="62"/>
                  </a:cubicBezTo>
                  <a:cubicBezTo>
                    <a:pt x="26" y="100"/>
                    <a:pt x="0" y="163"/>
                    <a:pt x="7" y="226"/>
                  </a:cubicBezTo>
                  <a:cubicBezTo>
                    <a:pt x="11" y="253"/>
                    <a:pt x="38" y="261"/>
                    <a:pt x="64" y="261"/>
                  </a:cubicBezTo>
                  <a:cubicBezTo>
                    <a:pt x="75" y="261"/>
                    <a:pt x="86" y="260"/>
                    <a:pt x="95" y="258"/>
                  </a:cubicBezTo>
                  <a:cubicBezTo>
                    <a:pt x="127" y="245"/>
                    <a:pt x="152" y="233"/>
                    <a:pt x="177" y="214"/>
                  </a:cubicBezTo>
                  <a:cubicBezTo>
                    <a:pt x="227" y="176"/>
                    <a:pt x="291" y="107"/>
                    <a:pt x="265" y="37"/>
                  </a:cubicBezTo>
                  <a:cubicBezTo>
                    <a:pt x="254" y="11"/>
                    <a:pt x="23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12"/>
            <p:cNvSpPr/>
            <p:nvPr/>
          </p:nvSpPr>
          <p:spPr>
            <a:xfrm>
              <a:off x="1224675" y="2861050"/>
              <a:ext cx="9175" cy="8200"/>
            </a:xfrm>
            <a:custGeom>
              <a:avLst/>
              <a:gdLst/>
              <a:ahLst/>
              <a:cxnLst/>
              <a:rect l="l" t="t" r="r" b="b"/>
              <a:pathLst>
                <a:path w="367" h="328" extrusionOk="0">
                  <a:moveTo>
                    <a:pt x="255" y="1"/>
                  </a:moveTo>
                  <a:cubicBezTo>
                    <a:pt x="241" y="1"/>
                    <a:pt x="228" y="3"/>
                    <a:pt x="215" y="6"/>
                  </a:cubicBezTo>
                  <a:cubicBezTo>
                    <a:pt x="139" y="31"/>
                    <a:pt x="70" y="88"/>
                    <a:pt x="32" y="164"/>
                  </a:cubicBezTo>
                  <a:cubicBezTo>
                    <a:pt x="13" y="214"/>
                    <a:pt x="1" y="296"/>
                    <a:pt x="64" y="322"/>
                  </a:cubicBezTo>
                  <a:cubicBezTo>
                    <a:pt x="76" y="326"/>
                    <a:pt x="88" y="328"/>
                    <a:pt x="100" y="328"/>
                  </a:cubicBezTo>
                  <a:cubicBezTo>
                    <a:pt x="158" y="328"/>
                    <a:pt x="217" y="282"/>
                    <a:pt x="259" y="246"/>
                  </a:cubicBezTo>
                  <a:lnTo>
                    <a:pt x="310" y="202"/>
                  </a:lnTo>
                  <a:cubicBezTo>
                    <a:pt x="335" y="189"/>
                    <a:pt x="367" y="151"/>
                    <a:pt x="354" y="126"/>
                  </a:cubicBezTo>
                  <a:cubicBezTo>
                    <a:pt x="348" y="101"/>
                    <a:pt x="341" y="76"/>
                    <a:pt x="335" y="50"/>
                  </a:cubicBezTo>
                  <a:cubicBezTo>
                    <a:pt x="326" y="14"/>
                    <a:pt x="291" y="1"/>
                    <a:pt x="2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12"/>
            <p:cNvSpPr/>
            <p:nvPr/>
          </p:nvSpPr>
          <p:spPr>
            <a:xfrm>
              <a:off x="1207975" y="2849400"/>
              <a:ext cx="7575" cy="6450"/>
            </a:xfrm>
            <a:custGeom>
              <a:avLst/>
              <a:gdLst/>
              <a:ahLst/>
              <a:cxnLst/>
              <a:rect l="l" t="t" r="r" b="b"/>
              <a:pathLst>
                <a:path w="303" h="258" extrusionOk="0">
                  <a:moveTo>
                    <a:pt x="211" y="0"/>
                  </a:moveTo>
                  <a:cubicBezTo>
                    <a:pt x="181" y="0"/>
                    <a:pt x="146" y="10"/>
                    <a:pt x="114" y="31"/>
                  </a:cubicBezTo>
                  <a:cubicBezTo>
                    <a:pt x="76" y="56"/>
                    <a:pt x="44" y="94"/>
                    <a:pt x="25" y="138"/>
                  </a:cubicBezTo>
                  <a:cubicBezTo>
                    <a:pt x="0" y="195"/>
                    <a:pt x="6" y="251"/>
                    <a:pt x="70" y="258"/>
                  </a:cubicBezTo>
                  <a:cubicBezTo>
                    <a:pt x="107" y="258"/>
                    <a:pt x="145" y="245"/>
                    <a:pt x="177" y="226"/>
                  </a:cubicBezTo>
                  <a:cubicBezTo>
                    <a:pt x="196" y="220"/>
                    <a:pt x="215" y="201"/>
                    <a:pt x="234" y="182"/>
                  </a:cubicBezTo>
                  <a:cubicBezTo>
                    <a:pt x="259" y="157"/>
                    <a:pt x="278" y="119"/>
                    <a:pt x="290" y="81"/>
                  </a:cubicBezTo>
                  <a:cubicBezTo>
                    <a:pt x="302" y="29"/>
                    <a:pt x="26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12"/>
            <p:cNvSpPr/>
            <p:nvPr/>
          </p:nvSpPr>
          <p:spPr>
            <a:xfrm>
              <a:off x="1246225" y="2854100"/>
              <a:ext cx="9375" cy="6300"/>
            </a:xfrm>
            <a:custGeom>
              <a:avLst/>
              <a:gdLst/>
              <a:ahLst/>
              <a:cxnLst/>
              <a:rect l="l" t="t" r="r" b="b"/>
              <a:pathLst>
                <a:path w="375" h="252" extrusionOk="0">
                  <a:moveTo>
                    <a:pt x="198" y="0"/>
                  </a:moveTo>
                  <a:cubicBezTo>
                    <a:pt x="123" y="7"/>
                    <a:pt x="60" y="57"/>
                    <a:pt x="28" y="127"/>
                  </a:cubicBezTo>
                  <a:cubicBezTo>
                    <a:pt x="0" y="182"/>
                    <a:pt x="16" y="251"/>
                    <a:pt x="75" y="251"/>
                  </a:cubicBezTo>
                  <a:cubicBezTo>
                    <a:pt x="84" y="251"/>
                    <a:pt x="93" y="250"/>
                    <a:pt x="104" y="246"/>
                  </a:cubicBezTo>
                  <a:lnTo>
                    <a:pt x="123" y="246"/>
                  </a:lnTo>
                  <a:cubicBezTo>
                    <a:pt x="205" y="221"/>
                    <a:pt x="375" y="7"/>
                    <a:pt x="2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12"/>
            <p:cNvSpPr/>
            <p:nvPr/>
          </p:nvSpPr>
          <p:spPr>
            <a:xfrm>
              <a:off x="1230125" y="2849525"/>
              <a:ext cx="7975" cy="6725"/>
            </a:xfrm>
            <a:custGeom>
              <a:avLst/>
              <a:gdLst/>
              <a:ahLst/>
              <a:cxnLst/>
              <a:rect l="l" t="t" r="r" b="b"/>
              <a:pathLst>
                <a:path w="319" h="269" extrusionOk="0">
                  <a:moveTo>
                    <a:pt x="249" y="1"/>
                  </a:moveTo>
                  <a:lnTo>
                    <a:pt x="268" y="26"/>
                  </a:lnTo>
                  <a:lnTo>
                    <a:pt x="268" y="32"/>
                  </a:lnTo>
                  <a:cubicBezTo>
                    <a:pt x="237" y="22"/>
                    <a:pt x="208" y="17"/>
                    <a:pt x="183" y="17"/>
                  </a:cubicBezTo>
                  <a:cubicBezTo>
                    <a:pt x="127" y="17"/>
                    <a:pt x="84" y="41"/>
                    <a:pt x="54" y="89"/>
                  </a:cubicBezTo>
                  <a:cubicBezTo>
                    <a:pt x="35" y="108"/>
                    <a:pt x="22" y="139"/>
                    <a:pt x="16" y="164"/>
                  </a:cubicBezTo>
                  <a:cubicBezTo>
                    <a:pt x="1" y="238"/>
                    <a:pt x="42" y="269"/>
                    <a:pt x="92" y="269"/>
                  </a:cubicBezTo>
                  <a:cubicBezTo>
                    <a:pt x="124" y="269"/>
                    <a:pt x="159" y="256"/>
                    <a:pt x="186" y="234"/>
                  </a:cubicBezTo>
                  <a:cubicBezTo>
                    <a:pt x="212" y="215"/>
                    <a:pt x="237" y="196"/>
                    <a:pt x="249" y="171"/>
                  </a:cubicBezTo>
                  <a:cubicBezTo>
                    <a:pt x="281" y="120"/>
                    <a:pt x="319" y="38"/>
                    <a:pt x="2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12"/>
            <p:cNvSpPr/>
            <p:nvPr/>
          </p:nvSpPr>
          <p:spPr>
            <a:xfrm>
              <a:off x="1235550" y="2865600"/>
              <a:ext cx="11700" cy="6975"/>
            </a:xfrm>
            <a:custGeom>
              <a:avLst/>
              <a:gdLst/>
              <a:ahLst/>
              <a:cxnLst/>
              <a:rect l="l" t="t" r="r" b="b"/>
              <a:pathLst>
                <a:path w="468" h="279" extrusionOk="0">
                  <a:moveTo>
                    <a:pt x="297" y="1"/>
                  </a:moveTo>
                  <a:cubicBezTo>
                    <a:pt x="178" y="1"/>
                    <a:pt x="1" y="278"/>
                    <a:pt x="165" y="278"/>
                  </a:cubicBezTo>
                  <a:cubicBezTo>
                    <a:pt x="291" y="278"/>
                    <a:pt x="468"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12"/>
            <p:cNvSpPr/>
            <p:nvPr/>
          </p:nvSpPr>
          <p:spPr>
            <a:xfrm>
              <a:off x="1277650" y="2828875"/>
              <a:ext cx="9500" cy="9000"/>
            </a:xfrm>
            <a:custGeom>
              <a:avLst/>
              <a:gdLst/>
              <a:ahLst/>
              <a:cxnLst/>
              <a:rect l="l" t="t" r="r" b="b"/>
              <a:pathLst>
                <a:path w="380" h="360" extrusionOk="0">
                  <a:moveTo>
                    <a:pt x="278" y="0"/>
                  </a:moveTo>
                  <a:cubicBezTo>
                    <a:pt x="171" y="13"/>
                    <a:pt x="77" y="82"/>
                    <a:pt x="32" y="177"/>
                  </a:cubicBezTo>
                  <a:cubicBezTo>
                    <a:pt x="1" y="246"/>
                    <a:pt x="1" y="360"/>
                    <a:pt x="102" y="360"/>
                  </a:cubicBezTo>
                  <a:cubicBezTo>
                    <a:pt x="209" y="347"/>
                    <a:pt x="304" y="278"/>
                    <a:pt x="348" y="183"/>
                  </a:cubicBezTo>
                  <a:cubicBezTo>
                    <a:pt x="379" y="114"/>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78" name="Google Shape;1378;p12"/>
          <p:cNvGrpSpPr/>
          <p:nvPr/>
        </p:nvGrpSpPr>
        <p:grpSpPr>
          <a:xfrm>
            <a:off x="6890446" y="83937"/>
            <a:ext cx="367400" cy="284730"/>
            <a:chOff x="1891175" y="2586225"/>
            <a:chExt cx="212100" cy="164375"/>
          </a:xfrm>
        </p:grpSpPr>
        <p:sp>
          <p:nvSpPr>
            <p:cNvPr id="1379" name="Google Shape;1379;p12"/>
            <p:cNvSpPr/>
            <p:nvPr/>
          </p:nvSpPr>
          <p:spPr>
            <a:xfrm>
              <a:off x="1891175" y="2586225"/>
              <a:ext cx="212100" cy="164375"/>
            </a:xfrm>
            <a:custGeom>
              <a:avLst/>
              <a:gdLst/>
              <a:ahLst/>
              <a:cxnLst/>
              <a:rect l="l" t="t" r="r" b="b"/>
              <a:pathLst>
                <a:path w="8484" h="6575" extrusionOk="0">
                  <a:moveTo>
                    <a:pt x="5004" y="0"/>
                  </a:moveTo>
                  <a:cubicBezTo>
                    <a:pt x="2188" y="0"/>
                    <a:pt x="0" y="2940"/>
                    <a:pt x="1646" y="5518"/>
                  </a:cubicBezTo>
                  <a:cubicBezTo>
                    <a:pt x="2131" y="6278"/>
                    <a:pt x="3024" y="6575"/>
                    <a:pt x="3970" y="6575"/>
                  </a:cubicBezTo>
                  <a:cubicBezTo>
                    <a:pt x="5066" y="6575"/>
                    <a:pt x="6235" y="6177"/>
                    <a:pt x="6925" y="5638"/>
                  </a:cubicBezTo>
                  <a:cubicBezTo>
                    <a:pt x="8332" y="4547"/>
                    <a:pt x="8483" y="769"/>
                    <a:pt x="6061" y="139"/>
                  </a:cubicBezTo>
                  <a:cubicBezTo>
                    <a:pt x="5703" y="44"/>
                    <a:pt x="5349" y="0"/>
                    <a:pt x="50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12"/>
            <p:cNvSpPr/>
            <p:nvPr/>
          </p:nvSpPr>
          <p:spPr>
            <a:xfrm>
              <a:off x="2039375" y="2650525"/>
              <a:ext cx="7925" cy="6675"/>
            </a:xfrm>
            <a:custGeom>
              <a:avLst/>
              <a:gdLst/>
              <a:ahLst/>
              <a:cxnLst/>
              <a:rect l="l" t="t" r="r" b="b"/>
              <a:pathLst>
                <a:path w="317" h="267" extrusionOk="0">
                  <a:moveTo>
                    <a:pt x="212" y="0"/>
                  </a:moveTo>
                  <a:cubicBezTo>
                    <a:pt x="147" y="0"/>
                    <a:pt x="88" y="40"/>
                    <a:pt x="58" y="96"/>
                  </a:cubicBezTo>
                  <a:cubicBezTo>
                    <a:pt x="26" y="146"/>
                    <a:pt x="1" y="216"/>
                    <a:pt x="64" y="253"/>
                  </a:cubicBezTo>
                  <a:cubicBezTo>
                    <a:pt x="77" y="266"/>
                    <a:pt x="95" y="266"/>
                    <a:pt x="114" y="266"/>
                  </a:cubicBezTo>
                  <a:cubicBezTo>
                    <a:pt x="196" y="260"/>
                    <a:pt x="259" y="197"/>
                    <a:pt x="272" y="121"/>
                  </a:cubicBezTo>
                  <a:cubicBezTo>
                    <a:pt x="304" y="71"/>
                    <a:pt x="316" y="26"/>
                    <a:pt x="259" y="7"/>
                  </a:cubicBezTo>
                  <a:cubicBezTo>
                    <a:pt x="244" y="3"/>
                    <a:pt x="228"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12"/>
            <p:cNvSpPr/>
            <p:nvPr/>
          </p:nvSpPr>
          <p:spPr>
            <a:xfrm>
              <a:off x="2050000" y="2649275"/>
              <a:ext cx="12425" cy="7925"/>
            </a:xfrm>
            <a:custGeom>
              <a:avLst/>
              <a:gdLst/>
              <a:ahLst/>
              <a:cxnLst/>
              <a:rect l="l" t="t" r="r" b="b"/>
              <a:pathLst>
                <a:path w="497" h="317" extrusionOk="0">
                  <a:moveTo>
                    <a:pt x="402" y="1"/>
                  </a:moveTo>
                  <a:cubicBezTo>
                    <a:pt x="276" y="7"/>
                    <a:pt x="162" y="64"/>
                    <a:pt x="74" y="152"/>
                  </a:cubicBezTo>
                  <a:cubicBezTo>
                    <a:pt x="0" y="221"/>
                    <a:pt x="19" y="317"/>
                    <a:pt x="90" y="317"/>
                  </a:cubicBezTo>
                  <a:cubicBezTo>
                    <a:pt x="110" y="317"/>
                    <a:pt x="135" y="309"/>
                    <a:pt x="162" y="291"/>
                  </a:cubicBezTo>
                  <a:lnTo>
                    <a:pt x="162" y="291"/>
                  </a:lnTo>
                  <a:cubicBezTo>
                    <a:pt x="143" y="303"/>
                    <a:pt x="238" y="310"/>
                    <a:pt x="251" y="310"/>
                  </a:cubicBezTo>
                  <a:cubicBezTo>
                    <a:pt x="345" y="297"/>
                    <a:pt x="427" y="240"/>
                    <a:pt x="465" y="152"/>
                  </a:cubicBezTo>
                  <a:cubicBezTo>
                    <a:pt x="497" y="95"/>
                    <a:pt x="490" y="1"/>
                    <a:pt x="4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12"/>
            <p:cNvSpPr/>
            <p:nvPr/>
          </p:nvSpPr>
          <p:spPr>
            <a:xfrm>
              <a:off x="2056325" y="2663150"/>
              <a:ext cx="7375" cy="6975"/>
            </a:xfrm>
            <a:custGeom>
              <a:avLst/>
              <a:gdLst/>
              <a:ahLst/>
              <a:cxnLst/>
              <a:rect l="l" t="t" r="r" b="b"/>
              <a:pathLst>
                <a:path w="295" h="279" extrusionOk="0">
                  <a:moveTo>
                    <a:pt x="210" y="0"/>
                  </a:moveTo>
                  <a:cubicBezTo>
                    <a:pt x="117" y="0"/>
                    <a:pt x="51" y="112"/>
                    <a:pt x="23" y="184"/>
                  </a:cubicBezTo>
                  <a:cubicBezTo>
                    <a:pt x="0" y="248"/>
                    <a:pt x="44" y="279"/>
                    <a:pt x="93" y="279"/>
                  </a:cubicBezTo>
                  <a:cubicBezTo>
                    <a:pt x="112" y="279"/>
                    <a:pt x="132" y="274"/>
                    <a:pt x="149" y="266"/>
                  </a:cubicBezTo>
                  <a:cubicBezTo>
                    <a:pt x="206" y="234"/>
                    <a:pt x="294" y="146"/>
                    <a:pt x="269" y="70"/>
                  </a:cubicBezTo>
                  <a:cubicBezTo>
                    <a:pt x="269" y="70"/>
                    <a:pt x="269" y="70"/>
                    <a:pt x="263" y="64"/>
                  </a:cubicBezTo>
                  <a:cubicBezTo>
                    <a:pt x="275" y="39"/>
                    <a:pt x="282" y="20"/>
                    <a:pt x="250" y="7"/>
                  </a:cubicBezTo>
                  <a:cubicBezTo>
                    <a:pt x="236" y="2"/>
                    <a:pt x="223" y="0"/>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12"/>
            <p:cNvSpPr/>
            <p:nvPr/>
          </p:nvSpPr>
          <p:spPr>
            <a:xfrm>
              <a:off x="2043475" y="2665175"/>
              <a:ext cx="7275" cy="4725"/>
            </a:xfrm>
            <a:custGeom>
              <a:avLst/>
              <a:gdLst/>
              <a:ahLst/>
              <a:cxnLst/>
              <a:rect l="l" t="t" r="r" b="b"/>
              <a:pathLst>
                <a:path w="291" h="189" extrusionOk="0">
                  <a:moveTo>
                    <a:pt x="195" y="0"/>
                  </a:moveTo>
                  <a:cubicBezTo>
                    <a:pt x="183" y="0"/>
                    <a:pt x="170" y="3"/>
                    <a:pt x="159" y="8"/>
                  </a:cubicBezTo>
                  <a:lnTo>
                    <a:pt x="146" y="14"/>
                  </a:lnTo>
                  <a:cubicBezTo>
                    <a:pt x="95" y="33"/>
                    <a:pt x="1" y="147"/>
                    <a:pt x="83" y="185"/>
                  </a:cubicBezTo>
                  <a:cubicBezTo>
                    <a:pt x="90" y="188"/>
                    <a:pt x="98" y="189"/>
                    <a:pt x="106" y="189"/>
                  </a:cubicBezTo>
                  <a:cubicBezTo>
                    <a:pt x="132" y="189"/>
                    <a:pt x="160" y="175"/>
                    <a:pt x="184" y="166"/>
                  </a:cubicBezTo>
                  <a:cubicBezTo>
                    <a:pt x="215" y="153"/>
                    <a:pt x="291" y="71"/>
                    <a:pt x="247" y="40"/>
                  </a:cubicBezTo>
                  <a:cubicBezTo>
                    <a:pt x="241" y="34"/>
                    <a:pt x="237" y="31"/>
                    <a:pt x="234" y="30"/>
                  </a:cubicBezTo>
                  <a:lnTo>
                    <a:pt x="234" y="30"/>
                  </a:lnTo>
                  <a:cubicBezTo>
                    <a:pt x="232" y="8"/>
                    <a:pt x="215"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12"/>
            <p:cNvSpPr/>
            <p:nvPr/>
          </p:nvSpPr>
          <p:spPr>
            <a:xfrm>
              <a:off x="2052575" y="2616325"/>
              <a:ext cx="6550" cy="6225"/>
            </a:xfrm>
            <a:custGeom>
              <a:avLst/>
              <a:gdLst/>
              <a:ahLst/>
              <a:cxnLst/>
              <a:rect l="l" t="t" r="r" b="b"/>
              <a:pathLst>
                <a:path w="262" h="249" extrusionOk="0">
                  <a:moveTo>
                    <a:pt x="196" y="0"/>
                  </a:moveTo>
                  <a:cubicBezTo>
                    <a:pt x="121" y="0"/>
                    <a:pt x="1" y="84"/>
                    <a:pt x="34" y="183"/>
                  </a:cubicBezTo>
                  <a:cubicBezTo>
                    <a:pt x="34" y="196"/>
                    <a:pt x="40" y="209"/>
                    <a:pt x="47" y="215"/>
                  </a:cubicBezTo>
                  <a:cubicBezTo>
                    <a:pt x="60" y="239"/>
                    <a:pt x="78" y="248"/>
                    <a:pt x="99" y="248"/>
                  </a:cubicBezTo>
                  <a:cubicBezTo>
                    <a:pt x="149" y="248"/>
                    <a:pt x="210" y="192"/>
                    <a:pt x="223" y="152"/>
                  </a:cubicBezTo>
                  <a:cubicBezTo>
                    <a:pt x="236" y="127"/>
                    <a:pt x="242" y="101"/>
                    <a:pt x="249" y="76"/>
                  </a:cubicBezTo>
                  <a:cubicBezTo>
                    <a:pt x="262" y="23"/>
                    <a:pt x="235" y="0"/>
                    <a:pt x="1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12"/>
            <p:cNvSpPr/>
            <p:nvPr/>
          </p:nvSpPr>
          <p:spPr>
            <a:xfrm>
              <a:off x="2028975" y="2712825"/>
              <a:ext cx="7500" cy="5225"/>
            </a:xfrm>
            <a:custGeom>
              <a:avLst/>
              <a:gdLst/>
              <a:ahLst/>
              <a:cxnLst/>
              <a:rect l="l" t="t" r="r" b="b"/>
              <a:pathLst>
                <a:path w="300" h="209" extrusionOk="0">
                  <a:moveTo>
                    <a:pt x="212" y="1"/>
                  </a:moveTo>
                  <a:cubicBezTo>
                    <a:pt x="203" y="1"/>
                    <a:pt x="193" y="2"/>
                    <a:pt x="183" y="7"/>
                  </a:cubicBezTo>
                  <a:cubicBezTo>
                    <a:pt x="127" y="32"/>
                    <a:pt x="1" y="209"/>
                    <a:pt x="133" y="209"/>
                  </a:cubicBezTo>
                  <a:cubicBezTo>
                    <a:pt x="196" y="196"/>
                    <a:pt x="247" y="158"/>
                    <a:pt x="278" y="101"/>
                  </a:cubicBezTo>
                  <a:cubicBezTo>
                    <a:pt x="299" y="49"/>
                    <a:pt x="259"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12"/>
            <p:cNvSpPr/>
            <p:nvPr/>
          </p:nvSpPr>
          <p:spPr>
            <a:xfrm>
              <a:off x="2056825" y="2692200"/>
              <a:ext cx="8600" cy="8600"/>
            </a:xfrm>
            <a:custGeom>
              <a:avLst/>
              <a:gdLst/>
              <a:ahLst/>
              <a:cxnLst/>
              <a:rect l="l" t="t" r="r" b="b"/>
              <a:pathLst>
                <a:path w="344" h="344" extrusionOk="0">
                  <a:moveTo>
                    <a:pt x="250" y="1"/>
                  </a:moveTo>
                  <a:cubicBezTo>
                    <a:pt x="146" y="1"/>
                    <a:pt x="61" y="144"/>
                    <a:pt x="28" y="226"/>
                  </a:cubicBezTo>
                  <a:cubicBezTo>
                    <a:pt x="1" y="292"/>
                    <a:pt x="54" y="343"/>
                    <a:pt x="114" y="343"/>
                  </a:cubicBezTo>
                  <a:cubicBezTo>
                    <a:pt x="123" y="343"/>
                    <a:pt x="133" y="342"/>
                    <a:pt x="142" y="340"/>
                  </a:cubicBezTo>
                  <a:cubicBezTo>
                    <a:pt x="173" y="327"/>
                    <a:pt x="205" y="315"/>
                    <a:pt x="230" y="296"/>
                  </a:cubicBezTo>
                  <a:cubicBezTo>
                    <a:pt x="243" y="289"/>
                    <a:pt x="255" y="277"/>
                    <a:pt x="262" y="264"/>
                  </a:cubicBezTo>
                  <a:cubicBezTo>
                    <a:pt x="287" y="245"/>
                    <a:pt x="306" y="220"/>
                    <a:pt x="318" y="195"/>
                  </a:cubicBezTo>
                  <a:cubicBezTo>
                    <a:pt x="318" y="188"/>
                    <a:pt x="318" y="182"/>
                    <a:pt x="318" y="176"/>
                  </a:cubicBezTo>
                  <a:cubicBezTo>
                    <a:pt x="331" y="157"/>
                    <a:pt x="337" y="138"/>
                    <a:pt x="337" y="113"/>
                  </a:cubicBezTo>
                  <a:cubicBezTo>
                    <a:pt x="337" y="100"/>
                    <a:pt x="337" y="94"/>
                    <a:pt x="337" y="87"/>
                  </a:cubicBezTo>
                  <a:cubicBezTo>
                    <a:pt x="344" y="56"/>
                    <a:pt x="331" y="24"/>
                    <a:pt x="299" y="12"/>
                  </a:cubicBezTo>
                  <a:cubicBezTo>
                    <a:pt x="282" y="4"/>
                    <a:pt x="266" y="1"/>
                    <a:pt x="2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12"/>
            <p:cNvSpPr/>
            <p:nvPr/>
          </p:nvSpPr>
          <p:spPr>
            <a:xfrm>
              <a:off x="1937200" y="2668200"/>
              <a:ext cx="7450" cy="6975"/>
            </a:xfrm>
            <a:custGeom>
              <a:avLst/>
              <a:gdLst/>
              <a:ahLst/>
              <a:cxnLst/>
              <a:rect l="l" t="t" r="r" b="b"/>
              <a:pathLst>
                <a:path w="298" h="279" extrusionOk="0">
                  <a:moveTo>
                    <a:pt x="215" y="1"/>
                  </a:moveTo>
                  <a:cubicBezTo>
                    <a:pt x="133" y="7"/>
                    <a:pt x="58" y="57"/>
                    <a:pt x="26" y="139"/>
                  </a:cubicBezTo>
                  <a:cubicBezTo>
                    <a:pt x="1" y="190"/>
                    <a:pt x="1" y="278"/>
                    <a:pt x="83" y="278"/>
                  </a:cubicBezTo>
                  <a:cubicBezTo>
                    <a:pt x="165" y="272"/>
                    <a:pt x="241" y="215"/>
                    <a:pt x="272" y="139"/>
                  </a:cubicBezTo>
                  <a:cubicBezTo>
                    <a:pt x="297" y="89"/>
                    <a:pt x="297"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12"/>
            <p:cNvSpPr/>
            <p:nvPr/>
          </p:nvSpPr>
          <p:spPr>
            <a:xfrm>
              <a:off x="1941250" y="2689950"/>
              <a:ext cx="6225" cy="5375"/>
            </a:xfrm>
            <a:custGeom>
              <a:avLst/>
              <a:gdLst/>
              <a:ahLst/>
              <a:cxnLst/>
              <a:rect l="l" t="t" r="r" b="b"/>
              <a:pathLst>
                <a:path w="249" h="215" extrusionOk="0">
                  <a:moveTo>
                    <a:pt x="118" y="0"/>
                  </a:moveTo>
                  <a:cubicBezTo>
                    <a:pt x="83" y="0"/>
                    <a:pt x="38" y="53"/>
                    <a:pt x="28" y="77"/>
                  </a:cubicBezTo>
                  <a:cubicBezTo>
                    <a:pt x="16" y="102"/>
                    <a:pt x="9" y="133"/>
                    <a:pt x="3" y="165"/>
                  </a:cubicBezTo>
                  <a:cubicBezTo>
                    <a:pt x="0" y="202"/>
                    <a:pt x="18" y="215"/>
                    <a:pt x="43" y="215"/>
                  </a:cubicBezTo>
                  <a:cubicBezTo>
                    <a:pt x="82" y="215"/>
                    <a:pt x="138" y="184"/>
                    <a:pt x="161" y="165"/>
                  </a:cubicBezTo>
                  <a:cubicBezTo>
                    <a:pt x="198" y="127"/>
                    <a:pt x="249" y="39"/>
                    <a:pt x="148" y="20"/>
                  </a:cubicBezTo>
                  <a:cubicBezTo>
                    <a:pt x="140" y="6"/>
                    <a:pt x="130" y="0"/>
                    <a:pt x="1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12"/>
            <p:cNvSpPr/>
            <p:nvPr/>
          </p:nvSpPr>
          <p:spPr>
            <a:xfrm>
              <a:off x="1966225" y="2673725"/>
              <a:ext cx="8500" cy="6850"/>
            </a:xfrm>
            <a:custGeom>
              <a:avLst/>
              <a:gdLst/>
              <a:ahLst/>
              <a:cxnLst/>
              <a:rect l="l" t="t" r="r" b="b"/>
              <a:pathLst>
                <a:path w="340" h="274" extrusionOk="0">
                  <a:moveTo>
                    <a:pt x="235" y="0"/>
                  </a:moveTo>
                  <a:cubicBezTo>
                    <a:pt x="233" y="0"/>
                    <a:pt x="230" y="0"/>
                    <a:pt x="227" y="0"/>
                  </a:cubicBezTo>
                  <a:cubicBezTo>
                    <a:pt x="127" y="7"/>
                    <a:pt x="0" y="114"/>
                    <a:pt x="7" y="215"/>
                  </a:cubicBezTo>
                  <a:cubicBezTo>
                    <a:pt x="7" y="240"/>
                    <a:pt x="19" y="265"/>
                    <a:pt x="45" y="271"/>
                  </a:cubicBezTo>
                  <a:cubicBezTo>
                    <a:pt x="53" y="273"/>
                    <a:pt x="61" y="274"/>
                    <a:pt x="70" y="274"/>
                  </a:cubicBezTo>
                  <a:cubicBezTo>
                    <a:pt x="93" y="274"/>
                    <a:pt x="114" y="268"/>
                    <a:pt x="133" y="259"/>
                  </a:cubicBezTo>
                  <a:cubicBezTo>
                    <a:pt x="139" y="259"/>
                    <a:pt x="145" y="253"/>
                    <a:pt x="145" y="253"/>
                  </a:cubicBezTo>
                  <a:lnTo>
                    <a:pt x="152" y="253"/>
                  </a:lnTo>
                  <a:cubicBezTo>
                    <a:pt x="157" y="254"/>
                    <a:pt x="163" y="255"/>
                    <a:pt x="168" y="255"/>
                  </a:cubicBezTo>
                  <a:cubicBezTo>
                    <a:pt x="212" y="255"/>
                    <a:pt x="249" y="211"/>
                    <a:pt x="272" y="183"/>
                  </a:cubicBezTo>
                  <a:cubicBezTo>
                    <a:pt x="302" y="122"/>
                    <a:pt x="33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12"/>
            <p:cNvSpPr/>
            <p:nvPr/>
          </p:nvSpPr>
          <p:spPr>
            <a:xfrm>
              <a:off x="1952675" y="2668575"/>
              <a:ext cx="7900" cy="6200"/>
            </a:xfrm>
            <a:custGeom>
              <a:avLst/>
              <a:gdLst/>
              <a:ahLst/>
              <a:cxnLst/>
              <a:rect l="l" t="t" r="r" b="b"/>
              <a:pathLst>
                <a:path w="316" h="248" extrusionOk="0">
                  <a:moveTo>
                    <a:pt x="245" y="0"/>
                  </a:moveTo>
                  <a:cubicBezTo>
                    <a:pt x="236" y="0"/>
                    <a:pt x="226" y="2"/>
                    <a:pt x="214" y="4"/>
                  </a:cubicBezTo>
                  <a:cubicBezTo>
                    <a:pt x="151" y="23"/>
                    <a:pt x="0" y="156"/>
                    <a:pt x="82" y="225"/>
                  </a:cubicBezTo>
                  <a:cubicBezTo>
                    <a:pt x="102" y="242"/>
                    <a:pt x="121" y="248"/>
                    <a:pt x="141" y="248"/>
                  </a:cubicBezTo>
                  <a:cubicBezTo>
                    <a:pt x="166" y="248"/>
                    <a:pt x="193" y="239"/>
                    <a:pt x="221" y="232"/>
                  </a:cubicBezTo>
                  <a:cubicBezTo>
                    <a:pt x="246" y="219"/>
                    <a:pt x="296" y="168"/>
                    <a:pt x="278" y="137"/>
                  </a:cubicBezTo>
                  <a:cubicBezTo>
                    <a:pt x="276" y="137"/>
                    <a:pt x="275" y="137"/>
                    <a:pt x="274" y="138"/>
                  </a:cubicBezTo>
                  <a:lnTo>
                    <a:pt x="274" y="138"/>
                  </a:lnTo>
                  <a:cubicBezTo>
                    <a:pt x="300" y="82"/>
                    <a:pt x="315" y="0"/>
                    <a:pt x="2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12"/>
            <p:cNvSpPr/>
            <p:nvPr/>
          </p:nvSpPr>
          <p:spPr>
            <a:xfrm>
              <a:off x="1957875" y="2648400"/>
              <a:ext cx="5800" cy="6475"/>
            </a:xfrm>
            <a:custGeom>
              <a:avLst/>
              <a:gdLst/>
              <a:ahLst/>
              <a:cxnLst/>
              <a:rect l="l" t="t" r="r" b="b"/>
              <a:pathLst>
                <a:path w="232" h="259" extrusionOk="0">
                  <a:moveTo>
                    <a:pt x="192" y="0"/>
                  </a:moveTo>
                  <a:cubicBezTo>
                    <a:pt x="186" y="0"/>
                    <a:pt x="179" y="1"/>
                    <a:pt x="170" y="4"/>
                  </a:cubicBezTo>
                  <a:cubicBezTo>
                    <a:pt x="101" y="29"/>
                    <a:pt x="51" y="74"/>
                    <a:pt x="19" y="137"/>
                  </a:cubicBezTo>
                  <a:cubicBezTo>
                    <a:pt x="0" y="174"/>
                    <a:pt x="0" y="231"/>
                    <a:pt x="44" y="244"/>
                  </a:cubicBezTo>
                  <a:lnTo>
                    <a:pt x="70" y="256"/>
                  </a:lnTo>
                  <a:cubicBezTo>
                    <a:pt x="75" y="258"/>
                    <a:pt x="80" y="259"/>
                    <a:pt x="85" y="259"/>
                  </a:cubicBezTo>
                  <a:cubicBezTo>
                    <a:pt x="117" y="259"/>
                    <a:pt x="148" y="228"/>
                    <a:pt x="164" y="206"/>
                  </a:cubicBezTo>
                  <a:cubicBezTo>
                    <a:pt x="196" y="174"/>
                    <a:pt x="221" y="130"/>
                    <a:pt x="221" y="80"/>
                  </a:cubicBezTo>
                  <a:cubicBezTo>
                    <a:pt x="232" y="42"/>
                    <a:pt x="229" y="0"/>
                    <a:pt x="1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12"/>
            <p:cNvSpPr/>
            <p:nvPr/>
          </p:nvSpPr>
          <p:spPr>
            <a:xfrm>
              <a:off x="1992175" y="2605350"/>
              <a:ext cx="7975" cy="6275"/>
            </a:xfrm>
            <a:custGeom>
              <a:avLst/>
              <a:gdLst/>
              <a:ahLst/>
              <a:cxnLst/>
              <a:rect l="l" t="t" r="r" b="b"/>
              <a:pathLst>
                <a:path w="319" h="251" extrusionOk="0">
                  <a:moveTo>
                    <a:pt x="253" y="0"/>
                  </a:moveTo>
                  <a:cubicBezTo>
                    <a:pt x="163" y="0"/>
                    <a:pt x="0" y="132"/>
                    <a:pt x="79" y="225"/>
                  </a:cubicBezTo>
                  <a:lnTo>
                    <a:pt x="85" y="231"/>
                  </a:lnTo>
                  <a:cubicBezTo>
                    <a:pt x="96" y="245"/>
                    <a:pt x="113" y="251"/>
                    <a:pt x="131" y="251"/>
                  </a:cubicBezTo>
                  <a:cubicBezTo>
                    <a:pt x="154" y="251"/>
                    <a:pt x="178" y="242"/>
                    <a:pt x="192" y="231"/>
                  </a:cubicBezTo>
                  <a:cubicBezTo>
                    <a:pt x="268" y="200"/>
                    <a:pt x="318" y="118"/>
                    <a:pt x="306" y="36"/>
                  </a:cubicBezTo>
                  <a:cubicBezTo>
                    <a:pt x="299" y="11"/>
                    <a:pt x="27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12"/>
            <p:cNvSpPr/>
            <p:nvPr/>
          </p:nvSpPr>
          <p:spPr>
            <a:xfrm>
              <a:off x="1996975" y="2638150"/>
              <a:ext cx="8700" cy="7325"/>
            </a:xfrm>
            <a:custGeom>
              <a:avLst/>
              <a:gdLst/>
              <a:ahLst/>
              <a:cxnLst/>
              <a:rect l="l" t="t" r="r" b="b"/>
              <a:pathLst>
                <a:path w="348" h="293" extrusionOk="0">
                  <a:moveTo>
                    <a:pt x="224" y="0"/>
                  </a:moveTo>
                  <a:cubicBezTo>
                    <a:pt x="209" y="0"/>
                    <a:pt x="190" y="6"/>
                    <a:pt x="171" y="17"/>
                  </a:cubicBezTo>
                  <a:cubicBezTo>
                    <a:pt x="95" y="67"/>
                    <a:pt x="0" y="181"/>
                    <a:pt x="70" y="269"/>
                  </a:cubicBezTo>
                  <a:cubicBezTo>
                    <a:pt x="83" y="286"/>
                    <a:pt x="101" y="293"/>
                    <a:pt x="120" y="293"/>
                  </a:cubicBezTo>
                  <a:cubicBezTo>
                    <a:pt x="213" y="293"/>
                    <a:pt x="347" y="135"/>
                    <a:pt x="259" y="67"/>
                  </a:cubicBezTo>
                  <a:cubicBezTo>
                    <a:pt x="271" y="22"/>
                    <a:pt x="25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12"/>
            <p:cNvSpPr/>
            <p:nvPr/>
          </p:nvSpPr>
          <p:spPr>
            <a:xfrm>
              <a:off x="2014150" y="2612450"/>
              <a:ext cx="6025" cy="6175"/>
            </a:xfrm>
            <a:custGeom>
              <a:avLst/>
              <a:gdLst/>
              <a:ahLst/>
              <a:cxnLst/>
              <a:rect l="l" t="t" r="r" b="b"/>
              <a:pathLst>
                <a:path w="241" h="247" extrusionOk="0">
                  <a:moveTo>
                    <a:pt x="182" y="1"/>
                  </a:moveTo>
                  <a:cubicBezTo>
                    <a:pt x="153" y="1"/>
                    <a:pt x="118" y="18"/>
                    <a:pt x="95" y="29"/>
                  </a:cubicBezTo>
                  <a:cubicBezTo>
                    <a:pt x="70" y="48"/>
                    <a:pt x="45" y="67"/>
                    <a:pt x="32" y="99"/>
                  </a:cubicBezTo>
                  <a:cubicBezTo>
                    <a:pt x="26" y="111"/>
                    <a:pt x="26" y="118"/>
                    <a:pt x="20" y="137"/>
                  </a:cubicBezTo>
                  <a:cubicBezTo>
                    <a:pt x="20" y="137"/>
                    <a:pt x="20" y="137"/>
                    <a:pt x="20" y="143"/>
                  </a:cubicBezTo>
                  <a:cubicBezTo>
                    <a:pt x="1" y="168"/>
                    <a:pt x="7" y="206"/>
                    <a:pt x="32" y="225"/>
                  </a:cubicBezTo>
                  <a:cubicBezTo>
                    <a:pt x="39" y="231"/>
                    <a:pt x="45" y="231"/>
                    <a:pt x="51" y="238"/>
                  </a:cubicBezTo>
                  <a:cubicBezTo>
                    <a:pt x="61" y="244"/>
                    <a:pt x="72" y="247"/>
                    <a:pt x="82" y="247"/>
                  </a:cubicBezTo>
                  <a:cubicBezTo>
                    <a:pt x="145" y="247"/>
                    <a:pt x="212" y="148"/>
                    <a:pt x="228" y="105"/>
                  </a:cubicBezTo>
                  <a:cubicBezTo>
                    <a:pt x="240" y="80"/>
                    <a:pt x="234" y="55"/>
                    <a:pt x="228" y="36"/>
                  </a:cubicBezTo>
                  <a:cubicBezTo>
                    <a:pt x="220" y="10"/>
                    <a:pt x="202" y="1"/>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12"/>
            <p:cNvSpPr/>
            <p:nvPr/>
          </p:nvSpPr>
          <p:spPr>
            <a:xfrm>
              <a:off x="1990500" y="2704625"/>
              <a:ext cx="9325" cy="5375"/>
            </a:xfrm>
            <a:custGeom>
              <a:avLst/>
              <a:gdLst/>
              <a:ahLst/>
              <a:cxnLst/>
              <a:rect l="l" t="t" r="r" b="b"/>
              <a:pathLst>
                <a:path w="373" h="215" extrusionOk="0">
                  <a:moveTo>
                    <a:pt x="240" y="0"/>
                  </a:moveTo>
                  <a:cubicBezTo>
                    <a:pt x="139" y="0"/>
                    <a:pt x="1" y="215"/>
                    <a:pt x="133" y="215"/>
                  </a:cubicBezTo>
                  <a:cubicBezTo>
                    <a:pt x="234" y="215"/>
                    <a:pt x="373" y="0"/>
                    <a:pt x="2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12"/>
            <p:cNvSpPr/>
            <p:nvPr/>
          </p:nvSpPr>
          <p:spPr>
            <a:xfrm>
              <a:off x="1986125" y="2724650"/>
              <a:ext cx="7725" cy="7325"/>
            </a:xfrm>
            <a:custGeom>
              <a:avLst/>
              <a:gdLst/>
              <a:ahLst/>
              <a:cxnLst/>
              <a:rect l="l" t="t" r="r" b="b"/>
              <a:pathLst>
                <a:path w="309" h="293" extrusionOk="0">
                  <a:moveTo>
                    <a:pt x="195" y="0"/>
                  </a:moveTo>
                  <a:cubicBezTo>
                    <a:pt x="150" y="0"/>
                    <a:pt x="100" y="45"/>
                    <a:pt x="75" y="76"/>
                  </a:cubicBezTo>
                  <a:lnTo>
                    <a:pt x="56" y="114"/>
                  </a:lnTo>
                  <a:cubicBezTo>
                    <a:pt x="0" y="185"/>
                    <a:pt x="14" y="293"/>
                    <a:pt x="90" y="293"/>
                  </a:cubicBezTo>
                  <a:cubicBezTo>
                    <a:pt x="109" y="293"/>
                    <a:pt x="131" y="286"/>
                    <a:pt x="157" y="272"/>
                  </a:cubicBezTo>
                  <a:cubicBezTo>
                    <a:pt x="226" y="246"/>
                    <a:pt x="277" y="190"/>
                    <a:pt x="296" y="114"/>
                  </a:cubicBezTo>
                  <a:cubicBezTo>
                    <a:pt x="308" y="57"/>
                    <a:pt x="289" y="13"/>
                    <a:pt x="226" y="7"/>
                  </a:cubicBezTo>
                  <a:lnTo>
                    <a:pt x="19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12"/>
            <p:cNvSpPr/>
            <p:nvPr/>
          </p:nvSpPr>
          <p:spPr>
            <a:xfrm>
              <a:off x="1997925" y="2729700"/>
              <a:ext cx="10725" cy="8350"/>
            </a:xfrm>
            <a:custGeom>
              <a:avLst/>
              <a:gdLst/>
              <a:ahLst/>
              <a:cxnLst/>
              <a:rect l="l" t="t" r="r" b="b"/>
              <a:pathLst>
                <a:path w="429" h="334" extrusionOk="0">
                  <a:moveTo>
                    <a:pt x="310" y="1"/>
                  </a:moveTo>
                  <a:cubicBezTo>
                    <a:pt x="287" y="1"/>
                    <a:pt x="262" y="7"/>
                    <a:pt x="233" y="19"/>
                  </a:cubicBezTo>
                  <a:cubicBezTo>
                    <a:pt x="196" y="38"/>
                    <a:pt x="164" y="57"/>
                    <a:pt x="133" y="89"/>
                  </a:cubicBezTo>
                  <a:cubicBezTo>
                    <a:pt x="82" y="139"/>
                    <a:pt x="0" y="328"/>
                    <a:pt x="126" y="328"/>
                  </a:cubicBezTo>
                  <a:cubicBezTo>
                    <a:pt x="138" y="332"/>
                    <a:pt x="150" y="334"/>
                    <a:pt x="162" y="334"/>
                  </a:cubicBezTo>
                  <a:cubicBezTo>
                    <a:pt x="254" y="334"/>
                    <a:pt x="351" y="237"/>
                    <a:pt x="385" y="164"/>
                  </a:cubicBezTo>
                  <a:cubicBezTo>
                    <a:pt x="429" y="71"/>
                    <a:pt x="389" y="1"/>
                    <a:pt x="3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8" name="Google Shape;1398;p12"/>
          <p:cNvGrpSpPr/>
          <p:nvPr/>
        </p:nvGrpSpPr>
        <p:grpSpPr>
          <a:xfrm>
            <a:off x="451926" y="4680433"/>
            <a:ext cx="164580" cy="648506"/>
            <a:chOff x="1535150" y="2784850"/>
            <a:chExt cx="114650" cy="451700"/>
          </a:xfrm>
        </p:grpSpPr>
        <p:sp>
          <p:nvSpPr>
            <p:cNvPr id="1399" name="Google Shape;1399;p12"/>
            <p:cNvSpPr/>
            <p:nvPr/>
          </p:nvSpPr>
          <p:spPr>
            <a:xfrm>
              <a:off x="1535150" y="2784850"/>
              <a:ext cx="114650" cy="451700"/>
            </a:xfrm>
            <a:custGeom>
              <a:avLst/>
              <a:gdLst/>
              <a:ahLst/>
              <a:cxnLst/>
              <a:rect l="l" t="t" r="r" b="b"/>
              <a:pathLst>
                <a:path w="4586" h="18068" extrusionOk="0">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12"/>
            <p:cNvSpPr/>
            <p:nvPr/>
          </p:nvSpPr>
          <p:spPr>
            <a:xfrm>
              <a:off x="1603575" y="2822400"/>
              <a:ext cx="10275" cy="9500"/>
            </a:xfrm>
            <a:custGeom>
              <a:avLst/>
              <a:gdLst/>
              <a:ahLst/>
              <a:cxnLst/>
              <a:rect l="l" t="t" r="r" b="b"/>
              <a:pathLst>
                <a:path w="411" h="380" extrusionOk="0">
                  <a:moveTo>
                    <a:pt x="297" y="1"/>
                  </a:moveTo>
                  <a:cubicBezTo>
                    <a:pt x="183" y="13"/>
                    <a:pt x="82" y="83"/>
                    <a:pt x="38" y="190"/>
                  </a:cubicBezTo>
                  <a:cubicBezTo>
                    <a:pt x="0" y="266"/>
                    <a:pt x="7" y="379"/>
                    <a:pt x="120" y="379"/>
                  </a:cubicBezTo>
                  <a:cubicBezTo>
                    <a:pt x="234" y="367"/>
                    <a:pt x="328" y="297"/>
                    <a:pt x="379" y="190"/>
                  </a:cubicBezTo>
                  <a:cubicBezTo>
                    <a:pt x="410" y="121"/>
                    <a:pt x="410"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12"/>
            <p:cNvSpPr/>
            <p:nvPr/>
          </p:nvSpPr>
          <p:spPr>
            <a:xfrm>
              <a:off x="1610825" y="2836800"/>
              <a:ext cx="8375" cy="7550"/>
            </a:xfrm>
            <a:custGeom>
              <a:avLst/>
              <a:gdLst/>
              <a:ahLst/>
              <a:cxnLst/>
              <a:rect l="l" t="t" r="r" b="b"/>
              <a:pathLst>
                <a:path w="335" h="302" extrusionOk="0">
                  <a:moveTo>
                    <a:pt x="212" y="0"/>
                  </a:moveTo>
                  <a:cubicBezTo>
                    <a:pt x="191" y="0"/>
                    <a:pt x="171" y="2"/>
                    <a:pt x="152" y="5"/>
                  </a:cubicBezTo>
                  <a:cubicBezTo>
                    <a:pt x="101" y="18"/>
                    <a:pt x="1" y="100"/>
                    <a:pt x="26" y="169"/>
                  </a:cubicBezTo>
                  <a:cubicBezTo>
                    <a:pt x="11" y="237"/>
                    <a:pt x="30" y="301"/>
                    <a:pt x="95" y="301"/>
                  </a:cubicBezTo>
                  <a:cubicBezTo>
                    <a:pt x="114" y="301"/>
                    <a:pt x="137" y="295"/>
                    <a:pt x="164" y="282"/>
                  </a:cubicBezTo>
                  <a:cubicBezTo>
                    <a:pt x="221" y="257"/>
                    <a:pt x="272" y="207"/>
                    <a:pt x="297" y="150"/>
                  </a:cubicBezTo>
                  <a:cubicBezTo>
                    <a:pt x="316" y="112"/>
                    <a:pt x="335" y="18"/>
                    <a:pt x="272" y="5"/>
                  </a:cubicBezTo>
                  <a:cubicBezTo>
                    <a:pt x="253" y="2"/>
                    <a:pt x="232"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12"/>
            <p:cNvSpPr/>
            <p:nvPr/>
          </p:nvSpPr>
          <p:spPr>
            <a:xfrm>
              <a:off x="1600900" y="2847325"/>
              <a:ext cx="12150" cy="7275"/>
            </a:xfrm>
            <a:custGeom>
              <a:avLst/>
              <a:gdLst/>
              <a:ahLst/>
              <a:cxnLst/>
              <a:rect l="l" t="t" r="r" b="b"/>
              <a:pathLst>
                <a:path w="486" h="291" extrusionOk="0">
                  <a:moveTo>
                    <a:pt x="316" y="0"/>
                  </a:moveTo>
                  <a:cubicBezTo>
                    <a:pt x="183" y="0"/>
                    <a:pt x="0" y="290"/>
                    <a:pt x="177" y="290"/>
                  </a:cubicBezTo>
                  <a:cubicBezTo>
                    <a:pt x="303" y="290"/>
                    <a:pt x="486" y="0"/>
                    <a:pt x="3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12"/>
            <p:cNvSpPr/>
            <p:nvPr/>
          </p:nvSpPr>
          <p:spPr>
            <a:xfrm>
              <a:off x="1591125" y="2833450"/>
              <a:ext cx="7825" cy="6275"/>
            </a:xfrm>
            <a:custGeom>
              <a:avLst/>
              <a:gdLst/>
              <a:ahLst/>
              <a:cxnLst/>
              <a:rect l="l" t="t" r="r" b="b"/>
              <a:pathLst>
                <a:path w="313" h="251" extrusionOk="0">
                  <a:moveTo>
                    <a:pt x="236" y="0"/>
                  </a:moveTo>
                  <a:cubicBezTo>
                    <a:pt x="227" y="0"/>
                    <a:pt x="218" y="2"/>
                    <a:pt x="208" y="7"/>
                  </a:cubicBezTo>
                  <a:cubicBezTo>
                    <a:pt x="114" y="25"/>
                    <a:pt x="0" y="164"/>
                    <a:pt x="107" y="240"/>
                  </a:cubicBezTo>
                  <a:cubicBezTo>
                    <a:pt x="118" y="248"/>
                    <a:pt x="130" y="251"/>
                    <a:pt x="141" y="251"/>
                  </a:cubicBezTo>
                  <a:cubicBezTo>
                    <a:pt x="177" y="251"/>
                    <a:pt x="214" y="220"/>
                    <a:pt x="233" y="196"/>
                  </a:cubicBezTo>
                  <a:lnTo>
                    <a:pt x="246" y="177"/>
                  </a:lnTo>
                  <a:cubicBezTo>
                    <a:pt x="265" y="152"/>
                    <a:pt x="284" y="126"/>
                    <a:pt x="297" y="95"/>
                  </a:cubicBezTo>
                  <a:cubicBezTo>
                    <a:pt x="312" y="48"/>
                    <a:pt x="280" y="0"/>
                    <a:pt x="2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12"/>
            <p:cNvSpPr/>
            <p:nvPr/>
          </p:nvSpPr>
          <p:spPr>
            <a:xfrm>
              <a:off x="1586725" y="2802425"/>
              <a:ext cx="5650" cy="4675"/>
            </a:xfrm>
            <a:custGeom>
              <a:avLst/>
              <a:gdLst/>
              <a:ahLst/>
              <a:cxnLst/>
              <a:rect l="l" t="t" r="r" b="b"/>
              <a:pathLst>
                <a:path w="226" h="187" extrusionOk="0">
                  <a:moveTo>
                    <a:pt x="168" y="1"/>
                  </a:moveTo>
                  <a:cubicBezTo>
                    <a:pt x="157" y="1"/>
                    <a:pt x="145" y="4"/>
                    <a:pt x="132" y="11"/>
                  </a:cubicBezTo>
                  <a:cubicBezTo>
                    <a:pt x="107" y="24"/>
                    <a:pt x="82" y="43"/>
                    <a:pt x="63" y="62"/>
                  </a:cubicBezTo>
                  <a:cubicBezTo>
                    <a:pt x="0" y="124"/>
                    <a:pt x="26" y="187"/>
                    <a:pt x="78" y="187"/>
                  </a:cubicBezTo>
                  <a:cubicBezTo>
                    <a:pt x="99" y="187"/>
                    <a:pt x="125" y="176"/>
                    <a:pt x="151" y="150"/>
                  </a:cubicBezTo>
                  <a:cubicBezTo>
                    <a:pt x="170" y="131"/>
                    <a:pt x="189" y="106"/>
                    <a:pt x="201" y="81"/>
                  </a:cubicBezTo>
                  <a:cubicBezTo>
                    <a:pt x="226" y="37"/>
                    <a:pt x="205" y="1"/>
                    <a:pt x="16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12"/>
            <p:cNvSpPr/>
            <p:nvPr/>
          </p:nvSpPr>
          <p:spPr>
            <a:xfrm>
              <a:off x="1550925" y="3002675"/>
              <a:ext cx="5525" cy="4500"/>
            </a:xfrm>
            <a:custGeom>
              <a:avLst/>
              <a:gdLst/>
              <a:ahLst/>
              <a:cxnLst/>
              <a:rect l="l" t="t" r="r" b="b"/>
              <a:pathLst>
                <a:path w="221" h="180" extrusionOk="0">
                  <a:moveTo>
                    <a:pt x="121" y="0"/>
                  </a:moveTo>
                  <a:cubicBezTo>
                    <a:pt x="91" y="0"/>
                    <a:pt x="54" y="33"/>
                    <a:pt x="44" y="49"/>
                  </a:cubicBezTo>
                  <a:cubicBezTo>
                    <a:pt x="38" y="55"/>
                    <a:pt x="38" y="62"/>
                    <a:pt x="31" y="74"/>
                  </a:cubicBezTo>
                  <a:cubicBezTo>
                    <a:pt x="1" y="120"/>
                    <a:pt x="7" y="179"/>
                    <a:pt x="55" y="179"/>
                  </a:cubicBezTo>
                  <a:cubicBezTo>
                    <a:pt x="66" y="179"/>
                    <a:pt x="79" y="176"/>
                    <a:pt x="94" y="169"/>
                  </a:cubicBezTo>
                  <a:cubicBezTo>
                    <a:pt x="139" y="150"/>
                    <a:pt x="221" y="55"/>
                    <a:pt x="151" y="11"/>
                  </a:cubicBezTo>
                  <a:lnTo>
                    <a:pt x="139" y="5"/>
                  </a:lnTo>
                  <a:cubicBezTo>
                    <a:pt x="133" y="2"/>
                    <a:pt x="127" y="0"/>
                    <a:pt x="1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12"/>
            <p:cNvSpPr/>
            <p:nvPr/>
          </p:nvSpPr>
          <p:spPr>
            <a:xfrm>
              <a:off x="1550425" y="2984650"/>
              <a:ext cx="7300" cy="4275"/>
            </a:xfrm>
            <a:custGeom>
              <a:avLst/>
              <a:gdLst/>
              <a:ahLst/>
              <a:cxnLst/>
              <a:rect l="l" t="t" r="r" b="b"/>
              <a:pathLst>
                <a:path w="292" h="171" extrusionOk="0">
                  <a:moveTo>
                    <a:pt x="184" y="1"/>
                  </a:moveTo>
                  <a:cubicBezTo>
                    <a:pt x="108" y="1"/>
                    <a:pt x="1" y="171"/>
                    <a:pt x="108" y="171"/>
                  </a:cubicBezTo>
                  <a:cubicBezTo>
                    <a:pt x="184" y="171"/>
                    <a:pt x="291" y="1"/>
                    <a:pt x="1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12"/>
            <p:cNvSpPr/>
            <p:nvPr/>
          </p:nvSpPr>
          <p:spPr>
            <a:xfrm>
              <a:off x="1569525" y="2961650"/>
              <a:ext cx="9275" cy="7525"/>
            </a:xfrm>
            <a:custGeom>
              <a:avLst/>
              <a:gdLst/>
              <a:ahLst/>
              <a:cxnLst/>
              <a:rect l="l" t="t" r="r" b="b"/>
              <a:pathLst>
                <a:path w="371" h="301" extrusionOk="0">
                  <a:moveTo>
                    <a:pt x="259" y="1"/>
                  </a:moveTo>
                  <a:cubicBezTo>
                    <a:pt x="227" y="1"/>
                    <a:pt x="191" y="13"/>
                    <a:pt x="158" y="38"/>
                  </a:cubicBezTo>
                  <a:cubicBezTo>
                    <a:pt x="88" y="88"/>
                    <a:pt x="38" y="164"/>
                    <a:pt x="13" y="246"/>
                  </a:cubicBezTo>
                  <a:cubicBezTo>
                    <a:pt x="0" y="286"/>
                    <a:pt x="22" y="301"/>
                    <a:pt x="50" y="301"/>
                  </a:cubicBezTo>
                  <a:cubicBezTo>
                    <a:pt x="65" y="301"/>
                    <a:pt x="81" y="297"/>
                    <a:pt x="95" y="290"/>
                  </a:cubicBezTo>
                  <a:cubicBezTo>
                    <a:pt x="105" y="295"/>
                    <a:pt x="116" y="297"/>
                    <a:pt x="127" y="297"/>
                  </a:cubicBezTo>
                  <a:cubicBezTo>
                    <a:pt x="206" y="297"/>
                    <a:pt x="301" y="194"/>
                    <a:pt x="328" y="145"/>
                  </a:cubicBezTo>
                  <a:cubicBezTo>
                    <a:pt x="370" y="51"/>
                    <a:pt x="324" y="1"/>
                    <a:pt x="25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12"/>
            <p:cNvSpPr/>
            <p:nvPr/>
          </p:nvSpPr>
          <p:spPr>
            <a:xfrm>
              <a:off x="1588600" y="2976675"/>
              <a:ext cx="7750" cy="7225"/>
            </a:xfrm>
            <a:custGeom>
              <a:avLst/>
              <a:gdLst/>
              <a:ahLst/>
              <a:cxnLst/>
              <a:rect l="l" t="t" r="r" b="b"/>
              <a:pathLst>
                <a:path w="310" h="289" extrusionOk="0">
                  <a:moveTo>
                    <a:pt x="186" y="0"/>
                  </a:moveTo>
                  <a:cubicBezTo>
                    <a:pt x="170" y="0"/>
                    <a:pt x="155" y="2"/>
                    <a:pt x="139" y="4"/>
                  </a:cubicBezTo>
                  <a:cubicBezTo>
                    <a:pt x="82" y="4"/>
                    <a:pt x="0" y="80"/>
                    <a:pt x="19" y="143"/>
                  </a:cubicBezTo>
                  <a:cubicBezTo>
                    <a:pt x="38" y="187"/>
                    <a:pt x="19" y="219"/>
                    <a:pt x="51" y="263"/>
                  </a:cubicBezTo>
                  <a:cubicBezTo>
                    <a:pt x="62" y="281"/>
                    <a:pt x="78" y="288"/>
                    <a:pt x="96" y="288"/>
                  </a:cubicBezTo>
                  <a:cubicBezTo>
                    <a:pt x="161" y="288"/>
                    <a:pt x="257" y="195"/>
                    <a:pt x="271" y="156"/>
                  </a:cubicBezTo>
                  <a:lnTo>
                    <a:pt x="278" y="143"/>
                  </a:lnTo>
                  <a:cubicBezTo>
                    <a:pt x="290" y="99"/>
                    <a:pt x="309" y="36"/>
                    <a:pt x="252" y="11"/>
                  </a:cubicBezTo>
                  <a:cubicBezTo>
                    <a:pt x="230" y="3"/>
                    <a:pt x="208" y="0"/>
                    <a:pt x="1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12"/>
            <p:cNvSpPr/>
            <p:nvPr/>
          </p:nvSpPr>
          <p:spPr>
            <a:xfrm>
              <a:off x="1578975" y="3004975"/>
              <a:ext cx="6175" cy="4925"/>
            </a:xfrm>
            <a:custGeom>
              <a:avLst/>
              <a:gdLst/>
              <a:ahLst/>
              <a:cxnLst/>
              <a:rect l="l" t="t" r="r" b="b"/>
              <a:pathLst>
                <a:path w="247" h="197" extrusionOk="0">
                  <a:moveTo>
                    <a:pt x="136" y="0"/>
                  </a:moveTo>
                  <a:cubicBezTo>
                    <a:pt x="121" y="0"/>
                    <a:pt x="107" y="5"/>
                    <a:pt x="95" y="14"/>
                  </a:cubicBezTo>
                  <a:cubicBezTo>
                    <a:pt x="82" y="20"/>
                    <a:pt x="70" y="33"/>
                    <a:pt x="57" y="39"/>
                  </a:cubicBezTo>
                  <a:cubicBezTo>
                    <a:pt x="51" y="45"/>
                    <a:pt x="45" y="52"/>
                    <a:pt x="38" y="58"/>
                  </a:cubicBezTo>
                  <a:cubicBezTo>
                    <a:pt x="32" y="71"/>
                    <a:pt x="26" y="77"/>
                    <a:pt x="19" y="89"/>
                  </a:cubicBezTo>
                  <a:cubicBezTo>
                    <a:pt x="13" y="96"/>
                    <a:pt x="13" y="102"/>
                    <a:pt x="13" y="108"/>
                  </a:cubicBezTo>
                  <a:cubicBezTo>
                    <a:pt x="7" y="121"/>
                    <a:pt x="0" y="134"/>
                    <a:pt x="0" y="146"/>
                  </a:cubicBezTo>
                  <a:lnTo>
                    <a:pt x="0" y="153"/>
                  </a:lnTo>
                  <a:cubicBezTo>
                    <a:pt x="0" y="178"/>
                    <a:pt x="19" y="197"/>
                    <a:pt x="45" y="197"/>
                  </a:cubicBezTo>
                  <a:lnTo>
                    <a:pt x="57" y="197"/>
                  </a:lnTo>
                  <a:cubicBezTo>
                    <a:pt x="114" y="190"/>
                    <a:pt x="246" y="83"/>
                    <a:pt x="183" y="20"/>
                  </a:cubicBezTo>
                  <a:cubicBezTo>
                    <a:pt x="170" y="7"/>
                    <a:pt x="153" y="0"/>
                    <a:pt x="1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12"/>
            <p:cNvSpPr/>
            <p:nvPr/>
          </p:nvSpPr>
          <p:spPr>
            <a:xfrm>
              <a:off x="1574400" y="2987225"/>
              <a:ext cx="5775" cy="6075"/>
            </a:xfrm>
            <a:custGeom>
              <a:avLst/>
              <a:gdLst/>
              <a:ahLst/>
              <a:cxnLst/>
              <a:rect l="l" t="t" r="r" b="b"/>
              <a:pathLst>
                <a:path w="231" h="243" extrusionOk="0">
                  <a:moveTo>
                    <a:pt x="157" y="0"/>
                  </a:moveTo>
                  <a:cubicBezTo>
                    <a:pt x="149" y="0"/>
                    <a:pt x="141" y="2"/>
                    <a:pt x="133" y="5"/>
                  </a:cubicBezTo>
                  <a:cubicBezTo>
                    <a:pt x="64" y="24"/>
                    <a:pt x="7" y="80"/>
                    <a:pt x="1" y="156"/>
                  </a:cubicBezTo>
                  <a:cubicBezTo>
                    <a:pt x="1" y="194"/>
                    <a:pt x="1" y="213"/>
                    <a:pt x="26" y="232"/>
                  </a:cubicBezTo>
                  <a:cubicBezTo>
                    <a:pt x="38" y="239"/>
                    <a:pt x="51" y="243"/>
                    <a:pt x="64" y="243"/>
                  </a:cubicBezTo>
                  <a:cubicBezTo>
                    <a:pt x="105" y="243"/>
                    <a:pt x="147" y="210"/>
                    <a:pt x="171" y="181"/>
                  </a:cubicBezTo>
                  <a:cubicBezTo>
                    <a:pt x="190" y="150"/>
                    <a:pt x="209" y="112"/>
                    <a:pt x="215" y="80"/>
                  </a:cubicBezTo>
                  <a:cubicBezTo>
                    <a:pt x="231" y="38"/>
                    <a:pt x="198" y="0"/>
                    <a:pt x="1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12"/>
            <p:cNvSpPr/>
            <p:nvPr/>
          </p:nvSpPr>
          <p:spPr>
            <a:xfrm>
              <a:off x="1600250" y="2946500"/>
              <a:ext cx="9500" cy="8625"/>
            </a:xfrm>
            <a:custGeom>
              <a:avLst/>
              <a:gdLst/>
              <a:ahLst/>
              <a:cxnLst/>
              <a:rect l="l" t="t" r="r" b="b"/>
              <a:pathLst>
                <a:path w="380" h="345" extrusionOk="0">
                  <a:moveTo>
                    <a:pt x="244" y="1"/>
                  </a:moveTo>
                  <a:cubicBezTo>
                    <a:pt x="159" y="1"/>
                    <a:pt x="65" y="122"/>
                    <a:pt x="45" y="183"/>
                  </a:cubicBezTo>
                  <a:cubicBezTo>
                    <a:pt x="32" y="215"/>
                    <a:pt x="26" y="253"/>
                    <a:pt x="14" y="290"/>
                  </a:cubicBezTo>
                  <a:cubicBezTo>
                    <a:pt x="1" y="331"/>
                    <a:pt x="16" y="345"/>
                    <a:pt x="40" y="345"/>
                  </a:cubicBezTo>
                  <a:cubicBezTo>
                    <a:pt x="76" y="345"/>
                    <a:pt x="133" y="313"/>
                    <a:pt x="152" y="290"/>
                  </a:cubicBezTo>
                  <a:cubicBezTo>
                    <a:pt x="159" y="278"/>
                    <a:pt x="171" y="271"/>
                    <a:pt x="184" y="265"/>
                  </a:cubicBezTo>
                  <a:cubicBezTo>
                    <a:pt x="253" y="240"/>
                    <a:pt x="379" y="101"/>
                    <a:pt x="304" y="25"/>
                  </a:cubicBezTo>
                  <a:cubicBezTo>
                    <a:pt x="285" y="8"/>
                    <a:pt x="265" y="1"/>
                    <a:pt x="2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12"/>
            <p:cNvSpPr/>
            <p:nvPr/>
          </p:nvSpPr>
          <p:spPr>
            <a:xfrm>
              <a:off x="1565675" y="2932600"/>
              <a:ext cx="4825" cy="4900"/>
            </a:xfrm>
            <a:custGeom>
              <a:avLst/>
              <a:gdLst/>
              <a:ahLst/>
              <a:cxnLst/>
              <a:rect l="l" t="t" r="r" b="b"/>
              <a:pathLst>
                <a:path w="193" h="196" extrusionOk="0">
                  <a:moveTo>
                    <a:pt x="143" y="1"/>
                  </a:moveTo>
                  <a:cubicBezTo>
                    <a:pt x="87" y="1"/>
                    <a:pt x="1" y="65"/>
                    <a:pt x="9" y="127"/>
                  </a:cubicBezTo>
                  <a:cubicBezTo>
                    <a:pt x="9" y="134"/>
                    <a:pt x="9" y="146"/>
                    <a:pt x="9" y="153"/>
                  </a:cubicBezTo>
                  <a:cubicBezTo>
                    <a:pt x="15" y="184"/>
                    <a:pt x="32" y="196"/>
                    <a:pt x="53" y="196"/>
                  </a:cubicBezTo>
                  <a:cubicBezTo>
                    <a:pt x="80" y="196"/>
                    <a:pt x="114" y="177"/>
                    <a:pt x="141" y="153"/>
                  </a:cubicBezTo>
                  <a:cubicBezTo>
                    <a:pt x="141" y="154"/>
                    <a:pt x="141" y="155"/>
                    <a:pt x="142" y="155"/>
                  </a:cubicBezTo>
                  <a:cubicBezTo>
                    <a:pt x="143" y="155"/>
                    <a:pt x="146" y="148"/>
                    <a:pt x="160" y="134"/>
                  </a:cubicBezTo>
                  <a:cubicBezTo>
                    <a:pt x="160" y="134"/>
                    <a:pt x="160" y="127"/>
                    <a:pt x="160" y="127"/>
                  </a:cubicBezTo>
                  <a:cubicBezTo>
                    <a:pt x="167" y="115"/>
                    <a:pt x="173" y="102"/>
                    <a:pt x="173" y="90"/>
                  </a:cubicBezTo>
                  <a:lnTo>
                    <a:pt x="179" y="96"/>
                  </a:lnTo>
                  <a:cubicBezTo>
                    <a:pt x="186" y="83"/>
                    <a:pt x="186" y="77"/>
                    <a:pt x="186" y="64"/>
                  </a:cubicBezTo>
                  <a:cubicBezTo>
                    <a:pt x="192" y="19"/>
                    <a:pt x="172" y="1"/>
                    <a:pt x="1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12"/>
            <p:cNvSpPr/>
            <p:nvPr/>
          </p:nvSpPr>
          <p:spPr>
            <a:xfrm>
              <a:off x="1576300" y="3116100"/>
              <a:ext cx="6775" cy="6225"/>
            </a:xfrm>
            <a:custGeom>
              <a:avLst/>
              <a:gdLst/>
              <a:ahLst/>
              <a:cxnLst/>
              <a:rect l="l" t="t" r="r" b="b"/>
              <a:pathLst>
                <a:path w="271" h="249" extrusionOk="0">
                  <a:moveTo>
                    <a:pt x="193" y="1"/>
                  </a:moveTo>
                  <a:cubicBezTo>
                    <a:pt x="186" y="1"/>
                    <a:pt x="178" y="1"/>
                    <a:pt x="171" y="3"/>
                  </a:cubicBezTo>
                  <a:cubicBezTo>
                    <a:pt x="95" y="28"/>
                    <a:pt x="38" y="85"/>
                    <a:pt x="19" y="154"/>
                  </a:cubicBezTo>
                  <a:cubicBezTo>
                    <a:pt x="1" y="218"/>
                    <a:pt x="39" y="249"/>
                    <a:pt x="86" y="249"/>
                  </a:cubicBezTo>
                  <a:cubicBezTo>
                    <a:pt x="103" y="249"/>
                    <a:pt x="122" y="245"/>
                    <a:pt x="139" y="236"/>
                  </a:cubicBezTo>
                  <a:cubicBezTo>
                    <a:pt x="196" y="211"/>
                    <a:pt x="240" y="167"/>
                    <a:pt x="259" y="103"/>
                  </a:cubicBezTo>
                  <a:cubicBezTo>
                    <a:pt x="270" y="47"/>
                    <a:pt x="251"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12"/>
            <p:cNvSpPr/>
            <p:nvPr/>
          </p:nvSpPr>
          <p:spPr>
            <a:xfrm>
              <a:off x="1569850" y="3098575"/>
              <a:ext cx="6000" cy="3950"/>
            </a:xfrm>
            <a:custGeom>
              <a:avLst/>
              <a:gdLst/>
              <a:ahLst/>
              <a:cxnLst/>
              <a:rect l="l" t="t" r="r" b="b"/>
              <a:pathLst>
                <a:path w="240" h="158" extrusionOk="0">
                  <a:moveTo>
                    <a:pt x="194" y="1"/>
                  </a:moveTo>
                  <a:cubicBezTo>
                    <a:pt x="190" y="1"/>
                    <a:pt x="186" y="2"/>
                    <a:pt x="183" y="3"/>
                  </a:cubicBezTo>
                  <a:lnTo>
                    <a:pt x="164" y="3"/>
                  </a:lnTo>
                  <a:cubicBezTo>
                    <a:pt x="157" y="2"/>
                    <a:pt x="151" y="1"/>
                    <a:pt x="145" y="1"/>
                  </a:cubicBezTo>
                  <a:cubicBezTo>
                    <a:pt x="55" y="1"/>
                    <a:pt x="1" y="157"/>
                    <a:pt x="77" y="157"/>
                  </a:cubicBezTo>
                  <a:cubicBezTo>
                    <a:pt x="82" y="157"/>
                    <a:pt x="88" y="156"/>
                    <a:pt x="94" y="155"/>
                  </a:cubicBezTo>
                  <a:cubicBezTo>
                    <a:pt x="138" y="149"/>
                    <a:pt x="189" y="117"/>
                    <a:pt x="214" y="73"/>
                  </a:cubicBezTo>
                  <a:cubicBezTo>
                    <a:pt x="220" y="67"/>
                    <a:pt x="239" y="41"/>
                    <a:pt x="227" y="22"/>
                  </a:cubicBezTo>
                  <a:lnTo>
                    <a:pt x="220" y="16"/>
                  </a:lnTo>
                  <a:cubicBezTo>
                    <a:pt x="216" y="7"/>
                    <a:pt x="204"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12"/>
            <p:cNvSpPr/>
            <p:nvPr/>
          </p:nvSpPr>
          <p:spPr>
            <a:xfrm>
              <a:off x="1598325" y="3074900"/>
              <a:ext cx="8175" cy="6750"/>
            </a:xfrm>
            <a:custGeom>
              <a:avLst/>
              <a:gdLst/>
              <a:ahLst/>
              <a:cxnLst/>
              <a:rect l="l" t="t" r="r" b="b"/>
              <a:pathLst>
                <a:path w="327" h="270" extrusionOk="0">
                  <a:moveTo>
                    <a:pt x="246" y="1"/>
                  </a:moveTo>
                  <a:cubicBezTo>
                    <a:pt x="212" y="1"/>
                    <a:pt x="171" y="14"/>
                    <a:pt x="141" y="30"/>
                  </a:cubicBezTo>
                  <a:cubicBezTo>
                    <a:pt x="78" y="74"/>
                    <a:pt x="34" y="137"/>
                    <a:pt x="15" y="213"/>
                  </a:cubicBezTo>
                  <a:cubicBezTo>
                    <a:pt x="0" y="247"/>
                    <a:pt x="12" y="269"/>
                    <a:pt x="38" y="269"/>
                  </a:cubicBezTo>
                  <a:cubicBezTo>
                    <a:pt x="46" y="269"/>
                    <a:pt x="55" y="267"/>
                    <a:pt x="65" y="263"/>
                  </a:cubicBezTo>
                  <a:cubicBezTo>
                    <a:pt x="72" y="257"/>
                    <a:pt x="78" y="257"/>
                    <a:pt x="84" y="250"/>
                  </a:cubicBezTo>
                  <a:lnTo>
                    <a:pt x="84" y="257"/>
                  </a:lnTo>
                  <a:cubicBezTo>
                    <a:pt x="97" y="264"/>
                    <a:pt x="110" y="267"/>
                    <a:pt x="124" y="267"/>
                  </a:cubicBezTo>
                  <a:cubicBezTo>
                    <a:pt x="205" y="267"/>
                    <a:pt x="294" y="152"/>
                    <a:pt x="305" y="93"/>
                  </a:cubicBezTo>
                  <a:cubicBezTo>
                    <a:pt x="327" y="24"/>
                    <a:pt x="292"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12"/>
            <p:cNvSpPr/>
            <p:nvPr/>
          </p:nvSpPr>
          <p:spPr>
            <a:xfrm>
              <a:off x="1608150" y="3099675"/>
              <a:ext cx="4900" cy="6950"/>
            </a:xfrm>
            <a:custGeom>
              <a:avLst/>
              <a:gdLst/>
              <a:ahLst/>
              <a:cxnLst/>
              <a:rect l="l" t="t" r="r" b="b"/>
              <a:pathLst>
                <a:path w="196" h="278" extrusionOk="0">
                  <a:moveTo>
                    <a:pt x="127" y="0"/>
                  </a:moveTo>
                  <a:cubicBezTo>
                    <a:pt x="90" y="0"/>
                    <a:pt x="41" y="57"/>
                    <a:pt x="32" y="86"/>
                  </a:cubicBezTo>
                  <a:cubicBezTo>
                    <a:pt x="7" y="136"/>
                    <a:pt x="0" y="193"/>
                    <a:pt x="7" y="243"/>
                  </a:cubicBezTo>
                  <a:cubicBezTo>
                    <a:pt x="13" y="268"/>
                    <a:pt x="27" y="278"/>
                    <a:pt x="45" y="278"/>
                  </a:cubicBezTo>
                  <a:cubicBezTo>
                    <a:pt x="95" y="278"/>
                    <a:pt x="174" y="199"/>
                    <a:pt x="183" y="161"/>
                  </a:cubicBezTo>
                  <a:cubicBezTo>
                    <a:pt x="196" y="117"/>
                    <a:pt x="183" y="67"/>
                    <a:pt x="158" y="23"/>
                  </a:cubicBezTo>
                  <a:cubicBezTo>
                    <a:pt x="150" y="7"/>
                    <a:pt x="139"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12"/>
            <p:cNvSpPr/>
            <p:nvPr/>
          </p:nvSpPr>
          <p:spPr>
            <a:xfrm>
              <a:off x="1599125" y="3132900"/>
              <a:ext cx="8250" cy="6000"/>
            </a:xfrm>
            <a:custGeom>
              <a:avLst/>
              <a:gdLst/>
              <a:ahLst/>
              <a:cxnLst/>
              <a:rect l="l" t="t" r="r" b="b"/>
              <a:pathLst>
                <a:path w="330" h="240" extrusionOk="0">
                  <a:moveTo>
                    <a:pt x="169" y="1"/>
                  </a:moveTo>
                  <a:cubicBezTo>
                    <a:pt x="133" y="1"/>
                    <a:pt x="100" y="36"/>
                    <a:pt x="84" y="62"/>
                  </a:cubicBezTo>
                  <a:lnTo>
                    <a:pt x="52" y="94"/>
                  </a:lnTo>
                  <a:cubicBezTo>
                    <a:pt x="0" y="156"/>
                    <a:pt x="21" y="239"/>
                    <a:pt x="89" y="239"/>
                  </a:cubicBezTo>
                  <a:cubicBezTo>
                    <a:pt x="104" y="239"/>
                    <a:pt x="121" y="235"/>
                    <a:pt x="141" y="226"/>
                  </a:cubicBezTo>
                  <a:cubicBezTo>
                    <a:pt x="185" y="207"/>
                    <a:pt x="330" y="50"/>
                    <a:pt x="216" y="12"/>
                  </a:cubicBezTo>
                  <a:lnTo>
                    <a:pt x="191" y="5"/>
                  </a:lnTo>
                  <a:cubicBezTo>
                    <a:pt x="184" y="2"/>
                    <a:pt x="176" y="1"/>
                    <a:pt x="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12"/>
            <p:cNvSpPr/>
            <p:nvPr/>
          </p:nvSpPr>
          <p:spPr>
            <a:xfrm>
              <a:off x="1594425" y="3096475"/>
              <a:ext cx="4975" cy="4100"/>
            </a:xfrm>
            <a:custGeom>
              <a:avLst/>
              <a:gdLst/>
              <a:ahLst/>
              <a:cxnLst/>
              <a:rect l="l" t="t" r="r" b="b"/>
              <a:pathLst>
                <a:path w="199" h="164" extrusionOk="0">
                  <a:moveTo>
                    <a:pt x="139" y="0"/>
                  </a:moveTo>
                  <a:cubicBezTo>
                    <a:pt x="96" y="0"/>
                    <a:pt x="40" y="19"/>
                    <a:pt x="19" y="43"/>
                  </a:cubicBezTo>
                  <a:cubicBezTo>
                    <a:pt x="7" y="69"/>
                    <a:pt x="1" y="94"/>
                    <a:pt x="1" y="125"/>
                  </a:cubicBezTo>
                  <a:cubicBezTo>
                    <a:pt x="3" y="153"/>
                    <a:pt x="18" y="164"/>
                    <a:pt x="38" y="164"/>
                  </a:cubicBezTo>
                  <a:cubicBezTo>
                    <a:pt x="66" y="164"/>
                    <a:pt x="104" y="141"/>
                    <a:pt x="127" y="119"/>
                  </a:cubicBezTo>
                  <a:cubicBezTo>
                    <a:pt x="158" y="106"/>
                    <a:pt x="177" y="75"/>
                    <a:pt x="190" y="43"/>
                  </a:cubicBezTo>
                  <a:cubicBezTo>
                    <a:pt x="198" y="12"/>
                    <a:pt x="173" y="0"/>
                    <a:pt x="1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12"/>
            <p:cNvSpPr/>
            <p:nvPr/>
          </p:nvSpPr>
          <p:spPr>
            <a:xfrm>
              <a:off x="1584750" y="3172225"/>
              <a:ext cx="8750" cy="5875"/>
            </a:xfrm>
            <a:custGeom>
              <a:avLst/>
              <a:gdLst/>
              <a:ahLst/>
              <a:cxnLst/>
              <a:rect l="l" t="t" r="r" b="b"/>
              <a:pathLst>
                <a:path w="350" h="235" extrusionOk="0">
                  <a:moveTo>
                    <a:pt x="211" y="1"/>
                  </a:moveTo>
                  <a:cubicBezTo>
                    <a:pt x="123" y="1"/>
                    <a:pt x="1" y="116"/>
                    <a:pt x="60" y="198"/>
                  </a:cubicBezTo>
                  <a:lnTo>
                    <a:pt x="66" y="211"/>
                  </a:lnTo>
                  <a:cubicBezTo>
                    <a:pt x="79" y="228"/>
                    <a:pt x="95" y="235"/>
                    <a:pt x="112" y="235"/>
                  </a:cubicBezTo>
                  <a:cubicBezTo>
                    <a:pt x="208" y="235"/>
                    <a:pt x="349" y="24"/>
                    <a:pt x="243" y="3"/>
                  </a:cubicBezTo>
                  <a:lnTo>
                    <a:pt x="230" y="3"/>
                  </a:lnTo>
                  <a:cubicBezTo>
                    <a:pt x="224" y="2"/>
                    <a:pt x="218" y="1"/>
                    <a:pt x="2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12"/>
            <p:cNvSpPr/>
            <p:nvPr/>
          </p:nvSpPr>
          <p:spPr>
            <a:xfrm>
              <a:off x="1569825" y="3212325"/>
              <a:ext cx="12650" cy="7450"/>
            </a:xfrm>
            <a:custGeom>
              <a:avLst/>
              <a:gdLst/>
              <a:ahLst/>
              <a:cxnLst/>
              <a:rect l="l" t="t" r="r" b="b"/>
              <a:pathLst>
                <a:path w="506" h="298" extrusionOk="0">
                  <a:moveTo>
                    <a:pt x="322" y="1"/>
                  </a:moveTo>
                  <a:cubicBezTo>
                    <a:pt x="190" y="1"/>
                    <a:pt x="1" y="297"/>
                    <a:pt x="184" y="297"/>
                  </a:cubicBezTo>
                  <a:cubicBezTo>
                    <a:pt x="316" y="297"/>
                    <a:pt x="505" y="1"/>
                    <a:pt x="3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12"/>
            <p:cNvSpPr/>
            <p:nvPr/>
          </p:nvSpPr>
          <p:spPr>
            <a:xfrm>
              <a:off x="1555950" y="3199675"/>
              <a:ext cx="6650" cy="7025"/>
            </a:xfrm>
            <a:custGeom>
              <a:avLst/>
              <a:gdLst/>
              <a:ahLst/>
              <a:cxnLst/>
              <a:rect l="l" t="t" r="r" b="b"/>
              <a:pathLst>
                <a:path w="266" h="281" extrusionOk="0">
                  <a:moveTo>
                    <a:pt x="212" y="1"/>
                  </a:moveTo>
                  <a:cubicBezTo>
                    <a:pt x="160" y="1"/>
                    <a:pt x="88" y="58"/>
                    <a:pt x="70" y="84"/>
                  </a:cubicBezTo>
                  <a:cubicBezTo>
                    <a:pt x="64" y="97"/>
                    <a:pt x="64" y="103"/>
                    <a:pt x="57" y="109"/>
                  </a:cubicBezTo>
                  <a:cubicBezTo>
                    <a:pt x="20" y="160"/>
                    <a:pt x="1" y="223"/>
                    <a:pt x="57" y="261"/>
                  </a:cubicBezTo>
                  <a:cubicBezTo>
                    <a:pt x="83" y="273"/>
                    <a:pt x="108" y="280"/>
                    <a:pt x="127" y="280"/>
                  </a:cubicBezTo>
                  <a:cubicBezTo>
                    <a:pt x="131" y="281"/>
                    <a:pt x="136" y="281"/>
                    <a:pt x="140" y="281"/>
                  </a:cubicBezTo>
                  <a:cubicBezTo>
                    <a:pt x="198" y="281"/>
                    <a:pt x="253" y="206"/>
                    <a:pt x="259" y="154"/>
                  </a:cubicBezTo>
                  <a:cubicBezTo>
                    <a:pt x="266" y="116"/>
                    <a:pt x="266" y="78"/>
                    <a:pt x="259" y="40"/>
                  </a:cubicBezTo>
                  <a:cubicBezTo>
                    <a:pt x="252" y="11"/>
                    <a:pt x="234"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12"/>
            <p:cNvSpPr/>
            <p:nvPr/>
          </p:nvSpPr>
          <p:spPr>
            <a:xfrm>
              <a:off x="1581975" y="3196875"/>
              <a:ext cx="6950" cy="5575"/>
            </a:xfrm>
            <a:custGeom>
              <a:avLst/>
              <a:gdLst/>
              <a:ahLst/>
              <a:cxnLst/>
              <a:rect l="l" t="t" r="r" b="b"/>
              <a:pathLst>
                <a:path w="278" h="223" extrusionOk="0">
                  <a:moveTo>
                    <a:pt x="150" y="0"/>
                  </a:moveTo>
                  <a:cubicBezTo>
                    <a:pt x="126" y="0"/>
                    <a:pt x="103" y="7"/>
                    <a:pt x="82" y="20"/>
                  </a:cubicBezTo>
                  <a:cubicBezTo>
                    <a:pt x="32" y="45"/>
                    <a:pt x="0" y="95"/>
                    <a:pt x="7" y="158"/>
                  </a:cubicBezTo>
                  <a:cubicBezTo>
                    <a:pt x="0" y="158"/>
                    <a:pt x="0" y="165"/>
                    <a:pt x="7" y="165"/>
                  </a:cubicBezTo>
                  <a:cubicBezTo>
                    <a:pt x="0" y="209"/>
                    <a:pt x="26" y="223"/>
                    <a:pt x="57" y="223"/>
                  </a:cubicBezTo>
                  <a:cubicBezTo>
                    <a:pt x="89" y="223"/>
                    <a:pt x="126" y="209"/>
                    <a:pt x="145" y="196"/>
                  </a:cubicBezTo>
                  <a:cubicBezTo>
                    <a:pt x="183" y="165"/>
                    <a:pt x="278" y="39"/>
                    <a:pt x="190" y="7"/>
                  </a:cubicBezTo>
                  <a:cubicBezTo>
                    <a:pt x="176" y="3"/>
                    <a:pt x="163"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12"/>
            <p:cNvSpPr/>
            <p:nvPr/>
          </p:nvSpPr>
          <p:spPr>
            <a:xfrm>
              <a:off x="1568575" y="3196875"/>
              <a:ext cx="8050" cy="4750"/>
            </a:xfrm>
            <a:custGeom>
              <a:avLst/>
              <a:gdLst/>
              <a:ahLst/>
              <a:cxnLst/>
              <a:rect l="l" t="t" r="r" b="b"/>
              <a:pathLst>
                <a:path w="322" h="190" extrusionOk="0">
                  <a:moveTo>
                    <a:pt x="208" y="1"/>
                  </a:moveTo>
                  <a:cubicBezTo>
                    <a:pt x="120" y="1"/>
                    <a:pt x="0" y="190"/>
                    <a:pt x="114" y="190"/>
                  </a:cubicBezTo>
                  <a:cubicBezTo>
                    <a:pt x="202" y="190"/>
                    <a:pt x="32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12"/>
            <p:cNvSpPr/>
            <p:nvPr/>
          </p:nvSpPr>
          <p:spPr>
            <a:xfrm>
              <a:off x="1556500" y="3171500"/>
              <a:ext cx="6100" cy="5650"/>
            </a:xfrm>
            <a:custGeom>
              <a:avLst/>
              <a:gdLst/>
              <a:ahLst/>
              <a:cxnLst/>
              <a:rect l="l" t="t" r="r" b="b"/>
              <a:pathLst>
                <a:path w="244" h="226" extrusionOk="0">
                  <a:moveTo>
                    <a:pt x="185" y="1"/>
                  </a:moveTo>
                  <a:cubicBezTo>
                    <a:pt x="167" y="1"/>
                    <a:pt x="148" y="7"/>
                    <a:pt x="136" y="13"/>
                  </a:cubicBezTo>
                  <a:cubicBezTo>
                    <a:pt x="73" y="38"/>
                    <a:pt x="29" y="89"/>
                    <a:pt x="17" y="152"/>
                  </a:cubicBezTo>
                  <a:cubicBezTo>
                    <a:pt x="1" y="189"/>
                    <a:pt x="33" y="226"/>
                    <a:pt x="70" y="226"/>
                  </a:cubicBezTo>
                  <a:cubicBezTo>
                    <a:pt x="78" y="226"/>
                    <a:pt x="85" y="224"/>
                    <a:pt x="92" y="221"/>
                  </a:cubicBezTo>
                  <a:cubicBezTo>
                    <a:pt x="136" y="208"/>
                    <a:pt x="174" y="177"/>
                    <a:pt x="199" y="133"/>
                  </a:cubicBezTo>
                  <a:cubicBezTo>
                    <a:pt x="204" y="128"/>
                    <a:pt x="208" y="124"/>
                    <a:pt x="206" y="124"/>
                  </a:cubicBezTo>
                  <a:cubicBezTo>
                    <a:pt x="205" y="124"/>
                    <a:pt x="203" y="125"/>
                    <a:pt x="199" y="126"/>
                  </a:cubicBezTo>
                  <a:cubicBezTo>
                    <a:pt x="218" y="107"/>
                    <a:pt x="244" y="82"/>
                    <a:pt x="237" y="57"/>
                  </a:cubicBezTo>
                  <a:lnTo>
                    <a:pt x="231" y="32"/>
                  </a:lnTo>
                  <a:cubicBezTo>
                    <a:pt x="224" y="8"/>
                    <a:pt x="205" y="1"/>
                    <a:pt x="1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12"/>
            <p:cNvSpPr/>
            <p:nvPr/>
          </p:nvSpPr>
          <p:spPr>
            <a:xfrm>
              <a:off x="1607525" y="3117575"/>
              <a:ext cx="11200" cy="10425"/>
            </a:xfrm>
            <a:custGeom>
              <a:avLst/>
              <a:gdLst/>
              <a:ahLst/>
              <a:cxnLst/>
              <a:rect l="l" t="t" r="r" b="b"/>
              <a:pathLst>
                <a:path w="448" h="417" extrusionOk="0">
                  <a:moveTo>
                    <a:pt x="328" y="0"/>
                  </a:moveTo>
                  <a:cubicBezTo>
                    <a:pt x="202" y="13"/>
                    <a:pt x="95" y="89"/>
                    <a:pt x="44" y="208"/>
                  </a:cubicBezTo>
                  <a:cubicBezTo>
                    <a:pt x="0" y="284"/>
                    <a:pt x="6" y="417"/>
                    <a:pt x="126" y="417"/>
                  </a:cubicBezTo>
                  <a:cubicBezTo>
                    <a:pt x="252" y="404"/>
                    <a:pt x="360" y="328"/>
                    <a:pt x="410" y="208"/>
                  </a:cubicBezTo>
                  <a:cubicBezTo>
                    <a:pt x="448" y="126"/>
                    <a:pt x="448" y="0"/>
                    <a:pt x="3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12"/>
            <p:cNvSpPr/>
            <p:nvPr/>
          </p:nvSpPr>
          <p:spPr>
            <a:xfrm>
              <a:off x="1561325" y="3005000"/>
              <a:ext cx="12000" cy="11200"/>
            </a:xfrm>
            <a:custGeom>
              <a:avLst/>
              <a:gdLst/>
              <a:ahLst/>
              <a:cxnLst/>
              <a:rect l="l" t="t" r="r" b="b"/>
              <a:pathLst>
                <a:path w="480" h="448" extrusionOk="0">
                  <a:moveTo>
                    <a:pt x="347" y="0"/>
                  </a:moveTo>
                  <a:cubicBezTo>
                    <a:pt x="215" y="13"/>
                    <a:pt x="95" y="95"/>
                    <a:pt x="44" y="221"/>
                  </a:cubicBezTo>
                  <a:cubicBezTo>
                    <a:pt x="0" y="309"/>
                    <a:pt x="0" y="448"/>
                    <a:pt x="133" y="448"/>
                  </a:cubicBezTo>
                  <a:cubicBezTo>
                    <a:pt x="265" y="435"/>
                    <a:pt x="379" y="347"/>
                    <a:pt x="435" y="227"/>
                  </a:cubicBezTo>
                  <a:cubicBezTo>
                    <a:pt x="479" y="139"/>
                    <a:pt x="479" y="0"/>
                    <a:pt x="3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12"/>
            <p:cNvSpPr/>
            <p:nvPr/>
          </p:nvSpPr>
          <p:spPr>
            <a:xfrm>
              <a:off x="1549500" y="2961325"/>
              <a:ext cx="7275" cy="6800"/>
            </a:xfrm>
            <a:custGeom>
              <a:avLst/>
              <a:gdLst/>
              <a:ahLst/>
              <a:cxnLst/>
              <a:rect l="l" t="t" r="r" b="b"/>
              <a:pathLst>
                <a:path w="291" h="272" extrusionOk="0">
                  <a:moveTo>
                    <a:pt x="215" y="0"/>
                  </a:moveTo>
                  <a:cubicBezTo>
                    <a:pt x="133" y="6"/>
                    <a:pt x="63" y="57"/>
                    <a:pt x="25" y="133"/>
                  </a:cubicBezTo>
                  <a:cubicBezTo>
                    <a:pt x="0" y="189"/>
                    <a:pt x="6" y="271"/>
                    <a:pt x="82" y="271"/>
                  </a:cubicBezTo>
                  <a:cubicBezTo>
                    <a:pt x="164" y="265"/>
                    <a:pt x="233" y="215"/>
                    <a:pt x="265" y="139"/>
                  </a:cubicBezTo>
                  <a:cubicBezTo>
                    <a:pt x="290" y="82"/>
                    <a:pt x="290" y="0"/>
                    <a:pt x="2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12"/>
            <p:cNvSpPr/>
            <p:nvPr/>
          </p:nvSpPr>
          <p:spPr>
            <a:xfrm>
              <a:off x="1581825" y="2817350"/>
              <a:ext cx="7100" cy="5875"/>
            </a:xfrm>
            <a:custGeom>
              <a:avLst/>
              <a:gdLst/>
              <a:ahLst/>
              <a:cxnLst/>
              <a:rect l="l" t="t" r="r" b="b"/>
              <a:pathLst>
                <a:path w="284" h="235" extrusionOk="0">
                  <a:moveTo>
                    <a:pt x="213" y="0"/>
                  </a:moveTo>
                  <a:cubicBezTo>
                    <a:pt x="175" y="0"/>
                    <a:pt x="133" y="37"/>
                    <a:pt x="107" y="58"/>
                  </a:cubicBezTo>
                  <a:lnTo>
                    <a:pt x="101" y="64"/>
                  </a:lnTo>
                  <a:cubicBezTo>
                    <a:pt x="63" y="102"/>
                    <a:pt x="0" y="234"/>
                    <a:pt x="107" y="234"/>
                  </a:cubicBezTo>
                  <a:cubicBezTo>
                    <a:pt x="177" y="228"/>
                    <a:pt x="240" y="177"/>
                    <a:pt x="271" y="108"/>
                  </a:cubicBezTo>
                  <a:cubicBezTo>
                    <a:pt x="284" y="89"/>
                    <a:pt x="284" y="58"/>
                    <a:pt x="271" y="32"/>
                  </a:cubicBezTo>
                  <a:cubicBezTo>
                    <a:pt x="259" y="20"/>
                    <a:pt x="252" y="14"/>
                    <a:pt x="240" y="7"/>
                  </a:cubicBezTo>
                  <a:cubicBezTo>
                    <a:pt x="231" y="2"/>
                    <a:pt x="222"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9" name="Google Shape;1429;p12"/>
          <p:cNvSpPr/>
          <p:nvPr/>
        </p:nvSpPr>
        <p:spPr>
          <a:xfrm rot="5400000">
            <a:off x="8351751" y="-120931"/>
            <a:ext cx="423916" cy="1232581"/>
          </a:xfrm>
          <a:custGeom>
            <a:avLst/>
            <a:gdLst/>
            <a:ahLst/>
            <a:cxnLst/>
            <a:rect l="l" t="t" r="r" b="b"/>
            <a:pathLst>
              <a:path w="8247" h="23979" extrusionOk="0">
                <a:moveTo>
                  <a:pt x="7730" y="1"/>
                </a:moveTo>
                <a:cubicBezTo>
                  <a:pt x="7629" y="1"/>
                  <a:pt x="7513" y="29"/>
                  <a:pt x="7392" y="95"/>
                </a:cubicBezTo>
                <a:cubicBezTo>
                  <a:pt x="7291" y="132"/>
                  <a:pt x="7197" y="189"/>
                  <a:pt x="7115" y="259"/>
                </a:cubicBezTo>
                <a:cubicBezTo>
                  <a:pt x="6459" y="795"/>
                  <a:pt x="5809" y="1337"/>
                  <a:pt x="5153" y="1873"/>
                </a:cubicBezTo>
                <a:cubicBezTo>
                  <a:pt x="4970" y="2018"/>
                  <a:pt x="4794" y="2163"/>
                  <a:pt x="4617" y="2308"/>
                </a:cubicBezTo>
                <a:cubicBezTo>
                  <a:pt x="4182" y="2655"/>
                  <a:pt x="3741" y="3008"/>
                  <a:pt x="3305" y="3355"/>
                </a:cubicBezTo>
                <a:cubicBezTo>
                  <a:pt x="3242" y="3406"/>
                  <a:pt x="3179" y="3463"/>
                  <a:pt x="3122" y="3513"/>
                </a:cubicBezTo>
                <a:cubicBezTo>
                  <a:pt x="2189" y="4270"/>
                  <a:pt x="1249" y="5027"/>
                  <a:pt x="322" y="5783"/>
                </a:cubicBezTo>
                <a:cubicBezTo>
                  <a:pt x="297" y="5802"/>
                  <a:pt x="284" y="5815"/>
                  <a:pt x="265" y="5834"/>
                </a:cubicBezTo>
                <a:cubicBezTo>
                  <a:pt x="183" y="5872"/>
                  <a:pt x="120" y="5941"/>
                  <a:pt x="108" y="6036"/>
                </a:cubicBezTo>
                <a:cubicBezTo>
                  <a:pt x="7" y="6244"/>
                  <a:pt x="114" y="6414"/>
                  <a:pt x="316" y="6458"/>
                </a:cubicBezTo>
                <a:cubicBezTo>
                  <a:pt x="328" y="6465"/>
                  <a:pt x="335" y="6471"/>
                  <a:pt x="347" y="6484"/>
                </a:cubicBezTo>
                <a:cubicBezTo>
                  <a:pt x="1754" y="7657"/>
                  <a:pt x="3167" y="8817"/>
                  <a:pt x="4598" y="9971"/>
                </a:cubicBezTo>
                <a:cubicBezTo>
                  <a:pt x="4939" y="10255"/>
                  <a:pt x="5286" y="10539"/>
                  <a:pt x="5633" y="10823"/>
                </a:cubicBezTo>
                <a:cubicBezTo>
                  <a:pt x="6099" y="11214"/>
                  <a:pt x="6566" y="11598"/>
                  <a:pt x="7039" y="11983"/>
                </a:cubicBezTo>
                <a:cubicBezTo>
                  <a:pt x="6415" y="12500"/>
                  <a:pt x="5784" y="13024"/>
                  <a:pt x="5153" y="13541"/>
                </a:cubicBezTo>
                <a:cubicBezTo>
                  <a:pt x="4977" y="13680"/>
                  <a:pt x="4794" y="13825"/>
                  <a:pt x="4617" y="13970"/>
                </a:cubicBezTo>
                <a:lnTo>
                  <a:pt x="3305" y="15017"/>
                </a:lnTo>
                <a:cubicBezTo>
                  <a:pt x="3242" y="15067"/>
                  <a:pt x="3186" y="15124"/>
                  <a:pt x="3129" y="15174"/>
                </a:cubicBezTo>
                <a:cubicBezTo>
                  <a:pt x="2189" y="15931"/>
                  <a:pt x="1249" y="16688"/>
                  <a:pt x="316" y="17445"/>
                </a:cubicBezTo>
                <a:cubicBezTo>
                  <a:pt x="297" y="17458"/>
                  <a:pt x="278" y="17477"/>
                  <a:pt x="265" y="17495"/>
                </a:cubicBezTo>
                <a:cubicBezTo>
                  <a:pt x="177" y="17527"/>
                  <a:pt x="120" y="17603"/>
                  <a:pt x="108" y="17691"/>
                </a:cubicBezTo>
                <a:cubicBezTo>
                  <a:pt x="1" y="17905"/>
                  <a:pt x="114" y="18076"/>
                  <a:pt x="316" y="18114"/>
                </a:cubicBezTo>
                <a:cubicBezTo>
                  <a:pt x="328" y="18126"/>
                  <a:pt x="335" y="18132"/>
                  <a:pt x="347" y="18145"/>
                </a:cubicBezTo>
                <a:cubicBezTo>
                  <a:pt x="1748" y="19318"/>
                  <a:pt x="3167" y="20479"/>
                  <a:pt x="4592" y="21633"/>
                </a:cubicBezTo>
                <a:cubicBezTo>
                  <a:pt x="4939" y="21917"/>
                  <a:pt x="5279" y="22200"/>
                  <a:pt x="5626" y="22484"/>
                </a:cubicBezTo>
                <a:cubicBezTo>
                  <a:pt x="6150" y="22913"/>
                  <a:pt x="6673" y="23348"/>
                  <a:pt x="7203" y="23777"/>
                </a:cubicBezTo>
                <a:cubicBezTo>
                  <a:pt x="7378" y="23920"/>
                  <a:pt x="7553" y="23979"/>
                  <a:pt x="7696" y="23979"/>
                </a:cubicBezTo>
                <a:cubicBezTo>
                  <a:pt x="7998" y="23979"/>
                  <a:pt x="8166" y="23719"/>
                  <a:pt x="7922" y="23424"/>
                </a:cubicBezTo>
                <a:cubicBezTo>
                  <a:pt x="7872" y="23336"/>
                  <a:pt x="7802" y="23260"/>
                  <a:pt x="7727" y="23197"/>
                </a:cubicBezTo>
                <a:cubicBezTo>
                  <a:pt x="7058" y="22667"/>
                  <a:pt x="6396" y="22131"/>
                  <a:pt x="5740" y="21601"/>
                </a:cubicBezTo>
                <a:cubicBezTo>
                  <a:pt x="5563" y="21456"/>
                  <a:pt x="5380" y="21311"/>
                  <a:pt x="5204" y="21160"/>
                </a:cubicBezTo>
                <a:lnTo>
                  <a:pt x="3917" y="20107"/>
                </a:lnTo>
                <a:cubicBezTo>
                  <a:pt x="3854" y="20050"/>
                  <a:pt x="3791" y="19999"/>
                  <a:pt x="3722" y="19955"/>
                </a:cubicBezTo>
                <a:cubicBezTo>
                  <a:pt x="2845" y="19230"/>
                  <a:pt x="1962" y="18511"/>
                  <a:pt x="1085" y="17792"/>
                </a:cubicBezTo>
                <a:cubicBezTo>
                  <a:pt x="2467" y="16694"/>
                  <a:pt x="3835" y="15584"/>
                  <a:pt x="5191" y="14474"/>
                </a:cubicBezTo>
                <a:cubicBezTo>
                  <a:pt x="5544" y="14191"/>
                  <a:pt x="5891" y="13913"/>
                  <a:pt x="6238" y="13629"/>
                </a:cubicBezTo>
                <a:cubicBezTo>
                  <a:pt x="6768" y="13207"/>
                  <a:pt x="7298" y="12778"/>
                  <a:pt x="7821" y="12349"/>
                </a:cubicBezTo>
                <a:cubicBezTo>
                  <a:pt x="7859" y="12324"/>
                  <a:pt x="7891" y="12292"/>
                  <a:pt x="7922" y="12261"/>
                </a:cubicBezTo>
                <a:cubicBezTo>
                  <a:pt x="7973" y="12223"/>
                  <a:pt x="8010" y="12172"/>
                  <a:pt x="8029" y="12116"/>
                </a:cubicBezTo>
                <a:cubicBezTo>
                  <a:pt x="8137" y="11914"/>
                  <a:pt x="8048" y="11744"/>
                  <a:pt x="7872" y="11687"/>
                </a:cubicBezTo>
                <a:cubicBezTo>
                  <a:pt x="7827" y="11630"/>
                  <a:pt x="7777" y="11586"/>
                  <a:pt x="7727" y="11542"/>
                </a:cubicBezTo>
                <a:cubicBezTo>
                  <a:pt x="7064" y="11012"/>
                  <a:pt x="6402" y="10476"/>
                  <a:pt x="5740" y="9946"/>
                </a:cubicBezTo>
                <a:cubicBezTo>
                  <a:pt x="5563" y="9795"/>
                  <a:pt x="5387" y="9650"/>
                  <a:pt x="5210" y="9505"/>
                </a:cubicBezTo>
                <a:lnTo>
                  <a:pt x="3917" y="8439"/>
                </a:lnTo>
                <a:cubicBezTo>
                  <a:pt x="3854" y="8382"/>
                  <a:pt x="3791" y="8338"/>
                  <a:pt x="3722" y="8287"/>
                </a:cubicBezTo>
                <a:cubicBezTo>
                  <a:pt x="2845" y="7562"/>
                  <a:pt x="1962" y="6843"/>
                  <a:pt x="1085" y="6124"/>
                </a:cubicBezTo>
                <a:cubicBezTo>
                  <a:pt x="2467" y="5027"/>
                  <a:pt x="3835" y="3923"/>
                  <a:pt x="5191" y="2807"/>
                </a:cubicBezTo>
                <a:cubicBezTo>
                  <a:pt x="5544" y="2523"/>
                  <a:pt x="5891" y="2245"/>
                  <a:pt x="6238" y="1961"/>
                </a:cubicBezTo>
                <a:cubicBezTo>
                  <a:pt x="6768" y="1539"/>
                  <a:pt x="7298" y="1110"/>
                  <a:pt x="7821" y="681"/>
                </a:cubicBezTo>
                <a:cubicBezTo>
                  <a:pt x="8246" y="339"/>
                  <a:pt x="8077" y="1"/>
                  <a:pt x="7730" y="1"/>
                </a:cubicBezTo>
                <a:close/>
              </a:path>
            </a:pathLst>
          </a:custGeom>
          <a:solidFill>
            <a:schemeClr val="accent2"/>
          </a:solidFill>
          <a:ln>
            <a:noFill/>
          </a:ln>
        </p:spPr>
        <p:txBody>
          <a:bodyPr spcFirstLastPara="1" wrap="square" lIns="91359" tIns="91359" rIns="91359" bIns="91359"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71057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spTree>
    <p:extLst>
      <p:ext uri="{BB962C8B-B14F-4D97-AF65-F5344CB8AC3E}">
        <p14:creationId xmlns:p14="http://schemas.microsoft.com/office/powerpoint/2010/main" val="3998134927"/>
      </p:ext>
    </p:extLst>
  </p:cSld>
  <p:clrMapOvr>
    <a:masterClrMapping/>
  </p:clrMapOvr>
  <p:transition spd="slow" advTm="0">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E2599-44C4-D643-876A-DCCD126CF9ED}"/>
              </a:ext>
            </a:extLst>
          </p:cNvPr>
          <p:cNvSpPr>
            <a:spLocks noGrp="1"/>
          </p:cNvSpPr>
          <p:nvPr>
            <p:ph type="ctrTitle"/>
          </p:nvPr>
        </p:nvSpPr>
        <p:spPr>
          <a:xfrm>
            <a:off x="1143000" y="841772"/>
            <a:ext cx="6858000" cy="17907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a16="http://schemas.microsoft.com/office/drawing/2014/main" id="{865FBF85-8D17-B449-9364-6A610C840BB2}"/>
              </a:ext>
            </a:extLst>
          </p:cNvPr>
          <p:cNvSpPr>
            <a:spLocks noGrp="1"/>
          </p:cNvSpPr>
          <p:nvPr>
            <p:ph type="subTitle" idx="1"/>
          </p:nvPr>
        </p:nvSpPr>
        <p:spPr>
          <a:xfrm>
            <a:off x="1143000" y="2701528"/>
            <a:ext cx="6858000" cy="1241822"/>
          </a:xfrm>
        </p:spPr>
        <p:txBody>
          <a:bodyPr/>
          <a:lstStyle>
            <a:lvl1pPr marL="0" indent="0" algn="ctr">
              <a:buNone/>
              <a:defRPr sz="2400"/>
            </a:lvl1pPr>
            <a:lvl2pPr marL="456806" indent="0" algn="ctr">
              <a:buNone/>
              <a:defRPr sz="2000"/>
            </a:lvl2pPr>
            <a:lvl3pPr marL="913658" indent="0" algn="ctr">
              <a:buNone/>
              <a:defRPr sz="1800"/>
            </a:lvl3pPr>
            <a:lvl4pPr marL="1370478" indent="0" algn="ctr">
              <a:buNone/>
              <a:defRPr sz="1600"/>
            </a:lvl4pPr>
            <a:lvl5pPr marL="1827314" indent="0" algn="ctr">
              <a:buNone/>
              <a:defRPr sz="1600"/>
            </a:lvl5pPr>
            <a:lvl6pPr marL="2284119" indent="0" algn="ctr">
              <a:buNone/>
              <a:defRPr sz="1600"/>
            </a:lvl6pPr>
            <a:lvl7pPr marL="2740925" indent="0" algn="ctr">
              <a:buNone/>
              <a:defRPr sz="1600"/>
            </a:lvl7pPr>
            <a:lvl8pPr marL="3197760" indent="0" algn="ctr">
              <a:buNone/>
              <a:defRPr sz="1600"/>
            </a:lvl8pPr>
            <a:lvl9pPr marL="3654583" indent="0" algn="ctr">
              <a:buNone/>
              <a:defRPr sz="16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id="{BFAF574E-A9F2-9948-909E-094DA8752216}"/>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A79AA14D-2BF8-EF4B-95B1-5B46B7C79BF8}"/>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3DD2A47D-3E6F-2543-B23C-A7408A22EAAD}"/>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3245876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36DA8-7BAA-5D42-83CA-84AE827A4FC1}"/>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2760F7A1-EB62-934F-B9A7-CA57B557F3B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1DFB9DFD-C8D3-3C44-B0D5-7BF6616AA387}"/>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84D704E4-185E-3E4F-BEBC-2A76647B99FF}"/>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8916325F-0762-694E-AAD1-9A2FD043CC1F}"/>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pic>
        <p:nvPicPr>
          <p:cNvPr id="7" name="Content Placeholder 4">
            <a:extLst>
              <a:ext uri="{FF2B5EF4-FFF2-40B4-BE49-F238E27FC236}">
                <a16:creationId xmlns:a16="http://schemas.microsoft.com/office/drawing/2014/main" id="{4C93CA4E-8F35-F040-9D8E-0C430431323D}"/>
              </a:ext>
            </a:extLst>
          </p:cNvPr>
          <p:cNvPicPr>
            <a:picLocks noChangeAspect="1"/>
          </p:cNvPicPr>
          <p:nvPr userDrawn="1"/>
        </p:nvPicPr>
        <p:blipFill rotWithShape="1">
          <a:blip r:embed="rId2"/>
          <a:srcRect t="7737" b="7737"/>
          <a:stretch/>
        </p:blipFill>
        <p:spPr>
          <a:xfrm>
            <a:off x="0" y="0"/>
            <a:ext cx="9144000" cy="5143500"/>
          </a:xfrm>
          <a:prstGeom prst="rect">
            <a:avLst/>
          </a:prstGeom>
        </p:spPr>
      </p:pic>
    </p:spTree>
    <p:extLst>
      <p:ext uri="{BB962C8B-B14F-4D97-AF65-F5344CB8AC3E}">
        <p14:creationId xmlns:p14="http://schemas.microsoft.com/office/powerpoint/2010/main" val="25121403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F388E-3BCF-1F47-84AC-D783E5EFED1F}"/>
              </a:ext>
            </a:extLst>
          </p:cNvPr>
          <p:cNvSpPr>
            <a:spLocks noGrp="1"/>
          </p:cNvSpPr>
          <p:nvPr>
            <p:ph type="title"/>
          </p:nvPr>
        </p:nvSpPr>
        <p:spPr>
          <a:xfrm>
            <a:off x="623888" y="1282504"/>
            <a:ext cx="7886700" cy="2139553"/>
          </a:xfr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a16="http://schemas.microsoft.com/office/drawing/2014/main" id="{C1875079-0FC1-AC4E-B65E-9508171A75FB}"/>
              </a:ext>
            </a:extLst>
          </p:cNvPr>
          <p:cNvSpPr>
            <a:spLocks noGrp="1"/>
          </p:cNvSpPr>
          <p:nvPr>
            <p:ph type="body" idx="1"/>
          </p:nvPr>
        </p:nvSpPr>
        <p:spPr>
          <a:xfrm>
            <a:off x="623888" y="3442267"/>
            <a:ext cx="7886700" cy="1125140"/>
          </a:xfrm>
        </p:spPr>
        <p:txBody>
          <a:bodyPr/>
          <a:lstStyle>
            <a:lvl1pPr marL="0" indent="0">
              <a:buNone/>
              <a:defRPr sz="2400">
                <a:solidFill>
                  <a:schemeClr val="tx1">
                    <a:tint val="75000"/>
                  </a:schemeClr>
                </a:solidFill>
              </a:defRPr>
            </a:lvl1pPr>
            <a:lvl2pPr marL="456806" indent="0">
              <a:buNone/>
              <a:defRPr sz="2000">
                <a:solidFill>
                  <a:schemeClr val="tx1">
                    <a:tint val="75000"/>
                  </a:schemeClr>
                </a:solidFill>
              </a:defRPr>
            </a:lvl2pPr>
            <a:lvl3pPr marL="913658" indent="0">
              <a:buNone/>
              <a:defRPr sz="1800">
                <a:solidFill>
                  <a:schemeClr val="tx1">
                    <a:tint val="75000"/>
                  </a:schemeClr>
                </a:solidFill>
              </a:defRPr>
            </a:lvl3pPr>
            <a:lvl4pPr marL="1370478" indent="0">
              <a:buNone/>
              <a:defRPr sz="1600">
                <a:solidFill>
                  <a:schemeClr val="tx1">
                    <a:tint val="75000"/>
                  </a:schemeClr>
                </a:solidFill>
              </a:defRPr>
            </a:lvl4pPr>
            <a:lvl5pPr marL="1827314" indent="0">
              <a:buNone/>
              <a:defRPr sz="1600">
                <a:solidFill>
                  <a:schemeClr val="tx1">
                    <a:tint val="75000"/>
                  </a:schemeClr>
                </a:solidFill>
              </a:defRPr>
            </a:lvl5pPr>
            <a:lvl6pPr marL="2284119" indent="0">
              <a:buNone/>
              <a:defRPr sz="1600">
                <a:solidFill>
                  <a:schemeClr val="tx1">
                    <a:tint val="75000"/>
                  </a:schemeClr>
                </a:solidFill>
              </a:defRPr>
            </a:lvl6pPr>
            <a:lvl7pPr marL="2740925" indent="0">
              <a:buNone/>
              <a:defRPr sz="1600">
                <a:solidFill>
                  <a:schemeClr val="tx1">
                    <a:tint val="75000"/>
                  </a:schemeClr>
                </a:solidFill>
              </a:defRPr>
            </a:lvl7pPr>
            <a:lvl8pPr marL="3197760" indent="0">
              <a:buNone/>
              <a:defRPr sz="1600">
                <a:solidFill>
                  <a:schemeClr val="tx1">
                    <a:tint val="75000"/>
                  </a:schemeClr>
                </a:solidFill>
              </a:defRPr>
            </a:lvl8pPr>
            <a:lvl9pPr marL="3654583"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1D3914-6327-4C4F-BD6B-CF1A8F3AC46D}"/>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722B2FE8-8625-3C43-9014-5A431ABC0383}"/>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85A126B7-FB7A-6C4D-B6E8-7A7AD3D3A482}"/>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9468694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A6F8E-EF19-3B49-B8C6-451E99BA41FE}"/>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138F8868-5C82-8F44-843E-13ACC75C262B}"/>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a16="http://schemas.microsoft.com/office/drawing/2014/main" id="{2BFA4B59-2DF0-2D4D-81DC-4B5D1BEDA295}"/>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a16="http://schemas.microsoft.com/office/drawing/2014/main" id="{7C6BDB5D-AC0A-A24B-886F-29826BC4BCF0}"/>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6" name="Footer Placeholder 5">
            <a:extLst>
              <a:ext uri="{FF2B5EF4-FFF2-40B4-BE49-F238E27FC236}">
                <a16:creationId xmlns:a16="http://schemas.microsoft.com/office/drawing/2014/main" id="{D073ED2E-7511-8144-97D6-45497E29DA30}"/>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a16="http://schemas.microsoft.com/office/drawing/2014/main" id="{1A75F0DF-67F8-5C49-987A-535B0A67B327}"/>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534461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B8C6B-11E7-5347-901B-A4FA2A918889}"/>
              </a:ext>
            </a:extLst>
          </p:cNvPr>
          <p:cNvSpPr>
            <a:spLocks noGrp="1"/>
          </p:cNvSpPr>
          <p:nvPr>
            <p:ph type="title"/>
          </p:nvPr>
        </p:nvSpPr>
        <p:spPr>
          <a:xfrm>
            <a:off x="629841" y="273847"/>
            <a:ext cx="7886700" cy="994172"/>
          </a:xfrm>
        </p:spPr>
        <p:txBody>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FB9ABDFF-3AD9-B94B-8D98-B4AED07965A7}"/>
              </a:ext>
            </a:extLst>
          </p:cNvPr>
          <p:cNvSpPr>
            <a:spLocks noGrp="1"/>
          </p:cNvSpPr>
          <p:nvPr>
            <p:ph type="body" idx="1"/>
          </p:nvPr>
        </p:nvSpPr>
        <p:spPr>
          <a:xfrm>
            <a:off x="629842" y="1260872"/>
            <a:ext cx="3868340" cy="617934"/>
          </a:xfrm>
        </p:spPr>
        <p:txBody>
          <a:bodyPr anchor="b"/>
          <a:lstStyle>
            <a:lvl1pPr marL="0" indent="0">
              <a:buNone/>
              <a:defRPr sz="2400" b="1"/>
            </a:lvl1pPr>
            <a:lvl2pPr marL="456806" indent="0">
              <a:buNone/>
              <a:defRPr sz="2000" b="1"/>
            </a:lvl2pPr>
            <a:lvl3pPr marL="913658" indent="0">
              <a:buNone/>
              <a:defRPr sz="1800" b="1"/>
            </a:lvl3pPr>
            <a:lvl4pPr marL="1370478" indent="0">
              <a:buNone/>
              <a:defRPr sz="1600" b="1"/>
            </a:lvl4pPr>
            <a:lvl5pPr marL="1827314" indent="0">
              <a:buNone/>
              <a:defRPr sz="1600" b="1"/>
            </a:lvl5pPr>
            <a:lvl6pPr marL="2284119" indent="0">
              <a:buNone/>
              <a:defRPr sz="1600" b="1"/>
            </a:lvl6pPr>
            <a:lvl7pPr marL="2740925" indent="0">
              <a:buNone/>
              <a:defRPr sz="1600" b="1"/>
            </a:lvl7pPr>
            <a:lvl8pPr marL="3197760" indent="0">
              <a:buNone/>
              <a:defRPr sz="1600" b="1"/>
            </a:lvl8pPr>
            <a:lvl9pPr marL="3654583"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74D1E3-70D4-CB40-9DE6-D0C3E4827D36}"/>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a16="http://schemas.microsoft.com/office/drawing/2014/main" id="{E8D97218-4E18-C446-89E6-B367A43A0AFE}"/>
              </a:ext>
            </a:extLst>
          </p:cNvPr>
          <p:cNvSpPr>
            <a:spLocks noGrp="1"/>
          </p:cNvSpPr>
          <p:nvPr>
            <p:ph type="body" sz="quarter" idx="3"/>
          </p:nvPr>
        </p:nvSpPr>
        <p:spPr>
          <a:xfrm>
            <a:off x="4629155" y="1260872"/>
            <a:ext cx="3887391" cy="617934"/>
          </a:xfrm>
        </p:spPr>
        <p:txBody>
          <a:bodyPr anchor="b"/>
          <a:lstStyle>
            <a:lvl1pPr marL="0" indent="0">
              <a:buNone/>
              <a:defRPr sz="2400" b="1"/>
            </a:lvl1pPr>
            <a:lvl2pPr marL="456806" indent="0">
              <a:buNone/>
              <a:defRPr sz="2000" b="1"/>
            </a:lvl2pPr>
            <a:lvl3pPr marL="913658" indent="0">
              <a:buNone/>
              <a:defRPr sz="1800" b="1"/>
            </a:lvl3pPr>
            <a:lvl4pPr marL="1370478" indent="0">
              <a:buNone/>
              <a:defRPr sz="1600" b="1"/>
            </a:lvl4pPr>
            <a:lvl5pPr marL="1827314" indent="0">
              <a:buNone/>
              <a:defRPr sz="1600" b="1"/>
            </a:lvl5pPr>
            <a:lvl6pPr marL="2284119" indent="0">
              <a:buNone/>
              <a:defRPr sz="1600" b="1"/>
            </a:lvl6pPr>
            <a:lvl7pPr marL="2740925" indent="0">
              <a:buNone/>
              <a:defRPr sz="1600" b="1"/>
            </a:lvl7pPr>
            <a:lvl8pPr marL="3197760" indent="0">
              <a:buNone/>
              <a:defRPr sz="1600" b="1"/>
            </a:lvl8pPr>
            <a:lvl9pPr marL="3654583"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95BB46D-CB89-5A45-AC0F-37D1AF15F750}"/>
              </a:ext>
            </a:extLst>
          </p:cNvPr>
          <p:cNvSpPr>
            <a:spLocks noGrp="1"/>
          </p:cNvSpPr>
          <p:nvPr>
            <p:ph sz="quarter" idx="4"/>
          </p:nvPr>
        </p:nvSpPr>
        <p:spPr>
          <a:xfrm>
            <a:off x="4629155"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a16="http://schemas.microsoft.com/office/drawing/2014/main" id="{590AEACF-67F4-7140-A45C-1DB7529C72D4}"/>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8" name="Footer Placeholder 7">
            <a:extLst>
              <a:ext uri="{FF2B5EF4-FFF2-40B4-BE49-F238E27FC236}">
                <a16:creationId xmlns:a16="http://schemas.microsoft.com/office/drawing/2014/main" id="{90BCC459-C0FB-5243-BDEF-C5C4A1DC27F8}"/>
              </a:ext>
            </a:extLst>
          </p:cNvPr>
          <p:cNvSpPr>
            <a:spLocks noGrp="1"/>
          </p:cNvSpPr>
          <p:nvPr>
            <p:ph type="ftr" sz="quarter" idx="11"/>
          </p:nvPr>
        </p:nvSpPr>
        <p:spPr/>
        <p:txBody>
          <a:bodyPr/>
          <a:lstStyle/>
          <a:p>
            <a:endParaRPr lang="x-none">
              <a:solidFill>
                <a:prstClr val="black">
                  <a:tint val="75000"/>
                </a:prstClr>
              </a:solidFill>
            </a:endParaRPr>
          </a:p>
        </p:txBody>
      </p:sp>
      <p:sp>
        <p:nvSpPr>
          <p:cNvPr id="9" name="Slide Number Placeholder 8">
            <a:extLst>
              <a:ext uri="{FF2B5EF4-FFF2-40B4-BE49-F238E27FC236}">
                <a16:creationId xmlns:a16="http://schemas.microsoft.com/office/drawing/2014/main" id="{403583BC-8C88-D94A-A827-1CF1BD2E4756}"/>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34314808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4A60C-1523-BC43-8DFD-4824BE204C4B}"/>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id="{6B5F2415-FB33-0643-B3CC-94377FCB1F31}"/>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4" name="Footer Placeholder 3">
            <a:extLst>
              <a:ext uri="{FF2B5EF4-FFF2-40B4-BE49-F238E27FC236}">
                <a16:creationId xmlns:a16="http://schemas.microsoft.com/office/drawing/2014/main" id="{8566C06D-B3AF-4147-9D18-DD421936A67B}"/>
              </a:ext>
            </a:extLst>
          </p:cNvPr>
          <p:cNvSpPr>
            <a:spLocks noGrp="1"/>
          </p:cNvSpPr>
          <p:nvPr>
            <p:ph type="ftr" sz="quarter" idx="11"/>
          </p:nvPr>
        </p:nvSpPr>
        <p:spPr/>
        <p:txBody>
          <a:bodyPr/>
          <a:lstStyle/>
          <a:p>
            <a:endParaRPr lang="x-none">
              <a:solidFill>
                <a:prstClr val="black">
                  <a:tint val="75000"/>
                </a:prstClr>
              </a:solidFill>
            </a:endParaRPr>
          </a:p>
        </p:txBody>
      </p:sp>
      <p:sp>
        <p:nvSpPr>
          <p:cNvPr id="5" name="Slide Number Placeholder 4">
            <a:extLst>
              <a:ext uri="{FF2B5EF4-FFF2-40B4-BE49-F238E27FC236}">
                <a16:creationId xmlns:a16="http://schemas.microsoft.com/office/drawing/2014/main" id="{7DC72309-C4D9-CC4C-B4E0-28A37FF037D3}"/>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45394676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FBCE91-98BD-7F42-9EB2-03387EAB583F}"/>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3" name="Footer Placeholder 2">
            <a:extLst>
              <a:ext uri="{FF2B5EF4-FFF2-40B4-BE49-F238E27FC236}">
                <a16:creationId xmlns:a16="http://schemas.microsoft.com/office/drawing/2014/main" id="{3AE85E20-1072-844A-A4FB-EC5E6A4884C8}"/>
              </a:ext>
            </a:extLst>
          </p:cNvPr>
          <p:cNvSpPr>
            <a:spLocks noGrp="1"/>
          </p:cNvSpPr>
          <p:nvPr>
            <p:ph type="ftr" sz="quarter" idx="11"/>
          </p:nvPr>
        </p:nvSpPr>
        <p:spPr/>
        <p:txBody>
          <a:bodyPr/>
          <a:lstStyle/>
          <a:p>
            <a:endParaRPr lang="x-none">
              <a:solidFill>
                <a:prstClr val="black">
                  <a:tint val="75000"/>
                </a:prstClr>
              </a:solidFill>
            </a:endParaRPr>
          </a:p>
        </p:txBody>
      </p:sp>
      <p:sp>
        <p:nvSpPr>
          <p:cNvPr id="4" name="Slide Number Placeholder 3">
            <a:extLst>
              <a:ext uri="{FF2B5EF4-FFF2-40B4-BE49-F238E27FC236}">
                <a16:creationId xmlns:a16="http://schemas.microsoft.com/office/drawing/2014/main" id="{BF7D6AFA-FE69-C640-9E37-4A778F1C8834}"/>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794528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E2599-44C4-D643-876A-DCCD126CF9ED}"/>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x-none"/>
          </a:p>
        </p:txBody>
      </p:sp>
      <p:sp>
        <p:nvSpPr>
          <p:cNvPr id="3" name="Subtitle 2">
            <a:extLst>
              <a:ext uri="{FF2B5EF4-FFF2-40B4-BE49-F238E27FC236}">
                <a16:creationId xmlns:a16="http://schemas.microsoft.com/office/drawing/2014/main" id="{865FBF85-8D17-B449-9364-6A610C840BB2}"/>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id="{BFAF574E-A9F2-9948-909E-094DA8752216}"/>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A79AA14D-2BF8-EF4B-95B1-5B46B7C79BF8}"/>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3DD2A47D-3E6F-2543-B23C-A7408A22EAAD}"/>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52882869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FF024-E972-4641-BBDC-75D947E350DC}"/>
              </a:ext>
            </a:extLst>
          </p:cNvPr>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a16="http://schemas.microsoft.com/office/drawing/2014/main" id="{9257420A-E054-FE40-AA4C-27C033670FDB}"/>
              </a:ext>
            </a:extLst>
          </p:cNvPr>
          <p:cNvSpPr>
            <a:spLocks noGrp="1"/>
          </p:cNvSpPr>
          <p:nvPr>
            <p:ph idx="1"/>
          </p:nvPr>
        </p:nvSpPr>
        <p:spPr>
          <a:xfrm>
            <a:off x="3887391" y="740769"/>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a16="http://schemas.microsoft.com/office/drawing/2014/main" id="{8A37CE29-67C0-1740-AEE1-B4A33F4369A9}"/>
              </a:ext>
            </a:extLst>
          </p:cNvPr>
          <p:cNvSpPr>
            <a:spLocks noGrp="1"/>
          </p:cNvSpPr>
          <p:nvPr>
            <p:ph type="body" sz="half" idx="2"/>
          </p:nvPr>
        </p:nvSpPr>
        <p:spPr>
          <a:xfrm>
            <a:off x="629841" y="1543052"/>
            <a:ext cx="2949178" cy="2858691"/>
          </a:xfrm>
        </p:spPr>
        <p:txBody>
          <a:bodyPr/>
          <a:lstStyle>
            <a:lvl1pPr marL="0" indent="0">
              <a:buNone/>
              <a:defRPr sz="1600"/>
            </a:lvl1pPr>
            <a:lvl2pPr marL="456806" indent="0">
              <a:buNone/>
              <a:defRPr sz="1400"/>
            </a:lvl2pPr>
            <a:lvl3pPr marL="913658" indent="0">
              <a:buNone/>
              <a:defRPr sz="1200"/>
            </a:lvl3pPr>
            <a:lvl4pPr marL="1370478" indent="0">
              <a:buNone/>
              <a:defRPr sz="1000"/>
            </a:lvl4pPr>
            <a:lvl5pPr marL="1827314" indent="0">
              <a:buNone/>
              <a:defRPr sz="1000"/>
            </a:lvl5pPr>
            <a:lvl6pPr marL="2284119" indent="0">
              <a:buNone/>
              <a:defRPr sz="1000"/>
            </a:lvl6pPr>
            <a:lvl7pPr marL="2740925" indent="0">
              <a:buNone/>
              <a:defRPr sz="1000"/>
            </a:lvl7pPr>
            <a:lvl8pPr marL="3197760" indent="0">
              <a:buNone/>
              <a:defRPr sz="1000"/>
            </a:lvl8pPr>
            <a:lvl9pPr marL="36545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A06563-8279-914A-B5DE-C03AE1A1B031}"/>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6" name="Footer Placeholder 5">
            <a:extLst>
              <a:ext uri="{FF2B5EF4-FFF2-40B4-BE49-F238E27FC236}">
                <a16:creationId xmlns:a16="http://schemas.microsoft.com/office/drawing/2014/main" id="{C10A42F0-05AB-3246-B134-957CE5ED795D}"/>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a16="http://schemas.microsoft.com/office/drawing/2014/main" id="{B8B4F9F4-5931-F84A-BCD5-37E44A1ACB16}"/>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14939497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9EA94-4E31-2440-8789-7CE2AEA2FD53}"/>
              </a:ext>
            </a:extLst>
          </p:cNvPr>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a16="http://schemas.microsoft.com/office/drawing/2014/main" id="{B707E50E-4F25-CA48-8CFD-CFA9AB257107}"/>
              </a:ext>
            </a:extLst>
          </p:cNvPr>
          <p:cNvSpPr>
            <a:spLocks noGrp="1"/>
          </p:cNvSpPr>
          <p:nvPr>
            <p:ph type="pic" idx="1"/>
          </p:nvPr>
        </p:nvSpPr>
        <p:spPr>
          <a:xfrm>
            <a:off x="3887391" y="740769"/>
            <a:ext cx="4629150" cy="3655219"/>
          </a:xfrm>
        </p:spPr>
        <p:txBody>
          <a:bodyPr/>
          <a:lstStyle>
            <a:lvl1pPr marL="0" indent="0">
              <a:buNone/>
              <a:defRPr sz="3200"/>
            </a:lvl1pPr>
            <a:lvl2pPr marL="456806" indent="0">
              <a:buNone/>
              <a:defRPr sz="2800"/>
            </a:lvl2pPr>
            <a:lvl3pPr marL="913658" indent="0">
              <a:buNone/>
              <a:defRPr sz="2400"/>
            </a:lvl3pPr>
            <a:lvl4pPr marL="1370478" indent="0">
              <a:buNone/>
              <a:defRPr sz="2000"/>
            </a:lvl4pPr>
            <a:lvl5pPr marL="1827314" indent="0">
              <a:buNone/>
              <a:defRPr sz="2000"/>
            </a:lvl5pPr>
            <a:lvl6pPr marL="2284119" indent="0">
              <a:buNone/>
              <a:defRPr sz="2000"/>
            </a:lvl6pPr>
            <a:lvl7pPr marL="2740925" indent="0">
              <a:buNone/>
              <a:defRPr sz="2000"/>
            </a:lvl7pPr>
            <a:lvl8pPr marL="3197760" indent="0">
              <a:buNone/>
              <a:defRPr sz="2000"/>
            </a:lvl8pPr>
            <a:lvl9pPr marL="3654583" indent="0">
              <a:buNone/>
              <a:defRPr sz="2000"/>
            </a:lvl9pPr>
          </a:lstStyle>
          <a:p>
            <a:endParaRPr lang="x-none"/>
          </a:p>
        </p:txBody>
      </p:sp>
      <p:sp>
        <p:nvSpPr>
          <p:cNvPr id="4" name="Text Placeholder 3">
            <a:extLst>
              <a:ext uri="{FF2B5EF4-FFF2-40B4-BE49-F238E27FC236}">
                <a16:creationId xmlns:a16="http://schemas.microsoft.com/office/drawing/2014/main" id="{105C266F-1DFC-EC43-8DB7-3F761E64C30A}"/>
              </a:ext>
            </a:extLst>
          </p:cNvPr>
          <p:cNvSpPr>
            <a:spLocks noGrp="1"/>
          </p:cNvSpPr>
          <p:nvPr>
            <p:ph type="body" sz="half" idx="2"/>
          </p:nvPr>
        </p:nvSpPr>
        <p:spPr>
          <a:xfrm>
            <a:off x="629841" y="1543052"/>
            <a:ext cx="2949178" cy="2858691"/>
          </a:xfrm>
        </p:spPr>
        <p:txBody>
          <a:bodyPr/>
          <a:lstStyle>
            <a:lvl1pPr marL="0" indent="0">
              <a:buNone/>
              <a:defRPr sz="1600"/>
            </a:lvl1pPr>
            <a:lvl2pPr marL="456806" indent="0">
              <a:buNone/>
              <a:defRPr sz="1400"/>
            </a:lvl2pPr>
            <a:lvl3pPr marL="913658" indent="0">
              <a:buNone/>
              <a:defRPr sz="1200"/>
            </a:lvl3pPr>
            <a:lvl4pPr marL="1370478" indent="0">
              <a:buNone/>
              <a:defRPr sz="1000"/>
            </a:lvl4pPr>
            <a:lvl5pPr marL="1827314" indent="0">
              <a:buNone/>
              <a:defRPr sz="1000"/>
            </a:lvl5pPr>
            <a:lvl6pPr marL="2284119" indent="0">
              <a:buNone/>
              <a:defRPr sz="1000"/>
            </a:lvl6pPr>
            <a:lvl7pPr marL="2740925" indent="0">
              <a:buNone/>
              <a:defRPr sz="1000"/>
            </a:lvl7pPr>
            <a:lvl8pPr marL="3197760" indent="0">
              <a:buNone/>
              <a:defRPr sz="1000"/>
            </a:lvl8pPr>
            <a:lvl9pPr marL="36545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43482F-2AF9-6540-B7FE-7DBCA984A415}"/>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6" name="Footer Placeholder 5">
            <a:extLst>
              <a:ext uri="{FF2B5EF4-FFF2-40B4-BE49-F238E27FC236}">
                <a16:creationId xmlns:a16="http://schemas.microsoft.com/office/drawing/2014/main" id="{37FCD735-9E52-874D-94CA-8F326ADA2FEB}"/>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a16="http://schemas.microsoft.com/office/drawing/2014/main" id="{3E6E8648-DEB3-654A-9F9F-055C776CDD45}"/>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0239068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84C07-046F-044B-AFF6-483F6CC6334A}"/>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AFB0D8DF-4750-E846-9BC7-134BAF616A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E16A96DB-ACF7-804A-BBFB-91D4C4FF157C}"/>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9AF45A9F-2D64-774D-B5D2-47E7B8F92B97}"/>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10F417E7-F316-D142-9CB8-D22E3B83CEE7}"/>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0206366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51CE6A-56C0-AB43-8E92-2AFBED7F9636}"/>
              </a:ext>
            </a:extLst>
          </p:cNvPr>
          <p:cNvSpPr>
            <a:spLocks noGrp="1"/>
          </p:cNvSpPr>
          <p:nvPr>
            <p:ph type="title" orient="vert"/>
          </p:nvPr>
        </p:nvSpPr>
        <p:spPr>
          <a:xfrm>
            <a:off x="6543676" y="273877"/>
            <a:ext cx="1971675" cy="4358879"/>
          </a:xfrm>
        </p:spPr>
        <p:txBody>
          <a:bodyPr vert="eaVert"/>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D2993075-B871-FC4E-A49E-FE858DF3BB7F}"/>
              </a:ext>
            </a:extLst>
          </p:cNvPr>
          <p:cNvSpPr>
            <a:spLocks noGrp="1"/>
          </p:cNvSpPr>
          <p:nvPr>
            <p:ph type="body" orient="vert" idx="1"/>
          </p:nvPr>
        </p:nvSpPr>
        <p:spPr>
          <a:xfrm>
            <a:off x="628655" y="273877"/>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D6F69CB9-FE3C-9B43-9913-8D7A7B3B535B}"/>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F0D4929B-6707-7C47-80A0-7BE9DA131903}"/>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98B7D01F-406E-2240-A715-5BDB687D9179}"/>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4510464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rot="1885554">
            <a:off x="-370445" y="-2093551"/>
            <a:ext cx="8041354" cy="7564230"/>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1" name="Google Shape;11;p2"/>
          <p:cNvSpPr txBox="1">
            <a:spLocks noGrp="1"/>
          </p:cNvSpPr>
          <p:nvPr>
            <p:ph type="ctrTitle"/>
          </p:nvPr>
        </p:nvSpPr>
        <p:spPr>
          <a:xfrm>
            <a:off x="713225" y="668375"/>
            <a:ext cx="7117800" cy="2052600"/>
          </a:xfrm>
          <a:prstGeom prst="rect">
            <a:avLst/>
          </a:prstGeom>
        </p:spPr>
        <p:txBody>
          <a:bodyPr spcFirstLastPara="1" wrap="square" lIns="121897" tIns="121897" rIns="121897" bIns="121897" anchor="b" anchorCtr="0">
            <a:noAutofit/>
          </a:bodyPr>
          <a:lstStyle>
            <a:lvl1pPr lvl="0">
              <a:spcBef>
                <a:spcPts val="0"/>
              </a:spcBef>
              <a:spcAft>
                <a:spcPts val="0"/>
              </a:spcAft>
              <a:buSzPts val="5200"/>
              <a:buNone/>
              <a:defRPr sz="5400" b="1">
                <a:latin typeface="Cairo"/>
                <a:ea typeface="Cairo"/>
                <a:cs typeface="Cairo"/>
                <a:sym typeface="Cairo"/>
              </a:defRPr>
            </a:lvl1pPr>
            <a:lvl2pPr lvl="1" algn="ctr">
              <a:spcBef>
                <a:spcPts val="0"/>
              </a:spcBef>
              <a:spcAft>
                <a:spcPts val="0"/>
              </a:spcAft>
              <a:buSzPts val="5200"/>
              <a:buNone/>
              <a:defRPr sz="5175"/>
            </a:lvl2pPr>
            <a:lvl3pPr lvl="2" algn="ctr">
              <a:spcBef>
                <a:spcPts val="0"/>
              </a:spcBef>
              <a:spcAft>
                <a:spcPts val="0"/>
              </a:spcAft>
              <a:buSzPts val="5200"/>
              <a:buNone/>
              <a:defRPr sz="5175"/>
            </a:lvl3pPr>
            <a:lvl4pPr lvl="3" algn="ctr">
              <a:spcBef>
                <a:spcPts val="0"/>
              </a:spcBef>
              <a:spcAft>
                <a:spcPts val="0"/>
              </a:spcAft>
              <a:buSzPts val="5200"/>
              <a:buNone/>
              <a:defRPr sz="5175"/>
            </a:lvl4pPr>
            <a:lvl5pPr lvl="4" algn="ctr">
              <a:spcBef>
                <a:spcPts val="0"/>
              </a:spcBef>
              <a:spcAft>
                <a:spcPts val="0"/>
              </a:spcAft>
              <a:buSzPts val="5200"/>
              <a:buNone/>
              <a:defRPr sz="5175"/>
            </a:lvl5pPr>
            <a:lvl6pPr lvl="5" algn="ctr">
              <a:spcBef>
                <a:spcPts val="0"/>
              </a:spcBef>
              <a:spcAft>
                <a:spcPts val="0"/>
              </a:spcAft>
              <a:buSzPts val="5200"/>
              <a:buNone/>
              <a:defRPr sz="5175"/>
            </a:lvl6pPr>
            <a:lvl7pPr lvl="6" algn="ctr">
              <a:spcBef>
                <a:spcPts val="0"/>
              </a:spcBef>
              <a:spcAft>
                <a:spcPts val="0"/>
              </a:spcAft>
              <a:buSzPts val="5200"/>
              <a:buNone/>
              <a:defRPr sz="5175"/>
            </a:lvl7pPr>
            <a:lvl8pPr lvl="7" algn="ctr">
              <a:spcBef>
                <a:spcPts val="0"/>
              </a:spcBef>
              <a:spcAft>
                <a:spcPts val="0"/>
              </a:spcAft>
              <a:buSzPts val="5200"/>
              <a:buNone/>
              <a:defRPr sz="5175"/>
            </a:lvl8pPr>
            <a:lvl9pPr lvl="8" algn="ctr">
              <a:spcBef>
                <a:spcPts val="0"/>
              </a:spcBef>
              <a:spcAft>
                <a:spcPts val="0"/>
              </a:spcAft>
              <a:buSzPts val="5200"/>
              <a:buNone/>
              <a:defRPr sz="5175"/>
            </a:lvl9pPr>
          </a:lstStyle>
          <a:p>
            <a:endParaRPr/>
          </a:p>
        </p:txBody>
      </p:sp>
      <p:sp>
        <p:nvSpPr>
          <p:cNvPr id="12" name="Google Shape;12;p2"/>
          <p:cNvSpPr txBox="1">
            <a:spLocks noGrp="1"/>
          </p:cNvSpPr>
          <p:nvPr>
            <p:ph type="subTitle" idx="1"/>
          </p:nvPr>
        </p:nvSpPr>
        <p:spPr>
          <a:xfrm>
            <a:off x="713225" y="2757925"/>
            <a:ext cx="4792200" cy="512400"/>
          </a:xfrm>
          <a:prstGeom prst="rect">
            <a:avLst/>
          </a:prstGeom>
        </p:spPr>
        <p:txBody>
          <a:bodyPr spcFirstLastPara="1" wrap="square" lIns="121897" tIns="121897" rIns="121897" bIns="121897" anchor="t" anchorCtr="0">
            <a:noAutofit/>
          </a:bodyPr>
          <a:lstStyle>
            <a:lvl1pPr lvl="0">
              <a:lnSpc>
                <a:spcPct val="100000"/>
              </a:lnSpc>
              <a:spcBef>
                <a:spcPts val="0"/>
              </a:spcBef>
              <a:spcAft>
                <a:spcPts val="0"/>
              </a:spcAft>
              <a:buSzPts val="2800"/>
              <a:buNone/>
              <a:defRPr>
                <a:solidFill>
                  <a:schemeClr val="lt2"/>
                </a:solidFill>
                <a:latin typeface="Oxygen"/>
                <a:ea typeface="Oxygen"/>
                <a:cs typeface="Oxygen"/>
                <a:sym typeface="Oxygen"/>
              </a:defRPr>
            </a:lvl1pPr>
            <a:lvl2pPr lvl="1" algn="ctr">
              <a:lnSpc>
                <a:spcPct val="100000"/>
              </a:lnSpc>
              <a:spcBef>
                <a:spcPts val="0"/>
              </a:spcBef>
              <a:spcAft>
                <a:spcPts val="0"/>
              </a:spcAft>
              <a:buSzPts val="2800"/>
              <a:buNone/>
              <a:defRPr sz="2775"/>
            </a:lvl2pPr>
            <a:lvl3pPr lvl="2" algn="ctr">
              <a:lnSpc>
                <a:spcPct val="100000"/>
              </a:lnSpc>
              <a:spcBef>
                <a:spcPts val="0"/>
              </a:spcBef>
              <a:spcAft>
                <a:spcPts val="0"/>
              </a:spcAft>
              <a:buSzPts val="2800"/>
              <a:buNone/>
              <a:defRPr sz="2775"/>
            </a:lvl3pPr>
            <a:lvl4pPr lvl="3" algn="ctr">
              <a:lnSpc>
                <a:spcPct val="100000"/>
              </a:lnSpc>
              <a:spcBef>
                <a:spcPts val="0"/>
              </a:spcBef>
              <a:spcAft>
                <a:spcPts val="0"/>
              </a:spcAft>
              <a:buSzPts val="2800"/>
              <a:buNone/>
              <a:defRPr sz="2775"/>
            </a:lvl4pPr>
            <a:lvl5pPr lvl="4" algn="ctr">
              <a:lnSpc>
                <a:spcPct val="100000"/>
              </a:lnSpc>
              <a:spcBef>
                <a:spcPts val="0"/>
              </a:spcBef>
              <a:spcAft>
                <a:spcPts val="0"/>
              </a:spcAft>
              <a:buSzPts val="2800"/>
              <a:buNone/>
              <a:defRPr sz="2775"/>
            </a:lvl5pPr>
            <a:lvl6pPr lvl="5" algn="ctr">
              <a:lnSpc>
                <a:spcPct val="100000"/>
              </a:lnSpc>
              <a:spcBef>
                <a:spcPts val="0"/>
              </a:spcBef>
              <a:spcAft>
                <a:spcPts val="0"/>
              </a:spcAft>
              <a:buSzPts val="2800"/>
              <a:buNone/>
              <a:defRPr sz="2775"/>
            </a:lvl6pPr>
            <a:lvl7pPr lvl="6" algn="ctr">
              <a:lnSpc>
                <a:spcPct val="100000"/>
              </a:lnSpc>
              <a:spcBef>
                <a:spcPts val="0"/>
              </a:spcBef>
              <a:spcAft>
                <a:spcPts val="0"/>
              </a:spcAft>
              <a:buSzPts val="2800"/>
              <a:buNone/>
              <a:defRPr sz="2775"/>
            </a:lvl7pPr>
            <a:lvl8pPr lvl="7" algn="ctr">
              <a:lnSpc>
                <a:spcPct val="100000"/>
              </a:lnSpc>
              <a:spcBef>
                <a:spcPts val="0"/>
              </a:spcBef>
              <a:spcAft>
                <a:spcPts val="0"/>
              </a:spcAft>
              <a:buSzPts val="2800"/>
              <a:buNone/>
              <a:defRPr sz="2775"/>
            </a:lvl8pPr>
            <a:lvl9pPr lvl="8" algn="ctr">
              <a:lnSpc>
                <a:spcPct val="100000"/>
              </a:lnSpc>
              <a:spcBef>
                <a:spcPts val="0"/>
              </a:spcBef>
              <a:spcAft>
                <a:spcPts val="0"/>
              </a:spcAft>
              <a:buSzPts val="2800"/>
              <a:buNone/>
              <a:defRPr sz="2775"/>
            </a:lvl9pPr>
          </a:lstStyle>
          <a:p>
            <a:endParaRPr/>
          </a:p>
        </p:txBody>
      </p:sp>
    </p:spTree>
    <p:extLst>
      <p:ext uri="{BB962C8B-B14F-4D97-AF65-F5344CB8AC3E}">
        <p14:creationId xmlns:p14="http://schemas.microsoft.com/office/powerpoint/2010/main" val="37952106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p:nvPr/>
        </p:nvSpPr>
        <p:spPr>
          <a:xfrm rot="9474202" flipH="1">
            <a:off x="1631591" y="15224"/>
            <a:ext cx="5880621" cy="5532119"/>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5" name="Google Shape;15;p3"/>
          <p:cNvSpPr/>
          <p:nvPr/>
        </p:nvSpPr>
        <p:spPr>
          <a:xfrm rot="1791410">
            <a:off x="7002737" y="-54767"/>
            <a:ext cx="1976590" cy="1188532"/>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16" name="Google Shape;16;p3"/>
          <p:cNvGrpSpPr/>
          <p:nvPr/>
        </p:nvGrpSpPr>
        <p:grpSpPr>
          <a:xfrm rot="-1667100">
            <a:off x="41112" y="3854152"/>
            <a:ext cx="1860850" cy="907981"/>
            <a:chOff x="10083475" y="3839575"/>
            <a:chExt cx="1221925" cy="596225"/>
          </a:xfrm>
        </p:grpSpPr>
        <p:sp>
          <p:nvSpPr>
            <p:cNvPr id="17" name="Google Shape;17;p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 name="Google Shape;18;p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19" name="Google Shape;19;p3"/>
          <p:cNvSpPr txBox="1">
            <a:spLocks noGrp="1"/>
          </p:cNvSpPr>
          <p:nvPr>
            <p:ph type="title"/>
          </p:nvPr>
        </p:nvSpPr>
        <p:spPr>
          <a:xfrm>
            <a:off x="2038200" y="2360400"/>
            <a:ext cx="5067600" cy="8418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3600"/>
              <a:buNone/>
              <a:defRPr sz="5025"/>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 name="Google Shape;20;p3"/>
          <p:cNvSpPr txBox="1">
            <a:spLocks noGrp="1"/>
          </p:cNvSpPr>
          <p:nvPr>
            <p:ph type="title" idx="2" hasCustomPrompt="1"/>
          </p:nvPr>
        </p:nvSpPr>
        <p:spPr>
          <a:xfrm>
            <a:off x="2038200" y="1337825"/>
            <a:ext cx="5067600" cy="8418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6000"/>
              <a:buNone/>
              <a:defRPr sz="7500">
                <a:solidFill>
                  <a:schemeClr val="accent3"/>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1" name="Google Shape;21;p3"/>
          <p:cNvSpPr txBox="1">
            <a:spLocks noGrp="1"/>
          </p:cNvSpPr>
          <p:nvPr>
            <p:ph type="subTitle" idx="1"/>
          </p:nvPr>
        </p:nvSpPr>
        <p:spPr>
          <a:xfrm>
            <a:off x="2933550" y="3189325"/>
            <a:ext cx="3276900" cy="713400"/>
          </a:xfrm>
          <a:prstGeom prst="rect">
            <a:avLst/>
          </a:prstGeom>
        </p:spPr>
        <p:txBody>
          <a:bodyPr spcFirstLastPara="1" wrap="square" lIns="121897" tIns="121897" rIns="121897" bIns="121897"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8894342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2"/>
        <p:cNvGrpSpPr/>
        <p:nvPr/>
      </p:nvGrpSpPr>
      <p:grpSpPr>
        <a:xfrm>
          <a:off x="0" y="0"/>
          <a:ext cx="0" cy="0"/>
          <a:chOff x="0" y="0"/>
          <a:chExt cx="0" cy="0"/>
        </a:xfrm>
      </p:grpSpPr>
      <p:sp>
        <p:nvSpPr>
          <p:cNvPr id="23" name="Google Shape;23;p4"/>
          <p:cNvSpPr/>
          <p:nvPr/>
        </p:nvSpPr>
        <p:spPr>
          <a:xfrm rot="1885563">
            <a:off x="-258652" y="-2270432"/>
            <a:ext cx="9952210" cy="936155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 name="Google Shape;24;p4"/>
          <p:cNvSpPr/>
          <p:nvPr/>
        </p:nvSpPr>
        <p:spPr>
          <a:xfrm rot="874891">
            <a:off x="203487" y="-411796"/>
            <a:ext cx="1019460" cy="190689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25" name="Google Shape;25;p4"/>
          <p:cNvGrpSpPr/>
          <p:nvPr/>
        </p:nvGrpSpPr>
        <p:grpSpPr>
          <a:xfrm rot="8939875">
            <a:off x="7652868" y="3799366"/>
            <a:ext cx="2044464" cy="2157798"/>
            <a:chOff x="-5495613" y="-710869"/>
            <a:chExt cx="2750172" cy="2902627"/>
          </a:xfrm>
        </p:grpSpPr>
        <p:sp>
          <p:nvSpPr>
            <p:cNvPr id="26" name="Google Shape;26;p4"/>
            <p:cNvSpPr/>
            <p:nvPr/>
          </p:nvSpPr>
          <p:spPr>
            <a:xfrm rot="-3863972">
              <a:off x="-4554171" y="-427335"/>
              <a:ext cx="1411060" cy="1264278"/>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 name="Google Shape;27;p4"/>
            <p:cNvSpPr/>
            <p:nvPr/>
          </p:nvSpPr>
          <p:spPr>
            <a:xfrm rot="-3863972">
              <a:off x="-5125593" y="53001"/>
              <a:ext cx="1611659" cy="340129"/>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 name="Google Shape;28;p4"/>
            <p:cNvSpPr/>
            <p:nvPr/>
          </p:nvSpPr>
          <p:spPr>
            <a:xfrm rot="-3863972">
              <a:off x="-5143954" y="-33158"/>
              <a:ext cx="2042354" cy="856538"/>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 name="Google Shape;29;p4"/>
            <p:cNvSpPr/>
            <p:nvPr/>
          </p:nvSpPr>
          <p:spPr>
            <a:xfrm rot="-3863972">
              <a:off x="-3872882" y="1033713"/>
              <a:ext cx="921532" cy="1036962"/>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0" name="Google Shape;30;p4"/>
            <p:cNvSpPr/>
            <p:nvPr/>
          </p:nvSpPr>
          <p:spPr>
            <a:xfrm rot="-3863972">
              <a:off x="-3871558" y="1047472"/>
              <a:ext cx="896669" cy="1022622"/>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1" name="Google Shape;31;p4"/>
            <p:cNvSpPr/>
            <p:nvPr/>
          </p:nvSpPr>
          <p:spPr>
            <a:xfrm rot="-3863972">
              <a:off x="-4782169" y="1368422"/>
              <a:ext cx="1030910" cy="408613"/>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 name="Google Shape;32;p4"/>
            <p:cNvSpPr/>
            <p:nvPr/>
          </p:nvSpPr>
          <p:spPr>
            <a:xfrm rot="-3863972">
              <a:off x="-4685950" y="1521217"/>
              <a:ext cx="1029220" cy="196291"/>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 name="Google Shape;33;p4"/>
            <p:cNvSpPr/>
            <p:nvPr/>
          </p:nvSpPr>
          <p:spPr>
            <a:xfrm rot="-3863972">
              <a:off x="-5586968" y="915660"/>
              <a:ext cx="1267931" cy="595852"/>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 name="Google Shape;34;p4"/>
            <p:cNvSpPr/>
            <p:nvPr/>
          </p:nvSpPr>
          <p:spPr>
            <a:xfrm rot="-3863972">
              <a:off x="-5533089" y="1002582"/>
              <a:ext cx="1264605" cy="475733"/>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35" name="Google Shape;35;p4"/>
          <p:cNvSpPr/>
          <p:nvPr/>
        </p:nvSpPr>
        <p:spPr>
          <a:xfrm>
            <a:off x="7977608" y="32180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6" name="Google Shape;36;p4"/>
          <p:cNvSpPr txBox="1">
            <a:spLocks noGrp="1"/>
          </p:cNvSpPr>
          <p:nvPr>
            <p:ph type="body" idx="1"/>
          </p:nvPr>
        </p:nvSpPr>
        <p:spPr>
          <a:xfrm>
            <a:off x="713100" y="1228675"/>
            <a:ext cx="7717800" cy="3416400"/>
          </a:xfrm>
          <a:prstGeom prst="rect">
            <a:avLst/>
          </a:prstGeom>
        </p:spPr>
        <p:txBody>
          <a:bodyPr spcFirstLastPara="1" wrap="square" lIns="121897" tIns="121897" rIns="121897" bIns="121897" anchor="t" anchorCtr="0">
            <a:noAutofit/>
          </a:bodyPr>
          <a:lstStyle>
            <a:lvl1pPr marL="457189" lvl="0" indent="-298442">
              <a:lnSpc>
                <a:spcPct val="100000"/>
              </a:lnSpc>
              <a:spcBef>
                <a:spcPts val="0"/>
              </a:spcBef>
              <a:spcAft>
                <a:spcPts val="0"/>
              </a:spcAft>
              <a:buSzPts val="1100"/>
              <a:buAutoNum type="arabicPeriod"/>
              <a:defRPr sz="1200"/>
            </a:lvl1pPr>
            <a:lvl2pPr marL="914378" lvl="1" indent="-317492">
              <a:spcBef>
                <a:spcPts val="0"/>
              </a:spcBef>
              <a:spcAft>
                <a:spcPts val="0"/>
              </a:spcAft>
              <a:buSzPts val="1400"/>
              <a:buAutoNum type="alphaLcPeriod"/>
              <a:defRPr/>
            </a:lvl2pPr>
            <a:lvl3pPr marL="1371566" lvl="2" indent="-317492">
              <a:spcBef>
                <a:spcPts val="0"/>
              </a:spcBef>
              <a:spcAft>
                <a:spcPts val="0"/>
              </a:spcAft>
              <a:buSzPts val="1400"/>
              <a:buAutoNum type="romanLcPeriod"/>
              <a:defRPr/>
            </a:lvl3pPr>
            <a:lvl4pPr marL="1828754" lvl="3" indent="-317492">
              <a:spcBef>
                <a:spcPts val="0"/>
              </a:spcBef>
              <a:spcAft>
                <a:spcPts val="0"/>
              </a:spcAft>
              <a:buSzPts val="1400"/>
              <a:buAutoNum type="arabicPeriod"/>
              <a:defRPr/>
            </a:lvl4pPr>
            <a:lvl5pPr marL="2285943" lvl="4" indent="-317492">
              <a:spcBef>
                <a:spcPts val="0"/>
              </a:spcBef>
              <a:spcAft>
                <a:spcPts val="0"/>
              </a:spcAft>
              <a:buSzPts val="1400"/>
              <a:buAutoNum type="alphaLcPeriod"/>
              <a:defRPr/>
            </a:lvl5pPr>
            <a:lvl6pPr marL="2743132" lvl="5" indent="-317492">
              <a:spcBef>
                <a:spcPts val="0"/>
              </a:spcBef>
              <a:spcAft>
                <a:spcPts val="0"/>
              </a:spcAft>
              <a:buSzPts val="1400"/>
              <a:buAutoNum type="romanLcPeriod"/>
              <a:defRPr/>
            </a:lvl6pPr>
            <a:lvl7pPr marL="3200320" lvl="6" indent="-317492">
              <a:spcBef>
                <a:spcPts val="0"/>
              </a:spcBef>
              <a:spcAft>
                <a:spcPts val="0"/>
              </a:spcAft>
              <a:buSzPts val="1400"/>
              <a:buAutoNum type="arabicPeriod"/>
              <a:defRPr/>
            </a:lvl7pPr>
            <a:lvl8pPr marL="3657509" lvl="7" indent="-317492">
              <a:spcBef>
                <a:spcPts val="0"/>
              </a:spcBef>
              <a:spcAft>
                <a:spcPts val="0"/>
              </a:spcAft>
              <a:buSzPts val="1400"/>
              <a:buAutoNum type="alphaLcPeriod"/>
              <a:defRPr/>
            </a:lvl8pPr>
            <a:lvl9pPr marL="4114697" lvl="8" indent="-317492">
              <a:spcBef>
                <a:spcPts val="0"/>
              </a:spcBef>
              <a:spcAft>
                <a:spcPts val="0"/>
              </a:spcAft>
              <a:buSzPts val="1400"/>
              <a:buAutoNum type="romanLcPeriod"/>
              <a:defRPr/>
            </a:lvl9pPr>
          </a:lstStyle>
          <a:p>
            <a:endParaRPr/>
          </a:p>
        </p:txBody>
      </p:sp>
      <p:sp>
        <p:nvSpPr>
          <p:cNvPr id="37" name="Google Shape;37;p4"/>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7106846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8"/>
        <p:cNvGrpSpPr/>
        <p:nvPr/>
      </p:nvGrpSpPr>
      <p:grpSpPr>
        <a:xfrm>
          <a:off x="0" y="0"/>
          <a:ext cx="0" cy="0"/>
          <a:chOff x="0" y="0"/>
          <a:chExt cx="0" cy="0"/>
        </a:xfrm>
      </p:grpSpPr>
      <p:sp>
        <p:nvSpPr>
          <p:cNvPr id="39" name="Google Shape;39;p5"/>
          <p:cNvSpPr/>
          <p:nvPr/>
        </p:nvSpPr>
        <p:spPr>
          <a:xfrm rot="-10515970">
            <a:off x="4367690" y="309939"/>
            <a:ext cx="5196336" cy="398791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0" name="Google Shape;40;p5"/>
          <p:cNvSpPr/>
          <p:nvPr/>
        </p:nvSpPr>
        <p:spPr>
          <a:xfrm rot="-10592469" flipH="1">
            <a:off x="-647466" y="1192985"/>
            <a:ext cx="5196114" cy="398790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1" name="Google Shape;41;p5"/>
          <p:cNvSpPr txBox="1">
            <a:spLocks noGrp="1"/>
          </p:cNvSpPr>
          <p:nvPr>
            <p:ph type="title"/>
          </p:nvPr>
        </p:nvSpPr>
        <p:spPr>
          <a:xfrm flipH="1">
            <a:off x="5685137" y="2359850"/>
            <a:ext cx="2505600" cy="558900"/>
          </a:xfrm>
          <a:prstGeom prst="rect">
            <a:avLst/>
          </a:prstGeom>
        </p:spPr>
        <p:txBody>
          <a:bodyPr spcFirstLastPara="1" wrap="square" lIns="121897" tIns="121897" rIns="121897" bIns="121897" anchor="t" anchorCtr="0">
            <a:noAutofit/>
          </a:bodyPr>
          <a:lstStyle>
            <a:lvl1pPr lvl="0" algn="ctr" rtl="0">
              <a:spcBef>
                <a:spcPts val="0"/>
              </a:spcBef>
              <a:spcAft>
                <a:spcPts val="0"/>
              </a:spcAft>
              <a:buClr>
                <a:schemeClr val="dk2"/>
              </a:buClr>
              <a:buSzPts val="2800"/>
              <a:buNone/>
              <a:defRPr sz="2775">
                <a:solidFill>
                  <a:schemeClr val="dk2"/>
                </a:solidFill>
              </a:defRPr>
            </a:lvl1pPr>
            <a:lvl2pPr lvl="1"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2pPr>
            <a:lvl3pPr lvl="2"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3pPr>
            <a:lvl4pPr lvl="3"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4pPr>
            <a:lvl5pPr lvl="4"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5pPr>
            <a:lvl6pPr lvl="5"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6pPr>
            <a:lvl7pPr lvl="6"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7pPr>
            <a:lvl8pPr lvl="7"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8pPr>
            <a:lvl9pPr lvl="8"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9pPr>
          </a:lstStyle>
          <a:p>
            <a:endParaRPr/>
          </a:p>
        </p:txBody>
      </p:sp>
      <p:sp>
        <p:nvSpPr>
          <p:cNvPr id="42" name="Google Shape;42;p5"/>
          <p:cNvSpPr txBox="1">
            <a:spLocks noGrp="1"/>
          </p:cNvSpPr>
          <p:nvPr>
            <p:ph type="title" idx="2"/>
          </p:nvPr>
        </p:nvSpPr>
        <p:spPr>
          <a:xfrm flipH="1">
            <a:off x="953263" y="3198050"/>
            <a:ext cx="2505600" cy="558900"/>
          </a:xfrm>
          <a:prstGeom prst="rect">
            <a:avLst/>
          </a:prstGeom>
        </p:spPr>
        <p:txBody>
          <a:bodyPr spcFirstLastPara="1" wrap="square" lIns="121897" tIns="121897" rIns="121897" bIns="121897" anchor="t" anchorCtr="0">
            <a:noAutofit/>
          </a:bodyPr>
          <a:lstStyle>
            <a:lvl1pPr lvl="0" algn="ctr" rtl="0">
              <a:spcBef>
                <a:spcPts val="0"/>
              </a:spcBef>
              <a:spcAft>
                <a:spcPts val="0"/>
              </a:spcAft>
              <a:buClr>
                <a:schemeClr val="dk2"/>
              </a:buClr>
              <a:buSzPts val="2800"/>
              <a:buNone/>
              <a:defRPr sz="2775">
                <a:solidFill>
                  <a:schemeClr val="dk2"/>
                </a:solidFill>
              </a:defRPr>
            </a:lvl1pPr>
            <a:lvl2pPr lvl="1"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2pPr>
            <a:lvl3pPr lvl="2"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3pPr>
            <a:lvl4pPr lvl="3"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4pPr>
            <a:lvl5pPr lvl="4"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5pPr>
            <a:lvl6pPr lvl="5"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6pPr>
            <a:lvl7pPr lvl="6"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7pPr>
            <a:lvl8pPr lvl="7"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8pPr>
            <a:lvl9pPr lvl="8"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9pPr>
          </a:lstStyle>
          <a:p>
            <a:endParaRPr/>
          </a:p>
        </p:txBody>
      </p:sp>
      <p:sp>
        <p:nvSpPr>
          <p:cNvPr id="43" name="Google Shape;43;p5"/>
          <p:cNvSpPr txBox="1">
            <a:spLocks noGrp="1"/>
          </p:cNvSpPr>
          <p:nvPr>
            <p:ph type="subTitle" idx="1"/>
          </p:nvPr>
        </p:nvSpPr>
        <p:spPr>
          <a:xfrm flipH="1">
            <a:off x="953263" y="3638550"/>
            <a:ext cx="2505600" cy="8955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b="0"/>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4" name="Google Shape;44;p5"/>
          <p:cNvSpPr txBox="1">
            <a:spLocks noGrp="1"/>
          </p:cNvSpPr>
          <p:nvPr>
            <p:ph type="subTitle" idx="3"/>
          </p:nvPr>
        </p:nvSpPr>
        <p:spPr>
          <a:xfrm flipH="1">
            <a:off x="5685137" y="2800350"/>
            <a:ext cx="2505600" cy="8955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b="0"/>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5" name="Google Shape;45;p5"/>
          <p:cNvSpPr txBox="1">
            <a:spLocks noGrp="1"/>
          </p:cNvSpPr>
          <p:nvPr>
            <p:ph type="title" idx="4"/>
          </p:nvPr>
        </p:nvSpPr>
        <p:spPr>
          <a:xfrm>
            <a:off x="713100" y="368825"/>
            <a:ext cx="7717800" cy="572700"/>
          </a:xfrm>
          <a:prstGeom prst="rect">
            <a:avLst/>
          </a:prstGeom>
        </p:spPr>
        <p:txBody>
          <a:bodyPr spcFirstLastPara="1" wrap="square" lIns="121897" tIns="121897" rIns="121897" bIns="121897"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22269444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6"/>
        <p:cNvGrpSpPr/>
        <p:nvPr/>
      </p:nvGrpSpPr>
      <p:grpSpPr>
        <a:xfrm>
          <a:off x="0" y="0"/>
          <a:ext cx="0" cy="0"/>
          <a:chOff x="0" y="0"/>
          <a:chExt cx="0" cy="0"/>
        </a:xfrm>
      </p:grpSpPr>
      <p:sp>
        <p:nvSpPr>
          <p:cNvPr id="47" name="Google Shape;47;p6"/>
          <p:cNvSpPr/>
          <p:nvPr/>
        </p:nvSpPr>
        <p:spPr>
          <a:xfrm rot="2700000">
            <a:off x="-3436643" y="-2990422"/>
            <a:ext cx="5600313" cy="5268040"/>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 name="Google Shape;48;p6"/>
          <p:cNvSpPr/>
          <p:nvPr/>
        </p:nvSpPr>
        <p:spPr>
          <a:xfrm rot="6634778">
            <a:off x="7688438" y="1854769"/>
            <a:ext cx="5600302" cy="526814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49" name="Google Shape;49;p6"/>
          <p:cNvGrpSpPr/>
          <p:nvPr/>
        </p:nvGrpSpPr>
        <p:grpSpPr>
          <a:xfrm rot="-5400000">
            <a:off x="-834204" y="-885188"/>
            <a:ext cx="2431070" cy="2849374"/>
            <a:chOff x="-7501642" y="749515"/>
            <a:chExt cx="2431070" cy="2849374"/>
          </a:xfrm>
        </p:grpSpPr>
        <p:sp>
          <p:nvSpPr>
            <p:cNvPr id="50" name="Google Shape;50;p6"/>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 name="Google Shape;51;p6"/>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 name="Google Shape;52;p6"/>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 name="Google Shape;53;p6"/>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 name="Google Shape;54;p6"/>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 name="Google Shape;55;p6"/>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 name="Google Shape;56;p6"/>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7" name="Google Shape;57;p6"/>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8" name="Google Shape;58;p6"/>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9" name="Google Shape;59;p6"/>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0" name="Google Shape;60;p6"/>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1" name="Google Shape;61;p6"/>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2" name="Google Shape;62;p6"/>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3" name="Google Shape;63;p6"/>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4" name="Google Shape;64;p6"/>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5" name="Google Shape;65;p6"/>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6" name="Google Shape;66;p6"/>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7" name="Google Shape;67;p6"/>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8" name="Google Shape;68;p6"/>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69" name="Google Shape;69;p6"/>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0" name="Google Shape;70;p6"/>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1" name="Google Shape;71;p6"/>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2" name="Google Shape;72;p6"/>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3" name="Google Shape;73;p6"/>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4" name="Google Shape;74;p6"/>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5" name="Google Shape;75;p6"/>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6" name="Google Shape;76;p6"/>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7" name="Google Shape;77;p6"/>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78" name="Google Shape;78;p6"/>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grpSp>
        <p:nvGrpSpPr>
          <p:cNvPr id="79" name="Google Shape;79;p6"/>
          <p:cNvGrpSpPr/>
          <p:nvPr/>
        </p:nvGrpSpPr>
        <p:grpSpPr>
          <a:xfrm rot="5524136">
            <a:off x="7947395" y="3353796"/>
            <a:ext cx="2430953" cy="2849236"/>
            <a:chOff x="-7501642" y="749515"/>
            <a:chExt cx="2431070" cy="2849374"/>
          </a:xfrm>
        </p:grpSpPr>
        <p:sp>
          <p:nvSpPr>
            <p:cNvPr id="80" name="Google Shape;80;p6"/>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1" name="Google Shape;81;p6"/>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2" name="Google Shape;82;p6"/>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3" name="Google Shape;83;p6"/>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4" name="Google Shape;84;p6"/>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5" name="Google Shape;85;p6"/>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6" name="Google Shape;86;p6"/>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7" name="Google Shape;87;p6"/>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8" name="Google Shape;88;p6"/>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89" name="Google Shape;89;p6"/>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0" name="Google Shape;90;p6"/>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1" name="Google Shape;91;p6"/>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2" name="Google Shape;92;p6"/>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3" name="Google Shape;93;p6"/>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4" name="Google Shape;94;p6"/>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5" name="Google Shape;95;p6"/>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6" name="Google Shape;96;p6"/>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7" name="Google Shape;97;p6"/>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8" name="Google Shape;98;p6"/>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99" name="Google Shape;99;p6"/>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0" name="Google Shape;100;p6"/>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1" name="Google Shape;101;p6"/>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2" name="Google Shape;102;p6"/>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3" name="Google Shape;103;p6"/>
            <p:cNvSpPr/>
            <p:nvPr/>
          </p:nvSpPr>
          <p:spPr>
            <a:xfrm>
              <a:off x="-6677808" y="1846276"/>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4" name="Google Shape;104;p6"/>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5" name="Google Shape;105;p6"/>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6" name="Google Shape;106;p6"/>
            <p:cNvSpPr/>
            <p:nvPr/>
          </p:nvSpPr>
          <p:spPr>
            <a:xfrm>
              <a:off x="-7167416" y="2528661"/>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7" name="Google Shape;107;p6"/>
            <p:cNvSpPr/>
            <p:nvPr/>
          </p:nvSpPr>
          <p:spPr>
            <a:xfrm>
              <a:off x="-7166358" y="2528661"/>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8" name="Google Shape;108;p6"/>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09" name="Google Shape;109;p6"/>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10" name="Google Shape;110;p6"/>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11" name="Google Shape;111;p6"/>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112" name="Google Shape;112;p6"/>
          <p:cNvSpPr/>
          <p:nvPr/>
        </p:nvSpPr>
        <p:spPr>
          <a:xfrm>
            <a:off x="8167501" y="3034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13" name="Google Shape;113;p6"/>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52486318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14"/>
        <p:cNvGrpSpPr/>
        <p:nvPr/>
      </p:nvGrpSpPr>
      <p:grpSpPr>
        <a:xfrm>
          <a:off x="0" y="0"/>
          <a:ext cx="0" cy="0"/>
          <a:chOff x="0" y="0"/>
          <a:chExt cx="0" cy="0"/>
        </a:xfrm>
      </p:grpSpPr>
      <p:sp>
        <p:nvSpPr>
          <p:cNvPr id="115" name="Google Shape;115;p7"/>
          <p:cNvSpPr txBox="1">
            <a:spLocks noGrp="1"/>
          </p:cNvSpPr>
          <p:nvPr>
            <p:ph type="body" idx="1"/>
          </p:nvPr>
        </p:nvSpPr>
        <p:spPr>
          <a:xfrm>
            <a:off x="4054475" y="1366025"/>
            <a:ext cx="4376400" cy="3085800"/>
          </a:xfrm>
          <a:prstGeom prst="rect">
            <a:avLst/>
          </a:prstGeom>
        </p:spPr>
        <p:txBody>
          <a:bodyPr spcFirstLastPara="1" wrap="square" lIns="121897" tIns="121897" rIns="121897" bIns="121897" anchor="t" anchorCtr="0">
            <a:noAutofit/>
          </a:bodyPr>
          <a:lstStyle>
            <a:lvl1pPr marL="457189" lvl="0" indent="-342892" rtl="0">
              <a:lnSpc>
                <a:spcPct val="100000"/>
              </a:lnSpc>
              <a:spcBef>
                <a:spcPts val="0"/>
              </a:spcBef>
              <a:spcAft>
                <a:spcPts val="0"/>
              </a:spcAft>
              <a:buClr>
                <a:schemeClr val="accent1"/>
              </a:buClr>
              <a:buSzPts val="1800"/>
              <a:buChar char="●"/>
              <a:defRPr sz="1575">
                <a:solidFill>
                  <a:schemeClr val="dk1"/>
                </a:solidFill>
              </a:defRPr>
            </a:lvl1pPr>
            <a:lvl2pPr marL="914378" lvl="1" indent="-317492" rtl="0">
              <a:lnSpc>
                <a:spcPct val="100000"/>
              </a:lnSpc>
              <a:spcBef>
                <a:spcPts val="1600"/>
              </a:spcBef>
              <a:spcAft>
                <a:spcPts val="0"/>
              </a:spcAft>
              <a:buClr>
                <a:schemeClr val="dk1"/>
              </a:buClr>
              <a:buSzPts val="1400"/>
              <a:buChar char="○"/>
              <a:defRPr>
                <a:solidFill>
                  <a:schemeClr val="dk1"/>
                </a:solidFill>
              </a:defRPr>
            </a:lvl2pPr>
            <a:lvl3pPr marL="1371566" lvl="2" indent="-317492" rtl="0">
              <a:lnSpc>
                <a:spcPct val="100000"/>
              </a:lnSpc>
              <a:spcBef>
                <a:spcPts val="1600"/>
              </a:spcBef>
              <a:spcAft>
                <a:spcPts val="0"/>
              </a:spcAft>
              <a:buClr>
                <a:schemeClr val="dk1"/>
              </a:buClr>
              <a:buSzPts val="1400"/>
              <a:buChar char="■"/>
              <a:defRPr>
                <a:solidFill>
                  <a:schemeClr val="dk1"/>
                </a:solidFill>
              </a:defRPr>
            </a:lvl3pPr>
            <a:lvl4pPr marL="1828754" lvl="3" indent="-317492" rtl="0">
              <a:lnSpc>
                <a:spcPct val="100000"/>
              </a:lnSpc>
              <a:spcBef>
                <a:spcPts val="1600"/>
              </a:spcBef>
              <a:spcAft>
                <a:spcPts val="0"/>
              </a:spcAft>
              <a:buClr>
                <a:schemeClr val="dk1"/>
              </a:buClr>
              <a:buSzPts val="1400"/>
              <a:buChar char="●"/>
              <a:defRPr>
                <a:solidFill>
                  <a:schemeClr val="dk1"/>
                </a:solidFill>
              </a:defRPr>
            </a:lvl4pPr>
            <a:lvl5pPr marL="2285943" lvl="4" indent="-317492" rtl="0">
              <a:lnSpc>
                <a:spcPct val="100000"/>
              </a:lnSpc>
              <a:spcBef>
                <a:spcPts val="1600"/>
              </a:spcBef>
              <a:spcAft>
                <a:spcPts val="0"/>
              </a:spcAft>
              <a:buClr>
                <a:schemeClr val="dk1"/>
              </a:buClr>
              <a:buSzPts val="1400"/>
              <a:buChar char="○"/>
              <a:defRPr>
                <a:solidFill>
                  <a:schemeClr val="dk1"/>
                </a:solidFill>
              </a:defRPr>
            </a:lvl5pPr>
            <a:lvl6pPr marL="2743132" lvl="5" indent="-317492" rtl="0">
              <a:lnSpc>
                <a:spcPct val="100000"/>
              </a:lnSpc>
              <a:spcBef>
                <a:spcPts val="1600"/>
              </a:spcBef>
              <a:spcAft>
                <a:spcPts val="0"/>
              </a:spcAft>
              <a:buClr>
                <a:schemeClr val="dk1"/>
              </a:buClr>
              <a:buSzPts val="1400"/>
              <a:buChar char="■"/>
              <a:defRPr>
                <a:solidFill>
                  <a:schemeClr val="dk1"/>
                </a:solidFill>
              </a:defRPr>
            </a:lvl6pPr>
            <a:lvl7pPr marL="3200320" lvl="6" indent="-317492" rtl="0">
              <a:lnSpc>
                <a:spcPct val="100000"/>
              </a:lnSpc>
              <a:spcBef>
                <a:spcPts val="1600"/>
              </a:spcBef>
              <a:spcAft>
                <a:spcPts val="0"/>
              </a:spcAft>
              <a:buClr>
                <a:schemeClr val="dk1"/>
              </a:buClr>
              <a:buSzPts val="1400"/>
              <a:buChar char="●"/>
              <a:defRPr>
                <a:solidFill>
                  <a:schemeClr val="dk1"/>
                </a:solidFill>
              </a:defRPr>
            </a:lvl7pPr>
            <a:lvl8pPr marL="3657509" lvl="7" indent="-317492" rtl="0">
              <a:lnSpc>
                <a:spcPct val="100000"/>
              </a:lnSpc>
              <a:spcBef>
                <a:spcPts val="1600"/>
              </a:spcBef>
              <a:spcAft>
                <a:spcPts val="0"/>
              </a:spcAft>
              <a:buClr>
                <a:schemeClr val="dk1"/>
              </a:buClr>
              <a:buSzPts val="1400"/>
              <a:buChar char="○"/>
              <a:defRPr>
                <a:solidFill>
                  <a:schemeClr val="dk1"/>
                </a:solidFill>
              </a:defRPr>
            </a:lvl8pPr>
            <a:lvl9pPr marL="4114697" lvl="8" indent="-317492" rtl="0">
              <a:lnSpc>
                <a:spcPct val="100000"/>
              </a:lnSpc>
              <a:spcBef>
                <a:spcPts val="1600"/>
              </a:spcBef>
              <a:spcAft>
                <a:spcPts val="1600"/>
              </a:spcAft>
              <a:buClr>
                <a:schemeClr val="dk1"/>
              </a:buClr>
              <a:buSzPts val="1400"/>
              <a:buChar char="■"/>
              <a:defRPr>
                <a:solidFill>
                  <a:schemeClr val="dk1"/>
                </a:solidFill>
              </a:defRPr>
            </a:lvl9pPr>
          </a:lstStyle>
          <a:p>
            <a:endParaRPr/>
          </a:p>
        </p:txBody>
      </p:sp>
      <p:sp>
        <p:nvSpPr>
          <p:cNvPr id="116" name="Google Shape;116;p7"/>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17" name="Google Shape;117;p7"/>
          <p:cNvGrpSpPr/>
          <p:nvPr/>
        </p:nvGrpSpPr>
        <p:grpSpPr>
          <a:xfrm rot="-1667100">
            <a:off x="7624299" y="4059590"/>
            <a:ext cx="1860850" cy="907981"/>
            <a:chOff x="10083475" y="3839575"/>
            <a:chExt cx="1221925" cy="596225"/>
          </a:xfrm>
        </p:grpSpPr>
        <p:sp>
          <p:nvSpPr>
            <p:cNvPr id="118" name="Google Shape;118;p7"/>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19" name="Google Shape;119;p7"/>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120" name="Google Shape;120;p7"/>
          <p:cNvSpPr/>
          <p:nvPr/>
        </p:nvSpPr>
        <p:spPr>
          <a:xfrm>
            <a:off x="7760639" y="-8"/>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Tree>
    <p:extLst>
      <p:ext uri="{BB962C8B-B14F-4D97-AF65-F5344CB8AC3E}">
        <p14:creationId xmlns:p14="http://schemas.microsoft.com/office/powerpoint/2010/main" val="2588222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36DA8-7BAA-5D42-83CA-84AE827A4FC1}"/>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2760F7A1-EB62-934F-B9A7-CA57B557F3B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1DFB9DFD-C8D3-3C44-B0D5-7BF6616AA387}"/>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84D704E4-185E-3E4F-BEBC-2A76647B99FF}"/>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8916325F-0762-694E-AAD1-9A2FD043CC1F}"/>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pic>
        <p:nvPicPr>
          <p:cNvPr id="7" name="Content Placeholder 4">
            <a:extLst>
              <a:ext uri="{FF2B5EF4-FFF2-40B4-BE49-F238E27FC236}">
                <a16:creationId xmlns:a16="http://schemas.microsoft.com/office/drawing/2014/main" id="{4C93CA4E-8F35-F040-9D8E-0C430431323D}"/>
              </a:ext>
            </a:extLst>
          </p:cNvPr>
          <p:cNvPicPr>
            <a:picLocks noChangeAspect="1"/>
          </p:cNvPicPr>
          <p:nvPr userDrawn="1"/>
        </p:nvPicPr>
        <p:blipFill rotWithShape="1">
          <a:blip r:embed="rId2"/>
          <a:srcRect t="7737" b="7737"/>
          <a:stretch/>
        </p:blipFill>
        <p:spPr>
          <a:xfrm>
            <a:off x="0" y="0"/>
            <a:ext cx="9144000" cy="5143500"/>
          </a:xfrm>
          <a:prstGeom prst="rect">
            <a:avLst/>
          </a:prstGeom>
        </p:spPr>
      </p:pic>
    </p:spTree>
    <p:extLst>
      <p:ext uri="{BB962C8B-B14F-4D97-AF65-F5344CB8AC3E}">
        <p14:creationId xmlns:p14="http://schemas.microsoft.com/office/powerpoint/2010/main" val="308166949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21"/>
        <p:cNvGrpSpPr/>
        <p:nvPr/>
      </p:nvGrpSpPr>
      <p:grpSpPr>
        <a:xfrm>
          <a:off x="0" y="0"/>
          <a:ext cx="0" cy="0"/>
          <a:chOff x="0" y="0"/>
          <a:chExt cx="0" cy="0"/>
        </a:xfrm>
      </p:grpSpPr>
      <p:sp>
        <p:nvSpPr>
          <p:cNvPr id="122" name="Google Shape;122;p8"/>
          <p:cNvSpPr txBox="1">
            <a:spLocks noGrp="1"/>
          </p:cNvSpPr>
          <p:nvPr>
            <p:ph type="title"/>
          </p:nvPr>
        </p:nvSpPr>
        <p:spPr>
          <a:xfrm>
            <a:off x="2642550" y="1323975"/>
            <a:ext cx="5788500" cy="2512200"/>
          </a:xfrm>
          <a:prstGeom prst="rect">
            <a:avLst/>
          </a:prstGeom>
        </p:spPr>
        <p:txBody>
          <a:bodyPr spcFirstLastPara="1" wrap="square" lIns="121897" tIns="121897" rIns="121897" bIns="121897" anchor="ctr" anchorCtr="0">
            <a:noAutofit/>
          </a:bodyPr>
          <a:lstStyle>
            <a:lvl1pPr lvl="0" algn="ctr">
              <a:spcBef>
                <a:spcPts val="0"/>
              </a:spcBef>
              <a:spcAft>
                <a:spcPts val="0"/>
              </a:spcAft>
              <a:buSzPts val="4800"/>
              <a:buNone/>
              <a:defRPr sz="9000">
                <a:solidFill>
                  <a:schemeClr val="lt2"/>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23" name="Google Shape;123;p8"/>
          <p:cNvSpPr/>
          <p:nvPr/>
        </p:nvSpPr>
        <p:spPr>
          <a:xfrm>
            <a:off x="274851" y="334379"/>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Tree>
    <p:extLst>
      <p:ext uri="{BB962C8B-B14F-4D97-AF65-F5344CB8AC3E}">
        <p14:creationId xmlns:p14="http://schemas.microsoft.com/office/powerpoint/2010/main" val="34979376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24"/>
        <p:cNvGrpSpPr/>
        <p:nvPr/>
      </p:nvGrpSpPr>
      <p:grpSpPr>
        <a:xfrm>
          <a:off x="0" y="0"/>
          <a:ext cx="0" cy="0"/>
          <a:chOff x="0" y="0"/>
          <a:chExt cx="0" cy="0"/>
        </a:xfrm>
      </p:grpSpPr>
      <p:sp>
        <p:nvSpPr>
          <p:cNvPr id="125" name="Google Shape;125;p9"/>
          <p:cNvSpPr/>
          <p:nvPr/>
        </p:nvSpPr>
        <p:spPr>
          <a:xfrm rot="951758">
            <a:off x="-987502" y="-742851"/>
            <a:ext cx="6230125" cy="5860463"/>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26" name="Google Shape;126;p9"/>
          <p:cNvSpPr txBox="1">
            <a:spLocks noGrp="1"/>
          </p:cNvSpPr>
          <p:nvPr>
            <p:ph type="title"/>
          </p:nvPr>
        </p:nvSpPr>
        <p:spPr>
          <a:xfrm>
            <a:off x="720000" y="1645600"/>
            <a:ext cx="4234500" cy="841800"/>
          </a:xfrm>
          <a:prstGeom prst="rect">
            <a:avLst/>
          </a:prstGeom>
        </p:spPr>
        <p:txBody>
          <a:bodyPr spcFirstLastPara="1" wrap="square" lIns="121897" tIns="121897" rIns="121897" bIns="121897" anchor="ctr" anchorCtr="0">
            <a:noAutofit/>
          </a:bodyPr>
          <a:lstStyle>
            <a:lvl1pPr lvl="0" rtl="0">
              <a:spcBef>
                <a:spcPts val="0"/>
              </a:spcBef>
              <a:spcAft>
                <a:spcPts val="0"/>
              </a:spcAft>
              <a:buSzPts val="3600"/>
              <a:buNone/>
              <a:defRPr sz="4575"/>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27" name="Google Shape;127;p9"/>
          <p:cNvSpPr txBox="1">
            <a:spLocks noGrp="1"/>
          </p:cNvSpPr>
          <p:nvPr>
            <p:ph type="subTitle" idx="1"/>
          </p:nvPr>
        </p:nvSpPr>
        <p:spPr>
          <a:xfrm>
            <a:off x="720000" y="2450200"/>
            <a:ext cx="3642600" cy="1563600"/>
          </a:xfrm>
          <a:prstGeom prst="rect">
            <a:avLst/>
          </a:prstGeom>
        </p:spPr>
        <p:txBody>
          <a:bodyPr spcFirstLastPara="1" wrap="square" lIns="121897" tIns="121897" rIns="121897" bIns="121897" anchor="ctr" anchorCtr="0">
            <a:noAutofit/>
          </a:bodyPr>
          <a:lstStyle>
            <a:lvl1pPr lvl="0" rtl="0">
              <a:lnSpc>
                <a:spcPct val="100000"/>
              </a:lnSpc>
              <a:spcBef>
                <a:spcPts val="0"/>
              </a:spcBef>
              <a:spcAft>
                <a:spcPts val="0"/>
              </a:spcAft>
              <a:buSzPts val="18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78409470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28"/>
        <p:cNvGrpSpPr/>
        <p:nvPr/>
      </p:nvGrpSpPr>
      <p:grpSpPr>
        <a:xfrm>
          <a:off x="0" y="0"/>
          <a:ext cx="0" cy="0"/>
          <a:chOff x="0" y="0"/>
          <a:chExt cx="0" cy="0"/>
        </a:xfrm>
      </p:grpSpPr>
      <p:sp>
        <p:nvSpPr>
          <p:cNvPr id="129" name="Google Shape;129;p10"/>
          <p:cNvSpPr txBox="1">
            <a:spLocks noGrp="1"/>
          </p:cNvSpPr>
          <p:nvPr>
            <p:ph type="title"/>
          </p:nvPr>
        </p:nvSpPr>
        <p:spPr>
          <a:xfrm>
            <a:off x="6096000" y="996700"/>
            <a:ext cx="2334900" cy="1937100"/>
          </a:xfrm>
          <a:prstGeom prst="rect">
            <a:avLst/>
          </a:prstGeom>
        </p:spPr>
        <p:txBody>
          <a:bodyPr spcFirstLastPara="1" wrap="square" lIns="121897" tIns="121897" rIns="121897" bIns="121897" anchor="ctr" anchorCtr="0">
            <a:noAutofit/>
          </a:bodyPr>
          <a:lstStyle>
            <a:lvl1pPr lvl="0" algn="r" rtl="0">
              <a:spcBef>
                <a:spcPts val="0"/>
              </a:spcBef>
              <a:spcAft>
                <a:spcPts val="0"/>
              </a:spcAft>
              <a:buSzPts val="4800"/>
              <a:buNone/>
              <a:defRPr sz="3225"/>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extLst>
      <p:ext uri="{BB962C8B-B14F-4D97-AF65-F5344CB8AC3E}">
        <p14:creationId xmlns:p14="http://schemas.microsoft.com/office/powerpoint/2010/main" val="21580362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30"/>
        <p:cNvGrpSpPr/>
        <p:nvPr/>
      </p:nvGrpSpPr>
      <p:grpSpPr>
        <a:xfrm>
          <a:off x="0" y="0"/>
          <a:ext cx="0" cy="0"/>
          <a:chOff x="0" y="0"/>
          <a:chExt cx="0" cy="0"/>
        </a:xfrm>
      </p:grpSpPr>
      <p:sp>
        <p:nvSpPr>
          <p:cNvPr id="131" name="Google Shape;131;p11"/>
          <p:cNvSpPr/>
          <p:nvPr/>
        </p:nvSpPr>
        <p:spPr>
          <a:xfrm rot="1158018">
            <a:off x="-478036" y="-2081861"/>
            <a:ext cx="10915830" cy="8195308"/>
          </a:xfrm>
          <a:custGeom>
            <a:avLst/>
            <a:gdLst/>
            <a:ahLst/>
            <a:cxnLst/>
            <a:rect l="l" t="t" r="r" b="b"/>
            <a:pathLst>
              <a:path w="154812" h="130137" extrusionOk="0">
                <a:moveTo>
                  <a:pt x="92281" y="1"/>
                </a:moveTo>
                <a:cubicBezTo>
                  <a:pt x="91659" y="1"/>
                  <a:pt x="91020" y="24"/>
                  <a:pt x="90365" y="72"/>
                </a:cubicBezTo>
                <a:cubicBezTo>
                  <a:pt x="54673" y="2741"/>
                  <a:pt x="60244" y="27726"/>
                  <a:pt x="35693" y="40601"/>
                </a:cubicBezTo>
                <a:cubicBezTo>
                  <a:pt x="11142" y="53477"/>
                  <a:pt x="1" y="80997"/>
                  <a:pt x="5538" y="100978"/>
                </a:cubicBezTo>
                <a:cubicBezTo>
                  <a:pt x="8573" y="111978"/>
                  <a:pt x="15494" y="116223"/>
                  <a:pt x="23212" y="116223"/>
                </a:cubicBezTo>
                <a:cubicBezTo>
                  <a:pt x="29489" y="116223"/>
                  <a:pt x="36294" y="113415"/>
                  <a:pt x="41964" y="109151"/>
                </a:cubicBezTo>
                <a:cubicBezTo>
                  <a:pt x="45455" y="106528"/>
                  <a:pt x="48555" y="105380"/>
                  <a:pt x="51623" y="105380"/>
                </a:cubicBezTo>
                <a:cubicBezTo>
                  <a:pt x="59637" y="105380"/>
                  <a:pt x="67435" y="113209"/>
                  <a:pt x="81426" y="123027"/>
                </a:cubicBezTo>
                <a:cubicBezTo>
                  <a:pt x="88167" y="127738"/>
                  <a:pt x="97536" y="130136"/>
                  <a:pt x="107139" y="130136"/>
                </a:cubicBezTo>
                <a:cubicBezTo>
                  <a:pt x="125146" y="130136"/>
                  <a:pt x="143979" y="121706"/>
                  <a:pt x="147873" y="104280"/>
                </a:cubicBezTo>
                <a:cubicBezTo>
                  <a:pt x="154811" y="73325"/>
                  <a:pt x="116984" y="53878"/>
                  <a:pt x="115884" y="36398"/>
                </a:cubicBezTo>
                <a:cubicBezTo>
                  <a:pt x="114852" y="19539"/>
                  <a:pt x="110176" y="1"/>
                  <a:pt x="92281"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32" name="Google Shape;132;p11"/>
          <p:cNvSpPr/>
          <p:nvPr/>
        </p:nvSpPr>
        <p:spPr>
          <a:xfrm>
            <a:off x="7437651" y="470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33" name="Google Shape;133;p11"/>
          <p:cNvSpPr/>
          <p:nvPr/>
        </p:nvSpPr>
        <p:spPr>
          <a:xfrm>
            <a:off x="-40362" y="5395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34" name="Google Shape;134;p11"/>
          <p:cNvSpPr txBox="1">
            <a:spLocks noGrp="1"/>
          </p:cNvSpPr>
          <p:nvPr>
            <p:ph type="title" hasCustomPrompt="1"/>
          </p:nvPr>
        </p:nvSpPr>
        <p:spPr>
          <a:xfrm>
            <a:off x="712500" y="853900"/>
            <a:ext cx="5079900" cy="1689300"/>
          </a:xfrm>
          <a:prstGeom prst="rect">
            <a:avLst/>
          </a:prstGeom>
        </p:spPr>
        <p:txBody>
          <a:bodyPr spcFirstLastPara="1" wrap="square" lIns="121897" tIns="121897" rIns="121897" bIns="121897" anchor="ctr" anchorCtr="0">
            <a:noAutofit/>
          </a:bodyPr>
          <a:lstStyle>
            <a:lvl1pPr lvl="0" rtl="0">
              <a:spcBef>
                <a:spcPts val="0"/>
              </a:spcBef>
              <a:spcAft>
                <a:spcPts val="0"/>
              </a:spcAft>
              <a:buSzPts val="9600"/>
              <a:buNone/>
              <a:defRPr sz="120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r>
              <a:t>xx%</a:t>
            </a:r>
          </a:p>
        </p:txBody>
      </p:sp>
      <p:sp>
        <p:nvSpPr>
          <p:cNvPr id="135" name="Google Shape;135;p11"/>
          <p:cNvSpPr txBox="1">
            <a:spLocks noGrp="1"/>
          </p:cNvSpPr>
          <p:nvPr>
            <p:ph type="subTitle" idx="1"/>
          </p:nvPr>
        </p:nvSpPr>
        <p:spPr>
          <a:xfrm>
            <a:off x="712500" y="2573275"/>
            <a:ext cx="4997400" cy="702600"/>
          </a:xfrm>
          <a:prstGeom prst="rect">
            <a:avLst/>
          </a:prstGeom>
        </p:spPr>
        <p:txBody>
          <a:bodyPr spcFirstLastPara="1" wrap="square" lIns="121897" tIns="121897" rIns="121897" bIns="121897" anchor="t"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Tree>
    <p:extLst>
      <p:ext uri="{BB962C8B-B14F-4D97-AF65-F5344CB8AC3E}">
        <p14:creationId xmlns:p14="http://schemas.microsoft.com/office/powerpoint/2010/main" val="7372725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36"/>
        <p:cNvGrpSpPr/>
        <p:nvPr/>
      </p:nvGrpSpPr>
      <p:grpSpPr>
        <a:xfrm>
          <a:off x="0" y="0"/>
          <a:ext cx="0" cy="0"/>
          <a:chOff x="0" y="0"/>
          <a:chExt cx="0" cy="0"/>
        </a:xfrm>
      </p:grpSpPr>
    </p:spTree>
    <p:extLst>
      <p:ext uri="{BB962C8B-B14F-4D97-AF65-F5344CB8AC3E}">
        <p14:creationId xmlns:p14="http://schemas.microsoft.com/office/powerpoint/2010/main" val="395347605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37"/>
        <p:cNvGrpSpPr/>
        <p:nvPr/>
      </p:nvGrpSpPr>
      <p:grpSpPr>
        <a:xfrm>
          <a:off x="0" y="0"/>
          <a:ext cx="0" cy="0"/>
          <a:chOff x="0" y="0"/>
          <a:chExt cx="0" cy="0"/>
        </a:xfrm>
      </p:grpSpPr>
      <p:sp>
        <p:nvSpPr>
          <p:cNvPr id="138" name="Google Shape;138;p13"/>
          <p:cNvSpPr/>
          <p:nvPr/>
        </p:nvSpPr>
        <p:spPr>
          <a:xfrm rot="5886571">
            <a:off x="4037460" y="930215"/>
            <a:ext cx="6171144" cy="58051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39" name="Google Shape;139;p13"/>
          <p:cNvSpPr/>
          <p:nvPr/>
        </p:nvSpPr>
        <p:spPr>
          <a:xfrm rot="1885625">
            <a:off x="-1626966" y="779710"/>
            <a:ext cx="6171098" cy="5805132"/>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40" name="Google Shape;140;p13"/>
          <p:cNvSpPr/>
          <p:nvPr/>
        </p:nvSpPr>
        <p:spPr>
          <a:xfrm rot="7161620">
            <a:off x="7612726" y="236795"/>
            <a:ext cx="1976658" cy="1188573"/>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141" name="Google Shape;141;p13"/>
          <p:cNvGrpSpPr/>
          <p:nvPr/>
        </p:nvGrpSpPr>
        <p:grpSpPr>
          <a:xfrm rot="-1445245" flipH="1">
            <a:off x="7346224" y="-48499"/>
            <a:ext cx="1860747" cy="907931"/>
            <a:chOff x="10083475" y="3839575"/>
            <a:chExt cx="1221925" cy="596225"/>
          </a:xfrm>
        </p:grpSpPr>
        <p:sp>
          <p:nvSpPr>
            <p:cNvPr id="142" name="Google Shape;142;p1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43" name="Google Shape;143;p1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144" name="Google Shape;144;p13"/>
          <p:cNvSpPr txBox="1">
            <a:spLocks noGrp="1"/>
          </p:cNvSpPr>
          <p:nvPr>
            <p:ph type="title"/>
          </p:nvPr>
        </p:nvSpPr>
        <p:spPr>
          <a:xfrm>
            <a:off x="1620750" y="1768250"/>
            <a:ext cx="2768400" cy="420300"/>
          </a:xfrm>
          <a:prstGeom prst="rect">
            <a:avLst/>
          </a:prstGeom>
        </p:spPr>
        <p:txBody>
          <a:bodyPr spcFirstLastPara="1" wrap="square" lIns="121897" tIns="121897" rIns="121897" bIns="121897" anchor="t" anchorCtr="0">
            <a:noAutofit/>
          </a:bodyPr>
          <a:lstStyle>
            <a:lvl1pPr lvl="0" algn="l" rtl="0">
              <a:spcBef>
                <a:spcPts val="0"/>
              </a:spcBef>
              <a:spcAft>
                <a:spcPts val="0"/>
              </a:spcAft>
              <a:buSzPts val="2700"/>
              <a:buNone/>
              <a:defRPr sz="2775">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5" name="Google Shape;145;p13"/>
          <p:cNvSpPr txBox="1">
            <a:spLocks noGrp="1"/>
          </p:cNvSpPr>
          <p:nvPr>
            <p:ph type="subTitle" idx="1"/>
          </p:nvPr>
        </p:nvSpPr>
        <p:spPr>
          <a:xfrm>
            <a:off x="1620751" y="2238283"/>
            <a:ext cx="2768400" cy="538200"/>
          </a:xfrm>
          <a:prstGeom prst="rect">
            <a:avLst/>
          </a:prstGeom>
        </p:spPr>
        <p:txBody>
          <a:bodyPr spcFirstLastPara="1" wrap="square" lIns="121897" tIns="121897" rIns="121897" bIns="121897" anchor="t"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146" name="Google Shape;146;p13"/>
          <p:cNvSpPr txBox="1">
            <a:spLocks noGrp="1"/>
          </p:cNvSpPr>
          <p:nvPr>
            <p:ph type="title" idx="2"/>
          </p:nvPr>
        </p:nvSpPr>
        <p:spPr>
          <a:xfrm>
            <a:off x="1620764" y="3265095"/>
            <a:ext cx="2768400" cy="420300"/>
          </a:xfrm>
          <a:prstGeom prst="rect">
            <a:avLst/>
          </a:prstGeom>
        </p:spPr>
        <p:txBody>
          <a:bodyPr spcFirstLastPara="1" wrap="square" lIns="121897" tIns="121897" rIns="121897" bIns="121897" anchor="t" anchorCtr="0">
            <a:noAutofit/>
          </a:bodyPr>
          <a:lstStyle>
            <a:lvl1pPr lvl="0" algn="l" rtl="0">
              <a:spcBef>
                <a:spcPts val="0"/>
              </a:spcBef>
              <a:spcAft>
                <a:spcPts val="0"/>
              </a:spcAft>
              <a:buSzPts val="2700"/>
              <a:buNone/>
              <a:defRPr sz="2775">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7" name="Google Shape;147;p13"/>
          <p:cNvSpPr txBox="1">
            <a:spLocks noGrp="1"/>
          </p:cNvSpPr>
          <p:nvPr>
            <p:ph type="subTitle" idx="3"/>
          </p:nvPr>
        </p:nvSpPr>
        <p:spPr>
          <a:xfrm>
            <a:off x="1620751" y="3735125"/>
            <a:ext cx="2768400" cy="538200"/>
          </a:xfrm>
          <a:prstGeom prst="rect">
            <a:avLst/>
          </a:prstGeom>
        </p:spPr>
        <p:txBody>
          <a:bodyPr spcFirstLastPara="1" wrap="square" lIns="121897" tIns="121897" rIns="121897" bIns="121897" anchor="t"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148" name="Google Shape;148;p13"/>
          <p:cNvSpPr txBox="1">
            <a:spLocks noGrp="1"/>
          </p:cNvSpPr>
          <p:nvPr>
            <p:ph type="title" idx="4"/>
          </p:nvPr>
        </p:nvSpPr>
        <p:spPr>
          <a:xfrm>
            <a:off x="5776800" y="1768250"/>
            <a:ext cx="2768400" cy="420300"/>
          </a:xfrm>
          <a:prstGeom prst="rect">
            <a:avLst/>
          </a:prstGeom>
        </p:spPr>
        <p:txBody>
          <a:bodyPr spcFirstLastPara="1" wrap="square" lIns="121897" tIns="121897" rIns="121897" bIns="121897" anchor="t" anchorCtr="0">
            <a:noAutofit/>
          </a:bodyPr>
          <a:lstStyle>
            <a:lvl1pPr lvl="0" algn="l" rtl="0">
              <a:spcBef>
                <a:spcPts val="0"/>
              </a:spcBef>
              <a:spcAft>
                <a:spcPts val="0"/>
              </a:spcAft>
              <a:buSzPts val="2700"/>
              <a:buNone/>
              <a:defRPr sz="2775">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49" name="Google Shape;149;p13"/>
          <p:cNvSpPr txBox="1">
            <a:spLocks noGrp="1"/>
          </p:cNvSpPr>
          <p:nvPr>
            <p:ph type="subTitle" idx="5"/>
          </p:nvPr>
        </p:nvSpPr>
        <p:spPr>
          <a:xfrm>
            <a:off x="5776800" y="2238283"/>
            <a:ext cx="2768400" cy="538200"/>
          </a:xfrm>
          <a:prstGeom prst="rect">
            <a:avLst/>
          </a:prstGeom>
        </p:spPr>
        <p:txBody>
          <a:bodyPr spcFirstLastPara="1" wrap="square" lIns="121897" tIns="121897" rIns="121897" bIns="121897" anchor="t"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150" name="Google Shape;150;p13"/>
          <p:cNvSpPr txBox="1">
            <a:spLocks noGrp="1"/>
          </p:cNvSpPr>
          <p:nvPr>
            <p:ph type="title" idx="6"/>
          </p:nvPr>
        </p:nvSpPr>
        <p:spPr>
          <a:xfrm>
            <a:off x="5776800" y="3265095"/>
            <a:ext cx="2768400" cy="420300"/>
          </a:xfrm>
          <a:prstGeom prst="rect">
            <a:avLst/>
          </a:prstGeom>
        </p:spPr>
        <p:txBody>
          <a:bodyPr spcFirstLastPara="1" wrap="square" lIns="121897" tIns="121897" rIns="121897" bIns="121897" anchor="t" anchorCtr="0">
            <a:noAutofit/>
          </a:bodyPr>
          <a:lstStyle>
            <a:lvl1pPr lvl="0" algn="l" rtl="0">
              <a:spcBef>
                <a:spcPts val="0"/>
              </a:spcBef>
              <a:spcAft>
                <a:spcPts val="0"/>
              </a:spcAft>
              <a:buSzPts val="2700"/>
              <a:buNone/>
              <a:defRPr sz="2775">
                <a:solidFill>
                  <a:schemeClr val="dk2"/>
                </a:solidFill>
              </a:defRPr>
            </a:lvl1pPr>
            <a:lvl2pPr lvl="1" algn="ctr" rtl="0">
              <a:spcBef>
                <a:spcPts val="0"/>
              </a:spcBef>
              <a:spcAft>
                <a:spcPts val="0"/>
              </a:spcAft>
              <a:buSzPts val="2700"/>
              <a:buNone/>
              <a:defRPr sz="2700"/>
            </a:lvl2pPr>
            <a:lvl3pPr lvl="2" algn="ctr" rtl="0">
              <a:spcBef>
                <a:spcPts val="0"/>
              </a:spcBef>
              <a:spcAft>
                <a:spcPts val="0"/>
              </a:spcAft>
              <a:buSzPts val="2700"/>
              <a:buNone/>
              <a:defRPr sz="2700"/>
            </a:lvl3pPr>
            <a:lvl4pPr lvl="3" algn="ctr" rtl="0">
              <a:spcBef>
                <a:spcPts val="0"/>
              </a:spcBef>
              <a:spcAft>
                <a:spcPts val="0"/>
              </a:spcAft>
              <a:buSzPts val="2700"/>
              <a:buNone/>
              <a:defRPr sz="2700"/>
            </a:lvl4pPr>
            <a:lvl5pPr lvl="4" algn="ctr" rtl="0">
              <a:spcBef>
                <a:spcPts val="0"/>
              </a:spcBef>
              <a:spcAft>
                <a:spcPts val="0"/>
              </a:spcAft>
              <a:buSzPts val="2700"/>
              <a:buNone/>
              <a:defRPr sz="2700"/>
            </a:lvl5pPr>
            <a:lvl6pPr lvl="5" algn="ctr" rtl="0">
              <a:spcBef>
                <a:spcPts val="0"/>
              </a:spcBef>
              <a:spcAft>
                <a:spcPts val="0"/>
              </a:spcAft>
              <a:buSzPts val="2700"/>
              <a:buNone/>
              <a:defRPr sz="2700"/>
            </a:lvl6pPr>
            <a:lvl7pPr lvl="6" algn="ctr" rtl="0">
              <a:spcBef>
                <a:spcPts val="0"/>
              </a:spcBef>
              <a:spcAft>
                <a:spcPts val="0"/>
              </a:spcAft>
              <a:buSzPts val="2700"/>
              <a:buNone/>
              <a:defRPr sz="2700"/>
            </a:lvl7pPr>
            <a:lvl8pPr lvl="7" algn="ctr" rtl="0">
              <a:spcBef>
                <a:spcPts val="0"/>
              </a:spcBef>
              <a:spcAft>
                <a:spcPts val="0"/>
              </a:spcAft>
              <a:buSzPts val="2700"/>
              <a:buNone/>
              <a:defRPr sz="2700"/>
            </a:lvl8pPr>
            <a:lvl9pPr lvl="8" algn="ctr" rtl="0">
              <a:spcBef>
                <a:spcPts val="0"/>
              </a:spcBef>
              <a:spcAft>
                <a:spcPts val="0"/>
              </a:spcAft>
              <a:buSzPts val="2700"/>
              <a:buNone/>
              <a:defRPr sz="2700"/>
            </a:lvl9pPr>
          </a:lstStyle>
          <a:p>
            <a:endParaRPr/>
          </a:p>
        </p:txBody>
      </p:sp>
      <p:sp>
        <p:nvSpPr>
          <p:cNvPr id="151" name="Google Shape;151;p13"/>
          <p:cNvSpPr txBox="1">
            <a:spLocks noGrp="1"/>
          </p:cNvSpPr>
          <p:nvPr>
            <p:ph type="subTitle" idx="7"/>
          </p:nvPr>
        </p:nvSpPr>
        <p:spPr>
          <a:xfrm>
            <a:off x="5776800" y="3735125"/>
            <a:ext cx="2768400" cy="538200"/>
          </a:xfrm>
          <a:prstGeom prst="rect">
            <a:avLst/>
          </a:prstGeom>
        </p:spPr>
        <p:txBody>
          <a:bodyPr spcFirstLastPara="1" wrap="square" lIns="121897" tIns="121897" rIns="121897" bIns="121897" anchor="t"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152" name="Google Shape;152;p13"/>
          <p:cNvSpPr txBox="1">
            <a:spLocks noGrp="1"/>
          </p:cNvSpPr>
          <p:nvPr>
            <p:ph type="title" idx="8" hasCustomPrompt="1"/>
          </p:nvPr>
        </p:nvSpPr>
        <p:spPr>
          <a:xfrm>
            <a:off x="598800" y="1954243"/>
            <a:ext cx="983100" cy="810000"/>
          </a:xfrm>
          <a:prstGeom prst="rect">
            <a:avLst/>
          </a:prstGeom>
        </p:spPr>
        <p:txBody>
          <a:bodyPr spcFirstLastPara="1" wrap="square" lIns="121897" tIns="121897" rIns="121897" bIns="121897"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9pPr>
          </a:lstStyle>
          <a:p>
            <a:r>
              <a:t>xx%</a:t>
            </a:r>
          </a:p>
        </p:txBody>
      </p:sp>
      <p:sp>
        <p:nvSpPr>
          <p:cNvPr id="153" name="Google Shape;153;p13"/>
          <p:cNvSpPr txBox="1">
            <a:spLocks noGrp="1"/>
          </p:cNvSpPr>
          <p:nvPr>
            <p:ph type="title" idx="9" hasCustomPrompt="1"/>
          </p:nvPr>
        </p:nvSpPr>
        <p:spPr>
          <a:xfrm>
            <a:off x="598800" y="3440150"/>
            <a:ext cx="983100" cy="814200"/>
          </a:xfrm>
          <a:prstGeom prst="rect">
            <a:avLst/>
          </a:prstGeom>
        </p:spPr>
        <p:txBody>
          <a:bodyPr spcFirstLastPara="1" wrap="square" lIns="121897" tIns="121897" rIns="121897" bIns="121897"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9pPr>
          </a:lstStyle>
          <a:p>
            <a:r>
              <a:t>xx%</a:t>
            </a:r>
          </a:p>
        </p:txBody>
      </p:sp>
      <p:sp>
        <p:nvSpPr>
          <p:cNvPr id="154" name="Google Shape;154;p13"/>
          <p:cNvSpPr txBox="1">
            <a:spLocks noGrp="1"/>
          </p:cNvSpPr>
          <p:nvPr>
            <p:ph type="title" idx="13" hasCustomPrompt="1"/>
          </p:nvPr>
        </p:nvSpPr>
        <p:spPr>
          <a:xfrm>
            <a:off x="4749750" y="1954243"/>
            <a:ext cx="983100" cy="810000"/>
          </a:xfrm>
          <a:prstGeom prst="rect">
            <a:avLst/>
          </a:prstGeom>
        </p:spPr>
        <p:txBody>
          <a:bodyPr spcFirstLastPara="1" wrap="square" lIns="121897" tIns="121897" rIns="121897" bIns="121897"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9pPr>
          </a:lstStyle>
          <a:p>
            <a:r>
              <a:t>xx%</a:t>
            </a:r>
          </a:p>
        </p:txBody>
      </p:sp>
      <p:sp>
        <p:nvSpPr>
          <p:cNvPr id="155" name="Google Shape;155;p13"/>
          <p:cNvSpPr txBox="1">
            <a:spLocks noGrp="1"/>
          </p:cNvSpPr>
          <p:nvPr>
            <p:ph type="title" idx="14" hasCustomPrompt="1"/>
          </p:nvPr>
        </p:nvSpPr>
        <p:spPr>
          <a:xfrm>
            <a:off x="4749750" y="3440150"/>
            <a:ext cx="983100" cy="814200"/>
          </a:xfrm>
          <a:prstGeom prst="rect">
            <a:avLst/>
          </a:prstGeom>
        </p:spPr>
        <p:txBody>
          <a:bodyPr spcFirstLastPara="1" wrap="square" lIns="121897" tIns="121897" rIns="121897" bIns="121897" anchor="ctr" anchorCtr="0">
            <a:noAutofit/>
          </a:bodyPr>
          <a:lstStyle>
            <a:lvl1pPr lvl="0" algn="ctr" rtl="0">
              <a:spcBef>
                <a:spcPts val="0"/>
              </a:spcBef>
              <a:spcAft>
                <a:spcPts val="0"/>
              </a:spcAft>
              <a:buClr>
                <a:schemeClr val="accent5"/>
              </a:buClr>
              <a:buSzPts val="2000"/>
              <a:buNone/>
              <a:defRPr sz="4500">
                <a:solidFill>
                  <a:schemeClr val="accent6"/>
                </a:solidFill>
              </a:defRPr>
            </a:lvl1pPr>
            <a:lvl2pPr lvl="1"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2pPr>
            <a:lvl3pPr lvl="2"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3pPr>
            <a:lvl4pPr lvl="3"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4pPr>
            <a:lvl5pPr lvl="4"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5pPr>
            <a:lvl6pPr lvl="5"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6pPr>
            <a:lvl7pPr lvl="6"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7pPr>
            <a:lvl8pPr lvl="7"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8pPr>
            <a:lvl9pPr lvl="8" algn="ctr" rtl="0">
              <a:spcBef>
                <a:spcPts val="0"/>
              </a:spcBef>
              <a:spcAft>
                <a:spcPts val="0"/>
              </a:spcAft>
              <a:buClr>
                <a:schemeClr val="accent5"/>
              </a:buClr>
              <a:buSzPts val="2000"/>
              <a:buFont typeface="Raleway"/>
              <a:buNone/>
              <a:defRPr sz="2025" b="1">
                <a:solidFill>
                  <a:schemeClr val="accent5"/>
                </a:solidFill>
                <a:latin typeface="Raleway"/>
                <a:ea typeface="Raleway"/>
                <a:cs typeface="Raleway"/>
                <a:sym typeface="Raleway"/>
              </a:defRPr>
            </a:lvl9pPr>
          </a:lstStyle>
          <a:p>
            <a:r>
              <a:t>xx%</a:t>
            </a:r>
          </a:p>
        </p:txBody>
      </p:sp>
      <p:sp>
        <p:nvSpPr>
          <p:cNvPr id="156" name="Google Shape;156;p13"/>
          <p:cNvSpPr txBox="1">
            <a:spLocks noGrp="1"/>
          </p:cNvSpPr>
          <p:nvPr>
            <p:ph type="title" idx="15"/>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5497298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57"/>
        <p:cNvGrpSpPr/>
        <p:nvPr/>
      </p:nvGrpSpPr>
      <p:grpSpPr>
        <a:xfrm>
          <a:off x="0" y="0"/>
          <a:ext cx="0" cy="0"/>
          <a:chOff x="0" y="0"/>
          <a:chExt cx="0" cy="0"/>
        </a:xfrm>
      </p:grpSpPr>
      <p:sp>
        <p:nvSpPr>
          <p:cNvPr id="158" name="Google Shape;158;p14"/>
          <p:cNvSpPr/>
          <p:nvPr/>
        </p:nvSpPr>
        <p:spPr>
          <a:xfrm rot="10565544">
            <a:off x="-467311" y="2407760"/>
            <a:ext cx="10727803" cy="823411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59" name="Google Shape;159;p14"/>
          <p:cNvSpPr/>
          <p:nvPr/>
        </p:nvSpPr>
        <p:spPr>
          <a:xfrm>
            <a:off x="-125199" y="539504"/>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60" name="Google Shape;160;p14"/>
          <p:cNvSpPr/>
          <p:nvPr/>
        </p:nvSpPr>
        <p:spPr>
          <a:xfrm>
            <a:off x="7697352" y="224402"/>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61" name="Google Shape;161;p14"/>
          <p:cNvSpPr txBox="1">
            <a:spLocks noGrp="1"/>
          </p:cNvSpPr>
          <p:nvPr>
            <p:ph type="title" hasCustomPrompt="1"/>
          </p:nvPr>
        </p:nvSpPr>
        <p:spPr>
          <a:xfrm>
            <a:off x="3370950" y="3344575"/>
            <a:ext cx="2404800" cy="12546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7000"/>
              <a:buNone/>
              <a:defRPr sz="5025">
                <a:solidFill>
                  <a:schemeClr val="accent4"/>
                </a:solidFill>
              </a:defRPr>
            </a:lvl1pPr>
            <a:lvl2pPr lvl="1" algn="ctr" rtl="0">
              <a:spcBef>
                <a:spcPts val="0"/>
              </a:spcBef>
              <a:spcAft>
                <a:spcPts val="0"/>
              </a:spcAft>
              <a:buClr>
                <a:schemeClr val="dk1"/>
              </a:buClr>
              <a:buSzPts val="7000"/>
              <a:buNone/>
              <a:defRPr sz="6975">
                <a:solidFill>
                  <a:schemeClr val="dk1"/>
                </a:solidFill>
              </a:defRPr>
            </a:lvl2pPr>
            <a:lvl3pPr lvl="2" algn="ctr" rtl="0">
              <a:spcBef>
                <a:spcPts val="0"/>
              </a:spcBef>
              <a:spcAft>
                <a:spcPts val="0"/>
              </a:spcAft>
              <a:buClr>
                <a:schemeClr val="dk1"/>
              </a:buClr>
              <a:buSzPts val="7000"/>
              <a:buNone/>
              <a:defRPr sz="6975">
                <a:solidFill>
                  <a:schemeClr val="dk1"/>
                </a:solidFill>
              </a:defRPr>
            </a:lvl3pPr>
            <a:lvl4pPr lvl="3" algn="ctr" rtl="0">
              <a:spcBef>
                <a:spcPts val="0"/>
              </a:spcBef>
              <a:spcAft>
                <a:spcPts val="0"/>
              </a:spcAft>
              <a:buClr>
                <a:schemeClr val="dk1"/>
              </a:buClr>
              <a:buSzPts val="7000"/>
              <a:buNone/>
              <a:defRPr sz="6975">
                <a:solidFill>
                  <a:schemeClr val="dk1"/>
                </a:solidFill>
              </a:defRPr>
            </a:lvl4pPr>
            <a:lvl5pPr lvl="4" algn="ctr" rtl="0">
              <a:spcBef>
                <a:spcPts val="0"/>
              </a:spcBef>
              <a:spcAft>
                <a:spcPts val="0"/>
              </a:spcAft>
              <a:buClr>
                <a:schemeClr val="dk1"/>
              </a:buClr>
              <a:buSzPts val="7000"/>
              <a:buNone/>
              <a:defRPr sz="6975">
                <a:solidFill>
                  <a:schemeClr val="dk1"/>
                </a:solidFill>
              </a:defRPr>
            </a:lvl5pPr>
            <a:lvl6pPr lvl="5" algn="ctr" rtl="0">
              <a:spcBef>
                <a:spcPts val="0"/>
              </a:spcBef>
              <a:spcAft>
                <a:spcPts val="0"/>
              </a:spcAft>
              <a:buClr>
                <a:schemeClr val="dk1"/>
              </a:buClr>
              <a:buSzPts val="7000"/>
              <a:buNone/>
              <a:defRPr sz="6975">
                <a:solidFill>
                  <a:schemeClr val="dk1"/>
                </a:solidFill>
              </a:defRPr>
            </a:lvl6pPr>
            <a:lvl7pPr lvl="6" algn="ctr" rtl="0">
              <a:spcBef>
                <a:spcPts val="0"/>
              </a:spcBef>
              <a:spcAft>
                <a:spcPts val="0"/>
              </a:spcAft>
              <a:buClr>
                <a:schemeClr val="dk1"/>
              </a:buClr>
              <a:buSzPts val="7000"/>
              <a:buNone/>
              <a:defRPr sz="6975">
                <a:solidFill>
                  <a:schemeClr val="dk1"/>
                </a:solidFill>
              </a:defRPr>
            </a:lvl7pPr>
            <a:lvl8pPr lvl="7" algn="ctr" rtl="0">
              <a:spcBef>
                <a:spcPts val="0"/>
              </a:spcBef>
              <a:spcAft>
                <a:spcPts val="0"/>
              </a:spcAft>
              <a:buClr>
                <a:schemeClr val="dk1"/>
              </a:buClr>
              <a:buSzPts val="7000"/>
              <a:buNone/>
              <a:defRPr sz="6975">
                <a:solidFill>
                  <a:schemeClr val="dk1"/>
                </a:solidFill>
              </a:defRPr>
            </a:lvl8pPr>
            <a:lvl9pPr lvl="8" algn="ctr" rtl="0">
              <a:spcBef>
                <a:spcPts val="0"/>
              </a:spcBef>
              <a:spcAft>
                <a:spcPts val="0"/>
              </a:spcAft>
              <a:buClr>
                <a:schemeClr val="dk1"/>
              </a:buClr>
              <a:buSzPts val="7000"/>
              <a:buNone/>
              <a:defRPr sz="6975">
                <a:solidFill>
                  <a:schemeClr val="dk1"/>
                </a:solidFill>
              </a:defRPr>
            </a:lvl9pPr>
          </a:lstStyle>
          <a:p>
            <a:r>
              <a:t>xx%</a:t>
            </a:r>
          </a:p>
        </p:txBody>
      </p:sp>
      <p:sp>
        <p:nvSpPr>
          <p:cNvPr id="162" name="Google Shape;162;p14"/>
          <p:cNvSpPr txBox="1">
            <a:spLocks noGrp="1"/>
          </p:cNvSpPr>
          <p:nvPr>
            <p:ph type="subTitle" idx="1"/>
          </p:nvPr>
        </p:nvSpPr>
        <p:spPr>
          <a:xfrm>
            <a:off x="3429450" y="2327625"/>
            <a:ext cx="2285100" cy="5175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 name="Google Shape;163;p14"/>
          <p:cNvSpPr txBox="1">
            <a:spLocks noGrp="1"/>
          </p:cNvSpPr>
          <p:nvPr>
            <p:ph type="title" idx="2" hasCustomPrompt="1"/>
          </p:nvPr>
        </p:nvSpPr>
        <p:spPr>
          <a:xfrm>
            <a:off x="830700" y="2906425"/>
            <a:ext cx="2407500" cy="12546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7000"/>
              <a:buNone/>
              <a:defRPr sz="5025">
                <a:solidFill>
                  <a:schemeClr val="accent3"/>
                </a:solidFill>
              </a:defRPr>
            </a:lvl1pPr>
            <a:lvl2pPr lvl="1" algn="ctr" rtl="0">
              <a:spcBef>
                <a:spcPts val="0"/>
              </a:spcBef>
              <a:spcAft>
                <a:spcPts val="0"/>
              </a:spcAft>
              <a:buClr>
                <a:schemeClr val="dk1"/>
              </a:buClr>
              <a:buSzPts val="7000"/>
              <a:buNone/>
              <a:defRPr sz="6975">
                <a:solidFill>
                  <a:schemeClr val="dk1"/>
                </a:solidFill>
              </a:defRPr>
            </a:lvl2pPr>
            <a:lvl3pPr lvl="2" algn="ctr" rtl="0">
              <a:spcBef>
                <a:spcPts val="0"/>
              </a:spcBef>
              <a:spcAft>
                <a:spcPts val="0"/>
              </a:spcAft>
              <a:buClr>
                <a:schemeClr val="dk1"/>
              </a:buClr>
              <a:buSzPts val="7000"/>
              <a:buNone/>
              <a:defRPr sz="6975">
                <a:solidFill>
                  <a:schemeClr val="dk1"/>
                </a:solidFill>
              </a:defRPr>
            </a:lvl3pPr>
            <a:lvl4pPr lvl="3" algn="ctr" rtl="0">
              <a:spcBef>
                <a:spcPts val="0"/>
              </a:spcBef>
              <a:spcAft>
                <a:spcPts val="0"/>
              </a:spcAft>
              <a:buClr>
                <a:schemeClr val="dk1"/>
              </a:buClr>
              <a:buSzPts val="7000"/>
              <a:buNone/>
              <a:defRPr sz="6975">
                <a:solidFill>
                  <a:schemeClr val="dk1"/>
                </a:solidFill>
              </a:defRPr>
            </a:lvl4pPr>
            <a:lvl5pPr lvl="4" algn="ctr" rtl="0">
              <a:spcBef>
                <a:spcPts val="0"/>
              </a:spcBef>
              <a:spcAft>
                <a:spcPts val="0"/>
              </a:spcAft>
              <a:buClr>
                <a:schemeClr val="dk1"/>
              </a:buClr>
              <a:buSzPts val="7000"/>
              <a:buNone/>
              <a:defRPr sz="6975">
                <a:solidFill>
                  <a:schemeClr val="dk1"/>
                </a:solidFill>
              </a:defRPr>
            </a:lvl5pPr>
            <a:lvl6pPr lvl="5" algn="ctr" rtl="0">
              <a:spcBef>
                <a:spcPts val="0"/>
              </a:spcBef>
              <a:spcAft>
                <a:spcPts val="0"/>
              </a:spcAft>
              <a:buClr>
                <a:schemeClr val="dk1"/>
              </a:buClr>
              <a:buSzPts val="7000"/>
              <a:buNone/>
              <a:defRPr sz="6975">
                <a:solidFill>
                  <a:schemeClr val="dk1"/>
                </a:solidFill>
              </a:defRPr>
            </a:lvl6pPr>
            <a:lvl7pPr lvl="6" algn="ctr" rtl="0">
              <a:spcBef>
                <a:spcPts val="0"/>
              </a:spcBef>
              <a:spcAft>
                <a:spcPts val="0"/>
              </a:spcAft>
              <a:buClr>
                <a:schemeClr val="dk1"/>
              </a:buClr>
              <a:buSzPts val="7000"/>
              <a:buNone/>
              <a:defRPr sz="6975">
                <a:solidFill>
                  <a:schemeClr val="dk1"/>
                </a:solidFill>
              </a:defRPr>
            </a:lvl7pPr>
            <a:lvl8pPr lvl="7" algn="ctr" rtl="0">
              <a:spcBef>
                <a:spcPts val="0"/>
              </a:spcBef>
              <a:spcAft>
                <a:spcPts val="0"/>
              </a:spcAft>
              <a:buClr>
                <a:schemeClr val="dk1"/>
              </a:buClr>
              <a:buSzPts val="7000"/>
              <a:buNone/>
              <a:defRPr sz="6975">
                <a:solidFill>
                  <a:schemeClr val="dk1"/>
                </a:solidFill>
              </a:defRPr>
            </a:lvl8pPr>
            <a:lvl9pPr lvl="8" algn="ctr" rtl="0">
              <a:spcBef>
                <a:spcPts val="0"/>
              </a:spcBef>
              <a:spcAft>
                <a:spcPts val="0"/>
              </a:spcAft>
              <a:buClr>
                <a:schemeClr val="dk1"/>
              </a:buClr>
              <a:buSzPts val="7000"/>
              <a:buNone/>
              <a:defRPr sz="6975">
                <a:solidFill>
                  <a:schemeClr val="dk1"/>
                </a:solidFill>
              </a:defRPr>
            </a:lvl9pPr>
          </a:lstStyle>
          <a:p>
            <a:r>
              <a:t>xx%</a:t>
            </a:r>
          </a:p>
        </p:txBody>
      </p:sp>
      <p:sp>
        <p:nvSpPr>
          <p:cNvPr id="164" name="Google Shape;164;p14"/>
          <p:cNvSpPr txBox="1">
            <a:spLocks noGrp="1"/>
          </p:cNvSpPr>
          <p:nvPr>
            <p:ph type="subTitle" idx="3"/>
          </p:nvPr>
        </p:nvSpPr>
        <p:spPr>
          <a:xfrm>
            <a:off x="891225" y="1889475"/>
            <a:ext cx="2285100" cy="5175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Clr>
                <a:schemeClr val="lt2"/>
              </a:buClr>
              <a:buSzPts val="1400"/>
              <a:buNone/>
              <a:defRPr sz="1575"/>
            </a:lvl1pPr>
            <a:lvl2pPr lvl="1" algn="ctr" rtl="0">
              <a:lnSpc>
                <a:spcPct val="100000"/>
              </a:lnSpc>
              <a:spcBef>
                <a:spcPts val="0"/>
              </a:spcBef>
              <a:spcAft>
                <a:spcPts val="0"/>
              </a:spcAft>
              <a:buClr>
                <a:schemeClr val="lt2"/>
              </a:buClr>
              <a:buSzPts val="1400"/>
              <a:buNone/>
              <a:defRPr>
                <a:solidFill>
                  <a:schemeClr val="lt2"/>
                </a:solidFill>
              </a:defRPr>
            </a:lvl2pPr>
            <a:lvl3pPr lvl="2" algn="ctr" rtl="0">
              <a:lnSpc>
                <a:spcPct val="100000"/>
              </a:lnSpc>
              <a:spcBef>
                <a:spcPts val="0"/>
              </a:spcBef>
              <a:spcAft>
                <a:spcPts val="0"/>
              </a:spcAft>
              <a:buClr>
                <a:schemeClr val="lt2"/>
              </a:buClr>
              <a:buSzPts val="1400"/>
              <a:buNone/>
              <a:defRPr>
                <a:solidFill>
                  <a:schemeClr val="lt2"/>
                </a:solidFill>
              </a:defRPr>
            </a:lvl3pPr>
            <a:lvl4pPr lvl="3" algn="ctr" rtl="0">
              <a:lnSpc>
                <a:spcPct val="100000"/>
              </a:lnSpc>
              <a:spcBef>
                <a:spcPts val="0"/>
              </a:spcBef>
              <a:spcAft>
                <a:spcPts val="0"/>
              </a:spcAft>
              <a:buClr>
                <a:schemeClr val="lt2"/>
              </a:buClr>
              <a:buSzPts val="1400"/>
              <a:buNone/>
              <a:defRPr>
                <a:solidFill>
                  <a:schemeClr val="lt2"/>
                </a:solidFill>
              </a:defRPr>
            </a:lvl4pPr>
            <a:lvl5pPr lvl="4" algn="ctr" rtl="0">
              <a:lnSpc>
                <a:spcPct val="100000"/>
              </a:lnSpc>
              <a:spcBef>
                <a:spcPts val="0"/>
              </a:spcBef>
              <a:spcAft>
                <a:spcPts val="0"/>
              </a:spcAft>
              <a:buClr>
                <a:schemeClr val="lt2"/>
              </a:buClr>
              <a:buSzPts val="1400"/>
              <a:buNone/>
              <a:defRPr>
                <a:solidFill>
                  <a:schemeClr val="lt2"/>
                </a:solidFill>
              </a:defRPr>
            </a:lvl5pPr>
            <a:lvl6pPr lvl="5" algn="ctr" rtl="0">
              <a:lnSpc>
                <a:spcPct val="100000"/>
              </a:lnSpc>
              <a:spcBef>
                <a:spcPts val="0"/>
              </a:spcBef>
              <a:spcAft>
                <a:spcPts val="0"/>
              </a:spcAft>
              <a:buClr>
                <a:schemeClr val="lt2"/>
              </a:buClr>
              <a:buSzPts val="1400"/>
              <a:buNone/>
              <a:defRPr>
                <a:solidFill>
                  <a:schemeClr val="lt2"/>
                </a:solidFill>
              </a:defRPr>
            </a:lvl6pPr>
            <a:lvl7pPr lvl="6" algn="ctr" rtl="0">
              <a:lnSpc>
                <a:spcPct val="100000"/>
              </a:lnSpc>
              <a:spcBef>
                <a:spcPts val="0"/>
              </a:spcBef>
              <a:spcAft>
                <a:spcPts val="0"/>
              </a:spcAft>
              <a:buClr>
                <a:schemeClr val="lt2"/>
              </a:buClr>
              <a:buSzPts val="1400"/>
              <a:buNone/>
              <a:defRPr>
                <a:solidFill>
                  <a:schemeClr val="lt2"/>
                </a:solidFill>
              </a:defRPr>
            </a:lvl7pPr>
            <a:lvl8pPr lvl="7" algn="ctr" rtl="0">
              <a:lnSpc>
                <a:spcPct val="100000"/>
              </a:lnSpc>
              <a:spcBef>
                <a:spcPts val="0"/>
              </a:spcBef>
              <a:spcAft>
                <a:spcPts val="0"/>
              </a:spcAft>
              <a:buClr>
                <a:schemeClr val="lt2"/>
              </a:buClr>
              <a:buSzPts val="1400"/>
              <a:buNone/>
              <a:defRPr>
                <a:solidFill>
                  <a:schemeClr val="lt2"/>
                </a:solidFill>
              </a:defRPr>
            </a:lvl8pPr>
            <a:lvl9pPr lvl="8" algn="ctr" rtl="0">
              <a:lnSpc>
                <a:spcPct val="100000"/>
              </a:lnSpc>
              <a:spcBef>
                <a:spcPts val="0"/>
              </a:spcBef>
              <a:spcAft>
                <a:spcPts val="0"/>
              </a:spcAft>
              <a:buClr>
                <a:schemeClr val="lt2"/>
              </a:buClr>
              <a:buSzPts val="1400"/>
              <a:buNone/>
              <a:defRPr>
                <a:solidFill>
                  <a:schemeClr val="lt2"/>
                </a:solidFill>
              </a:defRPr>
            </a:lvl9pPr>
          </a:lstStyle>
          <a:p>
            <a:endParaRPr/>
          </a:p>
        </p:txBody>
      </p:sp>
      <p:sp>
        <p:nvSpPr>
          <p:cNvPr id="165" name="Google Shape;165;p14"/>
          <p:cNvSpPr txBox="1">
            <a:spLocks noGrp="1"/>
          </p:cNvSpPr>
          <p:nvPr>
            <p:ph type="title" idx="4" hasCustomPrompt="1"/>
          </p:nvPr>
        </p:nvSpPr>
        <p:spPr>
          <a:xfrm>
            <a:off x="5908501" y="2906425"/>
            <a:ext cx="2404800" cy="12546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7000"/>
              <a:buNone/>
              <a:defRPr sz="5025">
                <a:solidFill>
                  <a:schemeClr val="dk2"/>
                </a:solidFill>
              </a:defRPr>
            </a:lvl1pPr>
            <a:lvl2pPr lvl="1" algn="ctr" rtl="0">
              <a:spcBef>
                <a:spcPts val="0"/>
              </a:spcBef>
              <a:spcAft>
                <a:spcPts val="0"/>
              </a:spcAft>
              <a:buClr>
                <a:schemeClr val="dk1"/>
              </a:buClr>
              <a:buSzPts val="7000"/>
              <a:buNone/>
              <a:defRPr sz="6975">
                <a:solidFill>
                  <a:schemeClr val="dk1"/>
                </a:solidFill>
              </a:defRPr>
            </a:lvl2pPr>
            <a:lvl3pPr lvl="2" algn="ctr" rtl="0">
              <a:spcBef>
                <a:spcPts val="0"/>
              </a:spcBef>
              <a:spcAft>
                <a:spcPts val="0"/>
              </a:spcAft>
              <a:buClr>
                <a:schemeClr val="dk1"/>
              </a:buClr>
              <a:buSzPts val="7000"/>
              <a:buNone/>
              <a:defRPr sz="6975">
                <a:solidFill>
                  <a:schemeClr val="dk1"/>
                </a:solidFill>
              </a:defRPr>
            </a:lvl3pPr>
            <a:lvl4pPr lvl="3" algn="ctr" rtl="0">
              <a:spcBef>
                <a:spcPts val="0"/>
              </a:spcBef>
              <a:spcAft>
                <a:spcPts val="0"/>
              </a:spcAft>
              <a:buClr>
                <a:schemeClr val="dk1"/>
              </a:buClr>
              <a:buSzPts val="7000"/>
              <a:buNone/>
              <a:defRPr sz="6975">
                <a:solidFill>
                  <a:schemeClr val="dk1"/>
                </a:solidFill>
              </a:defRPr>
            </a:lvl4pPr>
            <a:lvl5pPr lvl="4" algn="ctr" rtl="0">
              <a:spcBef>
                <a:spcPts val="0"/>
              </a:spcBef>
              <a:spcAft>
                <a:spcPts val="0"/>
              </a:spcAft>
              <a:buClr>
                <a:schemeClr val="dk1"/>
              </a:buClr>
              <a:buSzPts val="7000"/>
              <a:buNone/>
              <a:defRPr sz="6975">
                <a:solidFill>
                  <a:schemeClr val="dk1"/>
                </a:solidFill>
              </a:defRPr>
            </a:lvl5pPr>
            <a:lvl6pPr lvl="5" algn="ctr" rtl="0">
              <a:spcBef>
                <a:spcPts val="0"/>
              </a:spcBef>
              <a:spcAft>
                <a:spcPts val="0"/>
              </a:spcAft>
              <a:buClr>
                <a:schemeClr val="dk1"/>
              </a:buClr>
              <a:buSzPts val="7000"/>
              <a:buNone/>
              <a:defRPr sz="6975">
                <a:solidFill>
                  <a:schemeClr val="dk1"/>
                </a:solidFill>
              </a:defRPr>
            </a:lvl6pPr>
            <a:lvl7pPr lvl="6" algn="ctr" rtl="0">
              <a:spcBef>
                <a:spcPts val="0"/>
              </a:spcBef>
              <a:spcAft>
                <a:spcPts val="0"/>
              </a:spcAft>
              <a:buClr>
                <a:schemeClr val="dk1"/>
              </a:buClr>
              <a:buSzPts val="7000"/>
              <a:buNone/>
              <a:defRPr sz="6975">
                <a:solidFill>
                  <a:schemeClr val="dk1"/>
                </a:solidFill>
              </a:defRPr>
            </a:lvl7pPr>
            <a:lvl8pPr lvl="7" algn="ctr" rtl="0">
              <a:spcBef>
                <a:spcPts val="0"/>
              </a:spcBef>
              <a:spcAft>
                <a:spcPts val="0"/>
              </a:spcAft>
              <a:buClr>
                <a:schemeClr val="dk1"/>
              </a:buClr>
              <a:buSzPts val="7000"/>
              <a:buNone/>
              <a:defRPr sz="6975">
                <a:solidFill>
                  <a:schemeClr val="dk1"/>
                </a:solidFill>
              </a:defRPr>
            </a:lvl8pPr>
            <a:lvl9pPr lvl="8" algn="ctr" rtl="0">
              <a:spcBef>
                <a:spcPts val="0"/>
              </a:spcBef>
              <a:spcAft>
                <a:spcPts val="0"/>
              </a:spcAft>
              <a:buClr>
                <a:schemeClr val="dk1"/>
              </a:buClr>
              <a:buSzPts val="7000"/>
              <a:buNone/>
              <a:defRPr sz="6975">
                <a:solidFill>
                  <a:schemeClr val="dk1"/>
                </a:solidFill>
              </a:defRPr>
            </a:lvl9pPr>
          </a:lstStyle>
          <a:p>
            <a:r>
              <a:t>xx%</a:t>
            </a:r>
          </a:p>
        </p:txBody>
      </p:sp>
      <p:sp>
        <p:nvSpPr>
          <p:cNvPr id="166" name="Google Shape;166;p14"/>
          <p:cNvSpPr txBox="1">
            <a:spLocks noGrp="1"/>
          </p:cNvSpPr>
          <p:nvPr>
            <p:ph type="subTitle" idx="5"/>
          </p:nvPr>
        </p:nvSpPr>
        <p:spPr>
          <a:xfrm>
            <a:off x="5967675" y="1889475"/>
            <a:ext cx="2285100" cy="5175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7" name="Google Shape;167;p14"/>
          <p:cNvSpPr txBox="1">
            <a:spLocks noGrp="1"/>
          </p:cNvSpPr>
          <p:nvPr>
            <p:ph type="title" idx="6"/>
          </p:nvPr>
        </p:nvSpPr>
        <p:spPr>
          <a:xfrm>
            <a:off x="891898" y="1434575"/>
            <a:ext cx="2285100" cy="431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1800"/>
              <a:buNone/>
              <a:defRPr sz="2775">
                <a:solidFill>
                  <a:schemeClr val="accent3"/>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68" name="Google Shape;168;p14"/>
          <p:cNvSpPr txBox="1">
            <a:spLocks noGrp="1"/>
          </p:cNvSpPr>
          <p:nvPr>
            <p:ph type="title" idx="7"/>
          </p:nvPr>
        </p:nvSpPr>
        <p:spPr>
          <a:xfrm>
            <a:off x="3430125" y="1872725"/>
            <a:ext cx="2285100" cy="431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1800"/>
              <a:buNone/>
              <a:defRPr sz="2775">
                <a:solidFill>
                  <a:schemeClr val="accent4"/>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69" name="Google Shape;169;p14"/>
          <p:cNvSpPr txBox="1">
            <a:spLocks noGrp="1"/>
          </p:cNvSpPr>
          <p:nvPr>
            <p:ph type="title" idx="8"/>
          </p:nvPr>
        </p:nvSpPr>
        <p:spPr>
          <a:xfrm>
            <a:off x="5968352" y="1434575"/>
            <a:ext cx="2285100" cy="431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1800"/>
              <a:buNone/>
              <a:defRPr sz="2775">
                <a:solidFill>
                  <a:schemeClr val="dk2"/>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70" name="Google Shape;170;p14"/>
          <p:cNvSpPr txBox="1">
            <a:spLocks noGrp="1"/>
          </p:cNvSpPr>
          <p:nvPr>
            <p:ph type="title" idx="9"/>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8175235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71"/>
        <p:cNvGrpSpPr/>
        <p:nvPr/>
      </p:nvGrpSpPr>
      <p:grpSpPr>
        <a:xfrm>
          <a:off x="0" y="0"/>
          <a:ext cx="0" cy="0"/>
          <a:chOff x="0" y="0"/>
          <a:chExt cx="0" cy="0"/>
        </a:xfrm>
      </p:grpSpPr>
      <p:sp>
        <p:nvSpPr>
          <p:cNvPr id="172" name="Google Shape;172;p15"/>
          <p:cNvSpPr/>
          <p:nvPr/>
        </p:nvSpPr>
        <p:spPr>
          <a:xfrm rot="-8100000">
            <a:off x="594728" y="-1647487"/>
            <a:ext cx="8041533" cy="756427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73" name="Google Shape;173;p15"/>
          <p:cNvSpPr/>
          <p:nvPr/>
        </p:nvSpPr>
        <p:spPr>
          <a:xfrm>
            <a:off x="7562908" y="351178"/>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74" name="Google Shape;174;p15"/>
          <p:cNvSpPr/>
          <p:nvPr/>
        </p:nvSpPr>
        <p:spPr>
          <a:xfrm>
            <a:off x="415327" y="539501"/>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175" name="Google Shape;175;p15"/>
          <p:cNvSpPr txBox="1">
            <a:spLocks noGrp="1"/>
          </p:cNvSpPr>
          <p:nvPr>
            <p:ph type="title"/>
          </p:nvPr>
        </p:nvSpPr>
        <p:spPr>
          <a:xfrm>
            <a:off x="2391900" y="3290788"/>
            <a:ext cx="4360200" cy="5319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2200"/>
              <a:buNone/>
              <a:defRPr sz="2175"/>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76" name="Google Shape;176;p15"/>
          <p:cNvSpPr txBox="1">
            <a:spLocks noGrp="1"/>
          </p:cNvSpPr>
          <p:nvPr>
            <p:ph type="subTitle" idx="1"/>
          </p:nvPr>
        </p:nvSpPr>
        <p:spPr>
          <a:xfrm>
            <a:off x="838200" y="1394100"/>
            <a:ext cx="7554600" cy="17859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3000"/>
              <a:buNone/>
              <a:defRPr sz="2325"/>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spTree>
    <p:extLst>
      <p:ext uri="{BB962C8B-B14F-4D97-AF65-F5344CB8AC3E}">
        <p14:creationId xmlns:p14="http://schemas.microsoft.com/office/powerpoint/2010/main" val="3297606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77"/>
        <p:cNvGrpSpPr/>
        <p:nvPr/>
      </p:nvGrpSpPr>
      <p:grpSpPr>
        <a:xfrm>
          <a:off x="0" y="0"/>
          <a:ext cx="0" cy="0"/>
          <a:chOff x="0" y="0"/>
          <a:chExt cx="0" cy="0"/>
        </a:xfrm>
      </p:grpSpPr>
      <p:sp>
        <p:nvSpPr>
          <p:cNvPr id="178" name="Google Shape;178;p16"/>
          <p:cNvSpPr/>
          <p:nvPr/>
        </p:nvSpPr>
        <p:spPr>
          <a:xfrm rot="5139672" flipH="1">
            <a:off x="253568" y="86923"/>
            <a:ext cx="8903709" cy="10037058"/>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179" name="Google Shape;179;p16"/>
          <p:cNvGrpSpPr/>
          <p:nvPr/>
        </p:nvGrpSpPr>
        <p:grpSpPr>
          <a:xfrm rot="3456501">
            <a:off x="-576240" y="-724656"/>
            <a:ext cx="2257709" cy="2528312"/>
            <a:chOff x="-5056092" y="-10"/>
            <a:chExt cx="2257725" cy="2528329"/>
          </a:xfrm>
        </p:grpSpPr>
        <p:sp>
          <p:nvSpPr>
            <p:cNvPr id="180" name="Google Shape;180;p16"/>
            <p:cNvSpPr/>
            <p:nvPr/>
          </p:nvSpPr>
          <p:spPr>
            <a:xfrm>
              <a:off x="-4313774" y="181634"/>
              <a:ext cx="1138595" cy="1199450"/>
            </a:xfrm>
            <a:custGeom>
              <a:avLst/>
              <a:gdLst/>
              <a:ahLst/>
              <a:cxnLst/>
              <a:rect l="l" t="t" r="r" b="b"/>
              <a:pathLst>
                <a:path w="33341" h="35123" extrusionOk="0">
                  <a:moveTo>
                    <a:pt x="20483" y="22131"/>
                  </a:moveTo>
                  <a:cubicBezTo>
                    <a:pt x="20483" y="22132"/>
                    <a:pt x="20483" y="22133"/>
                    <a:pt x="20483" y="22134"/>
                  </a:cubicBezTo>
                  <a:lnTo>
                    <a:pt x="20483" y="22134"/>
                  </a:lnTo>
                  <a:cubicBezTo>
                    <a:pt x="20484" y="22133"/>
                    <a:pt x="20484" y="22132"/>
                    <a:pt x="20483" y="22131"/>
                  </a:cubicBezTo>
                  <a:close/>
                  <a:moveTo>
                    <a:pt x="15863" y="27724"/>
                  </a:moveTo>
                  <a:lnTo>
                    <a:pt x="15863" y="27724"/>
                  </a:lnTo>
                  <a:cubicBezTo>
                    <a:pt x="15863" y="27725"/>
                    <a:pt x="15863" y="27726"/>
                    <a:pt x="15863" y="27727"/>
                  </a:cubicBezTo>
                  <a:lnTo>
                    <a:pt x="15863" y="27727"/>
                  </a:lnTo>
                  <a:cubicBezTo>
                    <a:pt x="15863" y="27726"/>
                    <a:pt x="15864" y="27725"/>
                    <a:pt x="15863" y="27724"/>
                  </a:cubicBezTo>
                  <a:close/>
                  <a:moveTo>
                    <a:pt x="22390" y="1"/>
                  </a:moveTo>
                  <a:cubicBezTo>
                    <a:pt x="22176" y="1"/>
                    <a:pt x="18347" y="2625"/>
                    <a:pt x="17839" y="6629"/>
                  </a:cubicBezTo>
                  <a:cubicBezTo>
                    <a:pt x="17626" y="8666"/>
                    <a:pt x="17535" y="10702"/>
                    <a:pt x="17596" y="12709"/>
                  </a:cubicBezTo>
                  <a:lnTo>
                    <a:pt x="17596" y="13438"/>
                  </a:lnTo>
                  <a:lnTo>
                    <a:pt x="17596" y="13712"/>
                  </a:lnTo>
                  <a:cubicBezTo>
                    <a:pt x="16653" y="14593"/>
                    <a:pt x="15742" y="15535"/>
                    <a:pt x="14830" y="16478"/>
                  </a:cubicBezTo>
                  <a:cubicBezTo>
                    <a:pt x="14343" y="16994"/>
                    <a:pt x="13857" y="17541"/>
                    <a:pt x="13371" y="18058"/>
                  </a:cubicBezTo>
                  <a:cubicBezTo>
                    <a:pt x="14374" y="16478"/>
                    <a:pt x="14921" y="14684"/>
                    <a:pt x="15012" y="12830"/>
                  </a:cubicBezTo>
                  <a:cubicBezTo>
                    <a:pt x="15103" y="8836"/>
                    <a:pt x="15194" y="5474"/>
                    <a:pt x="15314" y="5474"/>
                  </a:cubicBezTo>
                  <a:cubicBezTo>
                    <a:pt x="15315" y="5474"/>
                    <a:pt x="15315" y="5474"/>
                    <a:pt x="15316" y="5474"/>
                  </a:cubicBezTo>
                  <a:cubicBezTo>
                    <a:pt x="15315" y="5474"/>
                    <a:pt x="15313" y="5473"/>
                    <a:pt x="15311" y="5473"/>
                  </a:cubicBezTo>
                  <a:cubicBezTo>
                    <a:pt x="15123" y="5473"/>
                    <a:pt x="11577" y="8464"/>
                    <a:pt x="11547" y="12526"/>
                  </a:cubicBezTo>
                  <a:cubicBezTo>
                    <a:pt x="11547" y="14593"/>
                    <a:pt x="11669" y="16630"/>
                    <a:pt x="11972" y="18666"/>
                  </a:cubicBezTo>
                  <a:cubicBezTo>
                    <a:pt x="12003" y="18940"/>
                    <a:pt x="12033" y="19183"/>
                    <a:pt x="12033" y="19365"/>
                  </a:cubicBezTo>
                  <a:lnTo>
                    <a:pt x="12064" y="19578"/>
                  </a:lnTo>
                  <a:lnTo>
                    <a:pt x="12064" y="19608"/>
                  </a:lnTo>
                  <a:cubicBezTo>
                    <a:pt x="10696" y="21250"/>
                    <a:pt x="9389" y="22921"/>
                    <a:pt x="8173" y="24624"/>
                  </a:cubicBezTo>
                  <a:cubicBezTo>
                    <a:pt x="8933" y="22982"/>
                    <a:pt x="9267" y="21128"/>
                    <a:pt x="9146" y="19304"/>
                  </a:cubicBezTo>
                  <a:cubicBezTo>
                    <a:pt x="8781" y="15323"/>
                    <a:pt x="8477" y="11949"/>
                    <a:pt x="8599" y="11949"/>
                  </a:cubicBezTo>
                  <a:cubicBezTo>
                    <a:pt x="8598" y="11948"/>
                    <a:pt x="8597" y="11948"/>
                    <a:pt x="8597" y="11948"/>
                  </a:cubicBezTo>
                  <a:cubicBezTo>
                    <a:pt x="8448" y="11948"/>
                    <a:pt x="5257" y="15310"/>
                    <a:pt x="5681" y="19396"/>
                  </a:cubicBezTo>
                  <a:cubicBezTo>
                    <a:pt x="5893" y="21432"/>
                    <a:pt x="6258" y="23469"/>
                    <a:pt x="6775" y="25444"/>
                  </a:cubicBezTo>
                  <a:cubicBezTo>
                    <a:pt x="6836" y="25748"/>
                    <a:pt x="6896" y="25991"/>
                    <a:pt x="6927" y="26174"/>
                  </a:cubicBezTo>
                  <a:lnTo>
                    <a:pt x="6988" y="26356"/>
                  </a:lnTo>
                  <a:cubicBezTo>
                    <a:pt x="6653" y="26812"/>
                    <a:pt x="6349" y="27298"/>
                    <a:pt x="6045" y="27785"/>
                  </a:cubicBezTo>
                  <a:cubicBezTo>
                    <a:pt x="5377" y="28879"/>
                    <a:pt x="4708" y="30004"/>
                    <a:pt x="4070" y="31159"/>
                  </a:cubicBezTo>
                  <a:lnTo>
                    <a:pt x="3918" y="31402"/>
                  </a:lnTo>
                  <a:cubicBezTo>
                    <a:pt x="4495" y="29700"/>
                    <a:pt x="4617" y="27846"/>
                    <a:pt x="4282" y="26052"/>
                  </a:cubicBezTo>
                  <a:cubicBezTo>
                    <a:pt x="3492" y="22131"/>
                    <a:pt x="2823" y="18788"/>
                    <a:pt x="2945" y="18757"/>
                  </a:cubicBezTo>
                  <a:cubicBezTo>
                    <a:pt x="2944" y="18757"/>
                    <a:pt x="2944" y="18757"/>
                    <a:pt x="2943" y="18757"/>
                  </a:cubicBezTo>
                  <a:cubicBezTo>
                    <a:pt x="2801" y="18757"/>
                    <a:pt x="0" y="22482"/>
                    <a:pt x="848" y="26508"/>
                  </a:cubicBezTo>
                  <a:cubicBezTo>
                    <a:pt x="1304" y="28545"/>
                    <a:pt x="1881" y="30520"/>
                    <a:pt x="2641" y="32466"/>
                  </a:cubicBezTo>
                  <a:cubicBezTo>
                    <a:pt x="2763" y="32861"/>
                    <a:pt x="2854" y="33134"/>
                    <a:pt x="2915" y="33317"/>
                  </a:cubicBezTo>
                  <a:cubicBezTo>
                    <a:pt x="2641" y="33833"/>
                    <a:pt x="2428" y="34350"/>
                    <a:pt x="2215" y="34897"/>
                  </a:cubicBezTo>
                  <a:cubicBezTo>
                    <a:pt x="2156" y="35016"/>
                    <a:pt x="2265" y="35123"/>
                    <a:pt x="2373" y="35123"/>
                  </a:cubicBezTo>
                  <a:cubicBezTo>
                    <a:pt x="2431" y="35123"/>
                    <a:pt x="2488" y="35093"/>
                    <a:pt x="2519" y="35019"/>
                  </a:cubicBezTo>
                  <a:cubicBezTo>
                    <a:pt x="2823" y="34533"/>
                    <a:pt x="3097" y="34016"/>
                    <a:pt x="3340" y="33499"/>
                  </a:cubicBezTo>
                  <a:lnTo>
                    <a:pt x="3492" y="33469"/>
                  </a:lnTo>
                  <a:cubicBezTo>
                    <a:pt x="3674" y="33408"/>
                    <a:pt x="3918" y="33317"/>
                    <a:pt x="4191" y="33226"/>
                  </a:cubicBezTo>
                  <a:cubicBezTo>
                    <a:pt x="5468" y="32891"/>
                    <a:pt x="7656" y="32344"/>
                    <a:pt x="10088" y="31767"/>
                  </a:cubicBezTo>
                  <a:cubicBezTo>
                    <a:pt x="13827" y="30832"/>
                    <a:pt x="15831" y="27892"/>
                    <a:pt x="15863" y="27727"/>
                  </a:cubicBezTo>
                  <a:lnTo>
                    <a:pt x="15863" y="27727"/>
                  </a:lnTo>
                  <a:cubicBezTo>
                    <a:pt x="15813" y="27817"/>
                    <a:pt x="12623" y="27887"/>
                    <a:pt x="8781" y="28788"/>
                  </a:cubicBezTo>
                  <a:cubicBezTo>
                    <a:pt x="7079" y="29213"/>
                    <a:pt x="5559" y="30156"/>
                    <a:pt x="4434" y="31493"/>
                  </a:cubicBezTo>
                  <a:cubicBezTo>
                    <a:pt x="4921" y="30581"/>
                    <a:pt x="5468" y="29669"/>
                    <a:pt x="5985" y="28788"/>
                  </a:cubicBezTo>
                  <a:cubicBezTo>
                    <a:pt x="6440" y="28028"/>
                    <a:pt x="6927" y="27298"/>
                    <a:pt x="7413" y="26569"/>
                  </a:cubicBezTo>
                  <a:cubicBezTo>
                    <a:pt x="7595" y="26539"/>
                    <a:pt x="7899" y="26478"/>
                    <a:pt x="8295" y="26387"/>
                  </a:cubicBezTo>
                  <a:cubicBezTo>
                    <a:pt x="9602" y="26174"/>
                    <a:pt x="11820" y="25870"/>
                    <a:pt x="14313" y="25535"/>
                  </a:cubicBezTo>
                  <a:cubicBezTo>
                    <a:pt x="18143" y="25023"/>
                    <a:pt x="20447" y="22296"/>
                    <a:pt x="20483" y="22134"/>
                  </a:cubicBezTo>
                  <a:lnTo>
                    <a:pt x="20483" y="22134"/>
                  </a:lnTo>
                  <a:cubicBezTo>
                    <a:pt x="20475" y="22147"/>
                    <a:pt x="20388" y="22152"/>
                    <a:pt x="20232" y="22152"/>
                  </a:cubicBezTo>
                  <a:cubicBezTo>
                    <a:pt x="19922" y="22152"/>
                    <a:pt x="19339" y="22135"/>
                    <a:pt x="18558" y="22135"/>
                  </a:cubicBezTo>
                  <a:cubicBezTo>
                    <a:pt x="17249" y="22135"/>
                    <a:pt x="15382" y="22182"/>
                    <a:pt x="13310" y="22435"/>
                  </a:cubicBezTo>
                  <a:cubicBezTo>
                    <a:pt x="11577" y="22678"/>
                    <a:pt x="9966" y="23469"/>
                    <a:pt x="8690" y="24684"/>
                  </a:cubicBezTo>
                  <a:cubicBezTo>
                    <a:pt x="9115" y="24076"/>
                    <a:pt x="9541" y="23469"/>
                    <a:pt x="9997" y="22891"/>
                  </a:cubicBezTo>
                  <a:cubicBezTo>
                    <a:pt x="10757" y="21827"/>
                    <a:pt x="11577" y="20824"/>
                    <a:pt x="12428" y="19821"/>
                  </a:cubicBezTo>
                  <a:lnTo>
                    <a:pt x="12550" y="19821"/>
                  </a:lnTo>
                  <a:cubicBezTo>
                    <a:pt x="12732" y="19791"/>
                    <a:pt x="13006" y="19760"/>
                    <a:pt x="13340" y="19730"/>
                  </a:cubicBezTo>
                  <a:cubicBezTo>
                    <a:pt x="14678" y="19669"/>
                    <a:pt x="16927" y="19608"/>
                    <a:pt x="19419" y="19548"/>
                  </a:cubicBezTo>
                  <a:cubicBezTo>
                    <a:pt x="23340" y="19426"/>
                    <a:pt x="25984" y="16934"/>
                    <a:pt x="25985" y="16812"/>
                  </a:cubicBezTo>
                  <a:lnTo>
                    <a:pt x="25985" y="16812"/>
                  </a:lnTo>
                  <a:cubicBezTo>
                    <a:pt x="25985" y="16823"/>
                    <a:pt x="25961" y="16827"/>
                    <a:pt x="25914" y="16827"/>
                  </a:cubicBezTo>
                  <a:cubicBezTo>
                    <a:pt x="25451" y="16827"/>
                    <a:pt x="22763" y="16352"/>
                    <a:pt x="19355" y="16352"/>
                  </a:cubicBezTo>
                  <a:cubicBezTo>
                    <a:pt x="19176" y="16352"/>
                    <a:pt x="18995" y="16353"/>
                    <a:pt x="18812" y="16356"/>
                  </a:cubicBezTo>
                  <a:cubicBezTo>
                    <a:pt x="17018" y="16417"/>
                    <a:pt x="15286" y="17055"/>
                    <a:pt x="13857" y="18149"/>
                  </a:cubicBezTo>
                  <a:cubicBezTo>
                    <a:pt x="15164" y="16690"/>
                    <a:pt x="16501" y="15292"/>
                    <a:pt x="17900" y="13955"/>
                  </a:cubicBezTo>
                  <a:lnTo>
                    <a:pt x="18872" y="13955"/>
                  </a:lnTo>
                  <a:cubicBezTo>
                    <a:pt x="20179" y="14016"/>
                    <a:pt x="22459" y="14198"/>
                    <a:pt x="24951" y="14380"/>
                  </a:cubicBezTo>
                  <a:cubicBezTo>
                    <a:pt x="25177" y="14396"/>
                    <a:pt x="25399" y="14404"/>
                    <a:pt x="25618" y="14404"/>
                  </a:cubicBezTo>
                  <a:cubicBezTo>
                    <a:pt x="29173" y="14404"/>
                    <a:pt x="31789" y="12429"/>
                    <a:pt x="31790" y="12313"/>
                  </a:cubicBezTo>
                  <a:lnTo>
                    <a:pt x="31790" y="12313"/>
                  </a:lnTo>
                  <a:cubicBezTo>
                    <a:pt x="31790" y="12321"/>
                    <a:pt x="31779" y="12324"/>
                    <a:pt x="31757" y="12324"/>
                  </a:cubicBezTo>
                  <a:cubicBezTo>
                    <a:pt x="31415" y="12324"/>
                    <a:pt x="28449" y="11474"/>
                    <a:pt x="24678" y="11189"/>
                  </a:cubicBezTo>
                  <a:cubicBezTo>
                    <a:pt x="24482" y="11176"/>
                    <a:pt x="24287" y="11170"/>
                    <a:pt x="24092" y="11170"/>
                  </a:cubicBezTo>
                  <a:cubicBezTo>
                    <a:pt x="22441" y="11170"/>
                    <a:pt x="20833" y="11629"/>
                    <a:pt x="19419" y="12526"/>
                  </a:cubicBezTo>
                  <a:lnTo>
                    <a:pt x="19571" y="12374"/>
                  </a:lnTo>
                  <a:cubicBezTo>
                    <a:pt x="20210" y="11797"/>
                    <a:pt x="20848" y="11250"/>
                    <a:pt x="21486" y="10702"/>
                  </a:cubicBezTo>
                  <a:cubicBezTo>
                    <a:pt x="21669" y="10672"/>
                    <a:pt x="21851" y="10581"/>
                    <a:pt x="22125" y="10490"/>
                  </a:cubicBezTo>
                  <a:lnTo>
                    <a:pt x="22216" y="10459"/>
                  </a:lnTo>
                  <a:cubicBezTo>
                    <a:pt x="24222" y="9730"/>
                    <a:pt x="26137" y="8757"/>
                    <a:pt x="27900" y="7572"/>
                  </a:cubicBezTo>
                  <a:cubicBezTo>
                    <a:pt x="29967" y="6082"/>
                    <a:pt x="31790" y="4319"/>
                    <a:pt x="33341" y="2283"/>
                  </a:cubicBezTo>
                  <a:lnTo>
                    <a:pt x="33341" y="2283"/>
                  </a:lnTo>
                  <a:cubicBezTo>
                    <a:pt x="30696" y="2587"/>
                    <a:pt x="28173" y="3499"/>
                    <a:pt x="25954" y="4988"/>
                  </a:cubicBezTo>
                  <a:cubicBezTo>
                    <a:pt x="24283" y="6173"/>
                    <a:pt x="22885" y="7663"/>
                    <a:pt x="21821" y="9365"/>
                  </a:cubicBezTo>
                  <a:cubicBezTo>
                    <a:pt x="21517" y="9851"/>
                    <a:pt x="21304" y="10216"/>
                    <a:pt x="21182" y="10459"/>
                  </a:cubicBezTo>
                  <a:lnTo>
                    <a:pt x="20027" y="11493"/>
                  </a:lnTo>
                  <a:cubicBezTo>
                    <a:pt x="19693" y="11797"/>
                    <a:pt x="19359" y="12101"/>
                    <a:pt x="19024" y="12374"/>
                  </a:cubicBezTo>
                  <a:cubicBezTo>
                    <a:pt x="20210" y="10915"/>
                    <a:pt x="21000" y="9152"/>
                    <a:pt x="21304" y="7268"/>
                  </a:cubicBezTo>
                  <a:cubicBezTo>
                    <a:pt x="21818" y="3334"/>
                    <a:pt x="22303" y="3"/>
                    <a:pt x="22397" y="3"/>
                  </a:cubicBezTo>
                  <a:cubicBezTo>
                    <a:pt x="22397" y="3"/>
                    <a:pt x="22398" y="3"/>
                    <a:pt x="22398" y="3"/>
                  </a:cubicBezTo>
                  <a:cubicBezTo>
                    <a:pt x="22397" y="2"/>
                    <a:pt x="22394" y="1"/>
                    <a:pt x="22390"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1" name="Google Shape;181;p16"/>
            <p:cNvSpPr/>
            <p:nvPr/>
          </p:nvSpPr>
          <p:spPr>
            <a:xfrm>
              <a:off x="-4993700" y="-10"/>
              <a:ext cx="1138629" cy="1200168"/>
            </a:xfrm>
            <a:custGeom>
              <a:avLst/>
              <a:gdLst/>
              <a:ahLst/>
              <a:cxnLst/>
              <a:rect l="l" t="t" r="r" b="b"/>
              <a:pathLst>
                <a:path w="33342" h="35144" extrusionOk="0">
                  <a:moveTo>
                    <a:pt x="31822" y="12344"/>
                  </a:moveTo>
                  <a:lnTo>
                    <a:pt x="31822" y="12344"/>
                  </a:lnTo>
                  <a:cubicBezTo>
                    <a:pt x="31821" y="12345"/>
                    <a:pt x="31821" y="12346"/>
                    <a:pt x="31820" y="12348"/>
                  </a:cubicBezTo>
                  <a:lnTo>
                    <a:pt x="31820" y="12348"/>
                  </a:lnTo>
                  <a:cubicBezTo>
                    <a:pt x="31821" y="12347"/>
                    <a:pt x="31822" y="12345"/>
                    <a:pt x="31822" y="12344"/>
                  </a:cubicBezTo>
                  <a:close/>
                  <a:moveTo>
                    <a:pt x="26016" y="16812"/>
                  </a:moveTo>
                  <a:cubicBezTo>
                    <a:pt x="26016" y="16813"/>
                    <a:pt x="26015" y="16815"/>
                    <a:pt x="26014" y="16816"/>
                  </a:cubicBezTo>
                  <a:lnTo>
                    <a:pt x="26014" y="16816"/>
                  </a:lnTo>
                  <a:cubicBezTo>
                    <a:pt x="26015" y="16815"/>
                    <a:pt x="26016" y="16813"/>
                    <a:pt x="26016" y="16812"/>
                  </a:cubicBezTo>
                  <a:close/>
                  <a:moveTo>
                    <a:pt x="20514" y="22131"/>
                  </a:moveTo>
                  <a:cubicBezTo>
                    <a:pt x="20514" y="22132"/>
                    <a:pt x="20514" y="22134"/>
                    <a:pt x="20513" y="22136"/>
                  </a:cubicBezTo>
                  <a:lnTo>
                    <a:pt x="20513" y="22136"/>
                  </a:lnTo>
                  <a:cubicBezTo>
                    <a:pt x="20515" y="22135"/>
                    <a:pt x="20515" y="22133"/>
                    <a:pt x="20514" y="22131"/>
                  </a:cubicBezTo>
                  <a:close/>
                  <a:moveTo>
                    <a:pt x="15864" y="27754"/>
                  </a:moveTo>
                  <a:cubicBezTo>
                    <a:pt x="15864" y="27755"/>
                    <a:pt x="15864" y="27757"/>
                    <a:pt x="15864" y="27759"/>
                  </a:cubicBezTo>
                  <a:lnTo>
                    <a:pt x="15864" y="27759"/>
                  </a:lnTo>
                  <a:cubicBezTo>
                    <a:pt x="15865" y="27757"/>
                    <a:pt x="15865" y="27756"/>
                    <a:pt x="15864" y="27754"/>
                  </a:cubicBezTo>
                  <a:close/>
                  <a:moveTo>
                    <a:pt x="22420" y="1"/>
                  </a:moveTo>
                  <a:cubicBezTo>
                    <a:pt x="22177" y="1"/>
                    <a:pt x="18348" y="2624"/>
                    <a:pt x="17870" y="6629"/>
                  </a:cubicBezTo>
                  <a:cubicBezTo>
                    <a:pt x="17627" y="8666"/>
                    <a:pt x="17536" y="10702"/>
                    <a:pt x="17596" y="12708"/>
                  </a:cubicBezTo>
                  <a:lnTo>
                    <a:pt x="17596" y="13438"/>
                  </a:lnTo>
                  <a:lnTo>
                    <a:pt x="17596" y="13711"/>
                  </a:lnTo>
                  <a:cubicBezTo>
                    <a:pt x="16654" y="14593"/>
                    <a:pt x="15742" y="15535"/>
                    <a:pt x="14861" y="16477"/>
                  </a:cubicBezTo>
                  <a:cubicBezTo>
                    <a:pt x="14375" y="16994"/>
                    <a:pt x="13888" y="17541"/>
                    <a:pt x="13402" y="18058"/>
                  </a:cubicBezTo>
                  <a:cubicBezTo>
                    <a:pt x="14375" y="16477"/>
                    <a:pt x="14952" y="14684"/>
                    <a:pt x="15043" y="12830"/>
                  </a:cubicBezTo>
                  <a:cubicBezTo>
                    <a:pt x="15134" y="8836"/>
                    <a:pt x="15225" y="5474"/>
                    <a:pt x="15346" y="5474"/>
                  </a:cubicBezTo>
                  <a:cubicBezTo>
                    <a:pt x="15346" y="5474"/>
                    <a:pt x="15347" y="5474"/>
                    <a:pt x="15347" y="5474"/>
                  </a:cubicBezTo>
                  <a:cubicBezTo>
                    <a:pt x="15346" y="5474"/>
                    <a:pt x="15344" y="5473"/>
                    <a:pt x="15343" y="5473"/>
                  </a:cubicBezTo>
                  <a:cubicBezTo>
                    <a:pt x="15154" y="5473"/>
                    <a:pt x="11608" y="8463"/>
                    <a:pt x="11578" y="12526"/>
                  </a:cubicBezTo>
                  <a:cubicBezTo>
                    <a:pt x="11548" y="14593"/>
                    <a:pt x="11700" y="16629"/>
                    <a:pt x="11973" y="18666"/>
                  </a:cubicBezTo>
                  <a:cubicBezTo>
                    <a:pt x="12004" y="18939"/>
                    <a:pt x="12034" y="19183"/>
                    <a:pt x="12034" y="19365"/>
                  </a:cubicBezTo>
                  <a:lnTo>
                    <a:pt x="12064" y="19578"/>
                  </a:lnTo>
                  <a:lnTo>
                    <a:pt x="12064" y="19608"/>
                  </a:lnTo>
                  <a:cubicBezTo>
                    <a:pt x="10697" y="21249"/>
                    <a:pt x="9420" y="22921"/>
                    <a:pt x="8174" y="24623"/>
                  </a:cubicBezTo>
                  <a:cubicBezTo>
                    <a:pt x="8964" y="22982"/>
                    <a:pt x="9298" y="21128"/>
                    <a:pt x="9146" y="19304"/>
                  </a:cubicBezTo>
                  <a:cubicBezTo>
                    <a:pt x="8782" y="15322"/>
                    <a:pt x="8478" y="11948"/>
                    <a:pt x="8599" y="11948"/>
                  </a:cubicBezTo>
                  <a:cubicBezTo>
                    <a:pt x="8599" y="11948"/>
                    <a:pt x="8598" y="11948"/>
                    <a:pt x="8598" y="11948"/>
                  </a:cubicBezTo>
                  <a:cubicBezTo>
                    <a:pt x="8449" y="11948"/>
                    <a:pt x="5258" y="15310"/>
                    <a:pt x="5681" y="19395"/>
                  </a:cubicBezTo>
                  <a:cubicBezTo>
                    <a:pt x="5925" y="21432"/>
                    <a:pt x="6289" y="23468"/>
                    <a:pt x="6806" y="25444"/>
                  </a:cubicBezTo>
                  <a:cubicBezTo>
                    <a:pt x="6867" y="25748"/>
                    <a:pt x="6897" y="25991"/>
                    <a:pt x="6958" y="26174"/>
                  </a:cubicBezTo>
                  <a:lnTo>
                    <a:pt x="6988" y="26356"/>
                  </a:lnTo>
                  <a:cubicBezTo>
                    <a:pt x="6684" y="26812"/>
                    <a:pt x="6380" y="27298"/>
                    <a:pt x="6077" y="27785"/>
                  </a:cubicBezTo>
                  <a:cubicBezTo>
                    <a:pt x="5377" y="28879"/>
                    <a:pt x="4709" y="30003"/>
                    <a:pt x="4070" y="31158"/>
                  </a:cubicBezTo>
                  <a:lnTo>
                    <a:pt x="3918" y="31402"/>
                  </a:lnTo>
                  <a:cubicBezTo>
                    <a:pt x="4496" y="29699"/>
                    <a:pt x="4618" y="27845"/>
                    <a:pt x="4314" y="26052"/>
                  </a:cubicBezTo>
                  <a:cubicBezTo>
                    <a:pt x="3493" y="22131"/>
                    <a:pt x="2855" y="18787"/>
                    <a:pt x="2946" y="18757"/>
                  </a:cubicBezTo>
                  <a:cubicBezTo>
                    <a:pt x="2945" y="18757"/>
                    <a:pt x="2945" y="18757"/>
                    <a:pt x="2944" y="18757"/>
                  </a:cubicBezTo>
                  <a:cubicBezTo>
                    <a:pt x="2801" y="18757"/>
                    <a:pt x="1" y="22482"/>
                    <a:pt x="879" y="26508"/>
                  </a:cubicBezTo>
                  <a:cubicBezTo>
                    <a:pt x="1304" y="28514"/>
                    <a:pt x="1882" y="30520"/>
                    <a:pt x="2611" y="32435"/>
                  </a:cubicBezTo>
                  <a:cubicBezTo>
                    <a:pt x="2733" y="32830"/>
                    <a:pt x="2855" y="33104"/>
                    <a:pt x="2885" y="33316"/>
                  </a:cubicBezTo>
                  <a:cubicBezTo>
                    <a:pt x="2642" y="33803"/>
                    <a:pt x="2399" y="34320"/>
                    <a:pt x="2216" y="34867"/>
                  </a:cubicBezTo>
                  <a:cubicBezTo>
                    <a:pt x="2112" y="35012"/>
                    <a:pt x="2236" y="35144"/>
                    <a:pt x="2374" y="35144"/>
                  </a:cubicBezTo>
                  <a:cubicBezTo>
                    <a:pt x="2437" y="35144"/>
                    <a:pt x="2503" y="35116"/>
                    <a:pt x="2551" y="35049"/>
                  </a:cubicBezTo>
                  <a:cubicBezTo>
                    <a:pt x="2824" y="34563"/>
                    <a:pt x="3098" y="34046"/>
                    <a:pt x="3371" y="33529"/>
                  </a:cubicBezTo>
                  <a:lnTo>
                    <a:pt x="3493" y="33499"/>
                  </a:lnTo>
                  <a:cubicBezTo>
                    <a:pt x="3675" y="33438"/>
                    <a:pt x="3918" y="33347"/>
                    <a:pt x="4222" y="33256"/>
                  </a:cubicBezTo>
                  <a:cubicBezTo>
                    <a:pt x="5499" y="32921"/>
                    <a:pt x="7687" y="32374"/>
                    <a:pt x="10089" y="31797"/>
                  </a:cubicBezTo>
                  <a:cubicBezTo>
                    <a:pt x="13811" y="30866"/>
                    <a:pt x="15844" y="27919"/>
                    <a:pt x="15864" y="27759"/>
                  </a:cubicBezTo>
                  <a:lnTo>
                    <a:pt x="15864" y="27759"/>
                  </a:lnTo>
                  <a:cubicBezTo>
                    <a:pt x="15811" y="27847"/>
                    <a:pt x="12605" y="27892"/>
                    <a:pt x="8782" y="28788"/>
                  </a:cubicBezTo>
                  <a:cubicBezTo>
                    <a:pt x="7080" y="29213"/>
                    <a:pt x="5560" y="30155"/>
                    <a:pt x="4435" y="31493"/>
                  </a:cubicBezTo>
                  <a:cubicBezTo>
                    <a:pt x="4952" y="30581"/>
                    <a:pt x="5469" y="29699"/>
                    <a:pt x="6016" y="28818"/>
                  </a:cubicBezTo>
                  <a:cubicBezTo>
                    <a:pt x="6472" y="28058"/>
                    <a:pt x="6928" y="27329"/>
                    <a:pt x="7414" y="26599"/>
                  </a:cubicBezTo>
                  <a:cubicBezTo>
                    <a:pt x="7627" y="26538"/>
                    <a:pt x="7931" y="26477"/>
                    <a:pt x="8295" y="26417"/>
                  </a:cubicBezTo>
                  <a:cubicBezTo>
                    <a:pt x="9602" y="26204"/>
                    <a:pt x="11852" y="25900"/>
                    <a:pt x="14314" y="25566"/>
                  </a:cubicBezTo>
                  <a:cubicBezTo>
                    <a:pt x="18128" y="25025"/>
                    <a:pt x="20458" y="22318"/>
                    <a:pt x="20513" y="22136"/>
                  </a:cubicBezTo>
                  <a:lnTo>
                    <a:pt x="20513" y="22136"/>
                  </a:lnTo>
                  <a:cubicBezTo>
                    <a:pt x="20500" y="22157"/>
                    <a:pt x="20373" y="22163"/>
                    <a:pt x="20150" y="22163"/>
                  </a:cubicBezTo>
                  <a:cubicBezTo>
                    <a:pt x="19822" y="22163"/>
                    <a:pt x="19284" y="22150"/>
                    <a:pt x="18590" y="22150"/>
                  </a:cubicBezTo>
                  <a:cubicBezTo>
                    <a:pt x="17281" y="22150"/>
                    <a:pt x="15414" y="22196"/>
                    <a:pt x="13341" y="22465"/>
                  </a:cubicBezTo>
                  <a:cubicBezTo>
                    <a:pt x="11578" y="22708"/>
                    <a:pt x="9967" y="23499"/>
                    <a:pt x="8691" y="24684"/>
                  </a:cubicBezTo>
                  <a:cubicBezTo>
                    <a:pt x="9116" y="24107"/>
                    <a:pt x="9542" y="23499"/>
                    <a:pt x="9998" y="22891"/>
                  </a:cubicBezTo>
                  <a:cubicBezTo>
                    <a:pt x="10788" y="21857"/>
                    <a:pt x="11578" y="20824"/>
                    <a:pt x="12429" y="19821"/>
                  </a:cubicBezTo>
                  <a:lnTo>
                    <a:pt x="12551" y="19821"/>
                  </a:lnTo>
                  <a:cubicBezTo>
                    <a:pt x="12764" y="19821"/>
                    <a:pt x="13037" y="19790"/>
                    <a:pt x="13371" y="19760"/>
                  </a:cubicBezTo>
                  <a:cubicBezTo>
                    <a:pt x="14679" y="19699"/>
                    <a:pt x="16958" y="19608"/>
                    <a:pt x="19451" y="19547"/>
                  </a:cubicBezTo>
                  <a:cubicBezTo>
                    <a:pt x="23300" y="19427"/>
                    <a:pt x="25930" y="16985"/>
                    <a:pt x="26014" y="16816"/>
                  </a:cubicBezTo>
                  <a:lnTo>
                    <a:pt x="26014" y="16816"/>
                  </a:lnTo>
                  <a:cubicBezTo>
                    <a:pt x="26008" y="16824"/>
                    <a:pt x="25984" y="16827"/>
                    <a:pt x="25944" y="16827"/>
                  </a:cubicBezTo>
                  <a:cubicBezTo>
                    <a:pt x="25488" y="16827"/>
                    <a:pt x="22898" y="16377"/>
                    <a:pt x="19608" y="16377"/>
                  </a:cubicBezTo>
                  <a:cubicBezTo>
                    <a:pt x="19347" y="16377"/>
                    <a:pt x="19082" y="16380"/>
                    <a:pt x="18812" y="16386"/>
                  </a:cubicBezTo>
                  <a:cubicBezTo>
                    <a:pt x="17019" y="16447"/>
                    <a:pt x="15286" y="17055"/>
                    <a:pt x="13888" y="18149"/>
                  </a:cubicBezTo>
                  <a:cubicBezTo>
                    <a:pt x="15165" y="16721"/>
                    <a:pt x="16502" y="15322"/>
                    <a:pt x="17900" y="13985"/>
                  </a:cubicBezTo>
                  <a:lnTo>
                    <a:pt x="18873" y="13985"/>
                  </a:lnTo>
                  <a:cubicBezTo>
                    <a:pt x="20211" y="14046"/>
                    <a:pt x="22460" y="14198"/>
                    <a:pt x="24952" y="14380"/>
                  </a:cubicBezTo>
                  <a:cubicBezTo>
                    <a:pt x="25203" y="14400"/>
                    <a:pt x="25450" y="14409"/>
                    <a:pt x="25692" y="14409"/>
                  </a:cubicBezTo>
                  <a:cubicBezTo>
                    <a:pt x="29194" y="14409"/>
                    <a:pt x="31734" y="12502"/>
                    <a:pt x="31820" y="12348"/>
                  </a:cubicBezTo>
                  <a:lnTo>
                    <a:pt x="31820" y="12348"/>
                  </a:lnTo>
                  <a:cubicBezTo>
                    <a:pt x="31816" y="12352"/>
                    <a:pt x="31805" y="12354"/>
                    <a:pt x="31789" y="12354"/>
                  </a:cubicBezTo>
                  <a:cubicBezTo>
                    <a:pt x="31446" y="12354"/>
                    <a:pt x="28479" y="11503"/>
                    <a:pt x="24679" y="11189"/>
                  </a:cubicBezTo>
                  <a:cubicBezTo>
                    <a:pt x="24524" y="11181"/>
                    <a:pt x="24369" y="11177"/>
                    <a:pt x="24215" y="11177"/>
                  </a:cubicBezTo>
                  <a:cubicBezTo>
                    <a:pt x="22522" y="11177"/>
                    <a:pt x="20871" y="11635"/>
                    <a:pt x="19451" y="12526"/>
                  </a:cubicBezTo>
                  <a:lnTo>
                    <a:pt x="19603" y="12404"/>
                  </a:lnTo>
                  <a:cubicBezTo>
                    <a:pt x="20211" y="11827"/>
                    <a:pt x="20849" y="11280"/>
                    <a:pt x="21487" y="10733"/>
                  </a:cubicBezTo>
                  <a:cubicBezTo>
                    <a:pt x="21670" y="10672"/>
                    <a:pt x="21882" y="10611"/>
                    <a:pt x="22125" y="10520"/>
                  </a:cubicBezTo>
                  <a:lnTo>
                    <a:pt x="22247" y="10489"/>
                  </a:lnTo>
                  <a:cubicBezTo>
                    <a:pt x="24253" y="9760"/>
                    <a:pt x="26138" y="8787"/>
                    <a:pt x="27931" y="7602"/>
                  </a:cubicBezTo>
                  <a:cubicBezTo>
                    <a:pt x="29998" y="6112"/>
                    <a:pt x="31822" y="4319"/>
                    <a:pt x="33341" y="2313"/>
                  </a:cubicBezTo>
                  <a:lnTo>
                    <a:pt x="33341" y="2313"/>
                  </a:lnTo>
                  <a:cubicBezTo>
                    <a:pt x="30697" y="2587"/>
                    <a:pt x="28174" y="3529"/>
                    <a:pt x="25986" y="4988"/>
                  </a:cubicBezTo>
                  <a:cubicBezTo>
                    <a:pt x="24314" y="6173"/>
                    <a:pt x="22916" y="7663"/>
                    <a:pt x="21821" y="9365"/>
                  </a:cubicBezTo>
                  <a:cubicBezTo>
                    <a:pt x="21548" y="9851"/>
                    <a:pt x="21335" y="10216"/>
                    <a:pt x="21214" y="10459"/>
                  </a:cubicBezTo>
                  <a:lnTo>
                    <a:pt x="20028" y="11492"/>
                  </a:lnTo>
                  <a:cubicBezTo>
                    <a:pt x="19694" y="11796"/>
                    <a:pt x="19359" y="12100"/>
                    <a:pt x="19025" y="12374"/>
                  </a:cubicBezTo>
                  <a:cubicBezTo>
                    <a:pt x="20211" y="10915"/>
                    <a:pt x="21001" y="9152"/>
                    <a:pt x="21305" y="7267"/>
                  </a:cubicBezTo>
                  <a:cubicBezTo>
                    <a:pt x="21849" y="3334"/>
                    <a:pt x="22304" y="3"/>
                    <a:pt x="22428" y="3"/>
                  </a:cubicBezTo>
                  <a:cubicBezTo>
                    <a:pt x="22428" y="3"/>
                    <a:pt x="22429" y="3"/>
                    <a:pt x="22429" y="3"/>
                  </a:cubicBezTo>
                  <a:cubicBezTo>
                    <a:pt x="22427" y="1"/>
                    <a:pt x="22424" y="1"/>
                    <a:pt x="2242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2" name="Google Shape;182;p16"/>
            <p:cNvSpPr/>
            <p:nvPr/>
          </p:nvSpPr>
          <p:spPr>
            <a:xfrm>
              <a:off x="-4409087" y="1002703"/>
              <a:ext cx="1502771" cy="696865"/>
            </a:xfrm>
            <a:custGeom>
              <a:avLst/>
              <a:gdLst/>
              <a:ahLst/>
              <a:cxnLst/>
              <a:rect l="l" t="t" r="r" b="b"/>
              <a:pathLst>
                <a:path w="44005" h="20406" extrusionOk="0">
                  <a:moveTo>
                    <a:pt x="37226" y="15444"/>
                  </a:moveTo>
                  <a:lnTo>
                    <a:pt x="37226" y="15444"/>
                  </a:lnTo>
                  <a:cubicBezTo>
                    <a:pt x="37225" y="15445"/>
                    <a:pt x="37222" y="15447"/>
                    <a:pt x="37219" y="15448"/>
                  </a:cubicBezTo>
                  <a:lnTo>
                    <a:pt x="37219" y="15448"/>
                  </a:lnTo>
                  <a:cubicBezTo>
                    <a:pt x="37222" y="15448"/>
                    <a:pt x="37225" y="15447"/>
                    <a:pt x="37226" y="15444"/>
                  </a:cubicBezTo>
                  <a:close/>
                  <a:moveTo>
                    <a:pt x="29901" y="16022"/>
                  </a:moveTo>
                  <a:cubicBezTo>
                    <a:pt x="29899" y="16023"/>
                    <a:pt x="29897" y="16024"/>
                    <a:pt x="29894" y="16026"/>
                  </a:cubicBezTo>
                  <a:lnTo>
                    <a:pt x="29894" y="16026"/>
                  </a:lnTo>
                  <a:cubicBezTo>
                    <a:pt x="29897" y="16025"/>
                    <a:pt x="29899" y="16024"/>
                    <a:pt x="29901" y="16022"/>
                  </a:cubicBezTo>
                  <a:close/>
                  <a:moveTo>
                    <a:pt x="22362" y="17481"/>
                  </a:moveTo>
                  <a:lnTo>
                    <a:pt x="22362" y="17481"/>
                  </a:lnTo>
                  <a:cubicBezTo>
                    <a:pt x="22361" y="17482"/>
                    <a:pt x="22360" y="17484"/>
                    <a:pt x="22357" y="17485"/>
                  </a:cubicBezTo>
                  <a:lnTo>
                    <a:pt x="22357" y="17485"/>
                  </a:lnTo>
                  <a:cubicBezTo>
                    <a:pt x="22360" y="17485"/>
                    <a:pt x="22362" y="17483"/>
                    <a:pt x="22362" y="17481"/>
                  </a:cubicBezTo>
                  <a:close/>
                  <a:moveTo>
                    <a:pt x="15432" y="19639"/>
                  </a:moveTo>
                  <a:cubicBezTo>
                    <a:pt x="15432" y="19640"/>
                    <a:pt x="15431" y="19641"/>
                    <a:pt x="15429" y="19643"/>
                  </a:cubicBezTo>
                  <a:lnTo>
                    <a:pt x="15429" y="19643"/>
                  </a:lnTo>
                  <a:cubicBezTo>
                    <a:pt x="15431" y="19642"/>
                    <a:pt x="15432" y="19640"/>
                    <a:pt x="15432" y="19639"/>
                  </a:cubicBezTo>
                  <a:close/>
                  <a:moveTo>
                    <a:pt x="35775" y="1"/>
                  </a:moveTo>
                  <a:cubicBezTo>
                    <a:pt x="34652" y="1"/>
                    <a:pt x="30898" y="447"/>
                    <a:pt x="28654" y="3103"/>
                  </a:cubicBezTo>
                  <a:cubicBezTo>
                    <a:pt x="27347" y="4654"/>
                    <a:pt x="26162" y="6295"/>
                    <a:pt x="25098" y="8028"/>
                  </a:cubicBezTo>
                  <a:lnTo>
                    <a:pt x="24733" y="8635"/>
                  </a:lnTo>
                  <a:lnTo>
                    <a:pt x="24581" y="8848"/>
                  </a:lnTo>
                  <a:cubicBezTo>
                    <a:pt x="23305" y="9091"/>
                    <a:pt x="22058" y="9365"/>
                    <a:pt x="20782" y="9669"/>
                  </a:cubicBezTo>
                  <a:cubicBezTo>
                    <a:pt x="20083" y="9851"/>
                    <a:pt x="19384" y="10034"/>
                    <a:pt x="18685" y="10216"/>
                  </a:cubicBezTo>
                  <a:cubicBezTo>
                    <a:pt x="20387" y="9426"/>
                    <a:pt x="21846" y="8210"/>
                    <a:pt x="22940" y="6720"/>
                  </a:cubicBezTo>
                  <a:cubicBezTo>
                    <a:pt x="25165" y="3443"/>
                    <a:pt x="27063" y="701"/>
                    <a:pt x="27192" y="701"/>
                  </a:cubicBezTo>
                  <a:cubicBezTo>
                    <a:pt x="27193" y="701"/>
                    <a:pt x="27194" y="702"/>
                    <a:pt x="27195" y="702"/>
                  </a:cubicBezTo>
                  <a:cubicBezTo>
                    <a:pt x="27191" y="696"/>
                    <a:pt x="27168" y="693"/>
                    <a:pt x="27128" y="693"/>
                  </a:cubicBezTo>
                  <a:cubicBezTo>
                    <a:pt x="26544" y="693"/>
                    <a:pt x="22307" y="1379"/>
                    <a:pt x="20174" y="4593"/>
                  </a:cubicBezTo>
                  <a:cubicBezTo>
                    <a:pt x="19049" y="6265"/>
                    <a:pt x="18046" y="8058"/>
                    <a:pt x="17195" y="9912"/>
                  </a:cubicBezTo>
                  <a:lnTo>
                    <a:pt x="16861" y="10520"/>
                  </a:lnTo>
                  <a:lnTo>
                    <a:pt x="16770" y="10702"/>
                  </a:lnTo>
                  <a:lnTo>
                    <a:pt x="16770" y="10733"/>
                  </a:lnTo>
                  <a:cubicBezTo>
                    <a:pt x="14733" y="11341"/>
                    <a:pt x="12727" y="12040"/>
                    <a:pt x="10782" y="12830"/>
                  </a:cubicBezTo>
                  <a:cubicBezTo>
                    <a:pt x="12332" y="11857"/>
                    <a:pt x="13608" y="10520"/>
                    <a:pt x="14490" y="8909"/>
                  </a:cubicBezTo>
                  <a:cubicBezTo>
                    <a:pt x="16347" y="5435"/>
                    <a:pt x="17908" y="2463"/>
                    <a:pt x="18041" y="2463"/>
                  </a:cubicBezTo>
                  <a:cubicBezTo>
                    <a:pt x="18043" y="2463"/>
                    <a:pt x="18045" y="2464"/>
                    <a:pt x="18046" y="2465"/>
                  </a:cubicBezTo>
                  <a:cubicBezTo>
                    <a:pt x="18044" y="2462"/>
                    <a:pt x="18035" y="2460"/>
                    <a:pt x="18020" y="2460"/>
                  </a:cubicBezTo>
                  <a:cubicBezTo>
                    <a:pt x="17638" y="2460"/>
                    <a:pt x="13353" y="3580"/>
                    <a:pt x="11542" y="7116"/>
                  </a:cubicBezTo>
                  <a:cubicBezTo>
                    <a:pt x="10599" y="8939"/>
                    <a:pt x="9809" y="10824"/>
                    <a:pt x="9140" y="12769"/>
                  </a:cubicBezTo>
                  <a:lnTo>
                    <a:pt x="8867" y="13468"/>
                  </a:lnTo>
                  <a:lnTo>
                    <a:pt x="8806" y="13620"/>
                  </a:lnTo>
                  <a:cubicBezTo>
                    <a:pt x="8320" y="13833"/>
                    <a:pt x="7803" y="14076"/>
                    <a:pt x="7286" y="14319"/>
                  </a:cubicBezTo>
                  <a:cubicBezTo>
                    <a:pt x="6101" y="14836"/>
                    <a:pt x="4915" y="15414"/>
                    <a:pt x="3760" y="16052"/>
                  </a:cubicBezTo>
                  <a:lnTo>
                    <a:pt x="3487" y="16174"/>
                  </a:lnTo>
                  <a:cubicBezTo>
                    <a:pt x="4915" y="15049"/>
                    <a:pt x="6010" y="13590"/>
                    <a:pt x="6739" y="11918"/>
                  </a:cubicBezTo>
                  <a:cubicBezTo>
                    <a:pt x="8214" y="8215"/>
                    <a:pt x="9481" y="5078"/>
                    <a:pt x="9593" y="5078"/>
                  </a:cubicBezTo>
                  <a:cubicBezTo>
                    <a:pt x="9594" y="5078"/>
                    <a:pt x="9595" y="5079"/>
                    <a:pt x="9596" y="5079"/>
                  </a:cubicBezTo>
                  <a:cubicBezTo>
                    <a:pt x="9594" y="5077"/>
                    <a:pt x="9588" y="5075"/>
                    <a:pt x="9579" y="5075"/>
                  </a:cubicBezTo>
                  <a:cubicBezTo>
                    <a:pt x="9264" y="5075"/>
                    <a:pt x="5057" y="6645"/>
                    <a:pt x="3608" y="10398"/>
                  </a:cubicBezTo>
                  <a:cubicBezTo>
                    <a:pt x="2879" y="12344"/>
                    <a:pt x="2271" y="14319"/>
                    <a:pt x="1815" y="16325"/>
                  </a:cubicBezTo>
                  <a:cubicBezTo>
                    <a:pt x="1724" y="16721"/>
                    <a:pt x="1633" y="17025"/>
                    <a:pt x="1602" y="17207"/>
                  </a:cubicBezTo>
                  <a:cubicBezTo>
                    <a:pt x="1085" y="17511"/>
                    <a:pt x="569" y="17815"/>
                    <a:pt x="113" y="18180"/>
                  </a:cubicBezTo>
                  <a:cubicBezTo>
                    <a:pt x="0" y="18292"/>
                    <a:pt x="96" y="18457"/>
                    <a:pt x="231" y="18457"/>
                  </a:cubicBezTo>
                  <a:cubicBezTo>
                    <a:pt x="242" y="18457"/>
                    <a:pt x="253" y="18455"/>
                    <a:pt x="265" y="18453"/>
                  </a:cubicBezTo>
                  <a:cubicBezTo>
                    <a:pt x="781" y="18210"/>
                    <a:pt x="1298" y="17936"/>
                    <a:pt x="1785" y="17633"/>
                  </a:cubicBezTo>
                  <a:lnTo>
                    <a:pt x="1906" y="17663"/>
                  </a:lnTo>
                  <a:cubicBezTo>
                    <a:pt x="2088" y="17724"/>
                    <a:pt x="2362" y="17784"/>
                    <a:pt x="2636" y="17876"/>
                  </a:cubicBezTo>
                  <a:cubicBezTo>
                    <a:pt x="3912" y="18271"/>
                    <a:pt x="6040" y="19031"/>
                    <a:pt x="8380" y="19851"/>
                  </a:cubicBezTo>
                  <a:cubicBezTo>
                    <a:pt x="9527" y="20262"/>
                    <a:pt x="10643" y="20406"/>
                    <a:pt x="11637" y="20406"/>
                  </a:cubicBezTo>
                  <a:cubicBezTo>
                    <a:pt x="13774" y="20406"/>
                    <a:pt x="15345" y="19741"/>
                    <a:pt x="15429" y="19643"/>
                  </a:cubicBezTo>
                  <a:lnTo>
                    <a:pt x="15429" y="19643"/>
                  </a:lnTo>
                  <a:cubicBezTo>
                    <a:pt x="15427" y="19644"/>
                    <a:pt x="15424" y="19645"/>
                    <a:pt x="15420" y="19645"/>
                  </a:cubicBezTo>
                  <a:cubicBezTo>
                    <a:pt x="15218" y="19645"/>
                    <a:pt x="12540" y="17982"/>
                    <a:pt x="8897" y="16660"/>
                  </a:cubicBezTo>
                  <a:cubicBezTo>
                    <a:pt x="8008" y="16347"/>
                    <a:pt x="7075" y="16186"/>
                    <a:pt x="6140" y="16186"/>
                  </a:cubicBezTo>
                  <a:cubicBezTo>
                    <a:pt x="5349" y="16186"/>
                    <a:pt x="4557" y="16301"/>
                    <a:pt x="3791" y="16538"/>
                  </a:cubicBezTo>
                  <a:cubicBezTo>
                    <a:pt x="4702" y="16052"/>
                    <a:pt x="5645" y="15566"/>
                    <a:pt x="6587" y="15110"/>
                  </a:cubicBezTo>
                  <a:cubicBezTo>
                    <a:pt x="7377" y="14745"/>
                    <a:pt x="8168" y="14380"/>
                    <a:pt x="8958" y="14046"/>
                  </a:cubicBezTo>
                  <a:cubicBezTo>
                    <a:pt x="9171" y="14107"/>
                    <a:pt x="9444" y="14228"/>
                    <a:pt x="9809" y="14380"/>
                  </a:cubicBezTo>
                  <a:cubicBezTo>
                    <a:pt x="11025" y="14927"/>
                    <a:pt x="13061" y="15900"/>
                    <a:pt x="15311" y="16964"/>
                  </a:cubicBezTo>
                  <a:cubicBezTo>
                    <a:pt x="16834" y="17686"/>
                    <a:pt x="18346" y="17898"/>
                    <a:pt x="19578" y="17898"/>
                  </a:cubicBezTo>
                  <a:cubicBezTo>
                    <a:pt x="21152" y="17898"/>
                    <a:pt x="22267" y="17552"/>
                    <a:pt x="22357" y="17485"/>
                  </a:cubicBezTo>
                  <a:lnTo>
                    <a:pt x="22357" y="17485"/>
                  </a:lnTo>
                  <a:cubicBezTo>
                    <a:pt x="22356" y="17486"/>
                    <a:pt x="22355" y="17486"/>
                    <a:pt x="22353" y="17486"/>
                  </a:cubicBezTo>
                  <a:cubicBezTo>
                    <a:pt x="22183" y="17486"/>
                    <a:pt x="19675" y="15545"/>
                    <a:pt x="16192" y="13833"/>
                  </a:cubicBezTo>
                  <a:cubicBezTo>
                    <a:pt x="15051" y="13295"/>
                    <a:pt x="13833" y="13031"/>
                    <a:pt x="12605" y="13031"/>
                  </a:cubicBezTo>
                  <a:cubicBezTo>
                    <a:pt x="12099" y="13031"/>
                    <a:pt x="11591" y="13076"/>
                    <a:pt x="11086" y="13164"/>
                  </a:cubicBezTo>
                  <a:cubicBezTo>
                    <a:pt x="11754" y="12891"/>
                    <a:pt x="12453" y="12617"/>
                    <a:pt x="13153" y="12374"/>
                  </a:cubicBezTo>
                  <a:cubicBezTo>
                    <a:pt x="14368" y="11918"/>
                    <a:pt x="15615" y="11523"/>
                    <a:pt x="16861" y="11128"/>
                  </a:cubicBezTo>
                  <a:lnTo>
                    <a:pt x="16891" y="11128"/>
                  </a:lnTo>
                  <a:lnTo>
                    <a:pt x="16982" y="11189"/>
                  </a:lnTo>
                  <a:cubicBezTo>
                    <a:pt x="17165" y="11280"/>
                    <a:pt x="17408" y="11401"/>
                    <a:pt x="17712" y="11553"/>
                  </a:cubicBezTo>
                  <a:cubicBezTo>
                    <a:pt x="18837" y="12222"/>
                    <a:pt x="20782" y="13408"/>
                    <a:pt x="22910" y="14715"/>
                  </a:cubicBezTo>
                  <a:cubicBezTo>
                    <a:pt x="24868" y="15918"/>
                    <a:pt x="26922" y="16188"/>
                    <a:pt x="28293" y="16188"/>
                  </a:cubicBezTo>
                  <a:cubicBezTo>
                    <a:pt x="29207" y="16188"/>
                    <a:pt x="29817" y="16068"/>
                    <a:pt x="29894" y="16026"/>
                  </a:cubicBezTo>
                  <a:lnTo>
                    <a:pt x="29894" y="16026"/>
                  </a:lnTo>
                  <a:cubicBezTo>
                    <a:pt x="29893" y="16026"/>
                    <a:pt x="29892" y="16026"/>
                    <a:pt x="29891" y="16026"/>
                  </a:cubicBezTo>
                  <a:cubicBezTo>
                    <a:pt x="29720" y="16026"/>
                    <a:pt x="27442" y="13809"/>
                    <a:pt x="24095" y="11736"/>
                  </a:cubicBezTo>
                  <a:cubicBezTo>
                    <a:pt x="22777" y="10918"/>
                    <a:pt x="21252" y="10490"/>
                    <a:pt x="19701" y="10490"/>
                  </a:cubicBezTo>
                  <a:cubicBezTo>
                    <a:pt x="19464" y="10490"/>
                    <a:pt x="19226" y="10500"/>
                    <a:pt x="18988" y="10520"/>
                  </a:cubicBezTo>
                  <a:cubicBezTo>
                    <a:pt x="20873" y="10003"/>
                    <a:pt x="22758" y="9578"/>
                    <a:pt x="24672" y="9213"/>
                  </a:cubicBezTo>
                  <a:lnTo>
                    <a:pt x="24855" y="9335"/>
                  </a:lnTo>
                  <a:cubicBezTo>
                    <a:pt x="25007" y="9426"/>
                    <a:pt x="25220" y="9578"/>
                    <a:pt x="25463" y="9730"/>
                  </a:cubicBezTo>
                  <a:cubicBezTo>
                    <a:pt x="26557" y="10520"/>
                    <a:pt x="28350" y="11888"/>
                    <a:pt x="30356" y="13408"/>
                  </a:cubicBezTo>
                  <a:cubicBezTo>
                    <a:pt x="32671" y="15200"/>
                    <a:pt x="35307" y="15502"/>
                    <a:pt x="36533" y="15502"/>
                  </a:cubicBezTo>
                  <a:cubicBezTo>
                    <a:pt x="36924" y="15502"/>
                    <a:pt x="37172" y="15471"/>
                    <a:pt x="37219" y="15448"/>
                  </a:cubicBezTo>
                  <a:lnTo>
                    <a:pt x="37219" y="15448"/>
                  </a:lnTo>
                  <a:cubicBezTo>
                    <a:pt x="37219" y="15448"/>
                    <a:pt x="37219" y="15448"/>
                    <a:pt x="37218" y="15448"/>
                  </a:cubicBezTo>
                  <a:cubicBezTo>
                    <a:pt x="37066" y="15448"/>
                    <a:pt x="34993" y="13015"/>
                    <a:pt x="31876" y="10581"/>
                  </a:cubicBezTo>
                  <a:cubicBezTo>
                    <a:pt x="30387" y="9486"/>
                    <a:pt x="28594" y="8879"/>
                    <a:pt x="26770" y="8848"/>
                  </a:cubicBezTo>
                  <a:lnTo>
                    <a:pt x="26952" y="8818"/>
                  </a:lnTo>
                  <a:cubicBezTo>
                    <a:pt x="27773" y="8666"/>
                    <a:pt x="28624" y="8575"/>
                    <a:pt x="29445" y="8453"/>
                  </a:cubicBezTo>
                  <a:cubicBezTo>
                    <a:pt x="29627" y="8514"/>
                    <a:pt x="29840" y="8575"/>
                    <a:pt x="30113" y="8635"/>
                  </a:cubicBezTo>
                  <a:lnTo>
                    <a:pt x="30235" y="8666"/>
                  </a:lnTo>
                  <a:cubicBezTo>
                    <a:pt x="32187" y="9125"/>
                    <a:pt x="34193" y="9367"/>
                    <a:pt x="36227" y="9367"/>
                  </a:cubicBezTo>
                  <a:cubicBezTo>
                    <a:pt x="36347" y="9367"/>
                    <a:pt x="36467" y="9367"/>
                    <a:pt x="36588" y="9365"/>
                  </a:cubicBezTo>
                  <a:cubicBezTo>
                    <a:pt x="39110" y="9243"/>
                    <a:pt x="41603" y="8787"/>
                    <a:pt x="44004" y="7936"/>
                  </a:cubicBezTo>
                  <a:cubicBezTo>
                    <a:pt x="41741" y="6776"/>
                    <a:pt x="39229" y="6169"/>
                    <a:pt x="36679" y="6169"/>
                  </a:cubicBezTo>
                  <a:cubicBezTo>
                    <a:pt x="36558" y="6169"/>
                    <a:pt x="36436" y="6171"/>
                    <a:pt x="36314" y="6173"/>
                  </a:cubicBezTo>
                  <a:cubicBezTo>
                    <a:pt x="34308" y="6234"/>
                    <a:pt x="32302" y="6690"/>
                    <a:pt x="30448" y="7541"/>
                  </a:cubicBezTo>
                  <a:cubicBezTo>
                    <a:pt x="29961" y="7784"/>
                    <a:pt x="29566" y="7967"/>
                    <a:pt x="29323" y="8119"/>
                  </a:cubicBezTo>
                  <a:lnTo>
                    <a:pt x="27803" y="8331"/>
                  </a:lnTo>
                  <a:cubicBezTo>
                    <a:pt x="27378" y="8392"/>
                    <a:pt x="26922" y="8453"/>
                    <a:pt x="26496" y="8544"/>
                  </a:cubicBezTo>
                  <a:cubicBezTo>
                    <a:pt x="28290" y="7936"/>
                    <a:pt x="29901" y="6903"/>
                    <a:pt x="31177" y="5505"/>
                  </a:cubicBezTo>
                  <a:cubicBezTo>
                    <a:pt x="33746" y="2548"/>
                    <a:pt x="35962" y="31"/>
                    <a:pt x="36096" y="31"/>
                  </a:cubicBezTo>
                  <a:cubicBezTo>
                    <a:pt x="36098" y="31"/>
                    <a:pt x="36100" y="32"/>
                    <a:pt x="36101" y="33"/>
                  </a:cubicBezTo>
                  <a:cubicBezTo>
                    <a:pt x="36092" y="15"/>
                    <a:pt x="35975" y="1"/>
                    <a:pt x="35775"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3" name="Google Shape;183;p16"/>
            <p:cNvSpPr/>
            <p:nvPr/>
          </p:nvSpPr>
          <p:spPr>
            <a:xfrm>
              <a:off x="-4805841" y="890964"/>
              <a:ext cx="214804" cy="428514"/>
            </a:xfrm>
            <a:custGeom>
              <a:avLst/>
              <a:gdLst/>
              <a:ahLst/>
              <a:cxnLst/>
              <a:rect l="l" t="t" r="r" b="b"/>
              <a:pathLst>
                <a:path w="6290" h="12548" extrusionOk="0">
                  <a:moveTo>
                    <a:pt x="571" y="1"/>
                  </a:moveTo>
                  <a:cubicBezTo>
                    <a:pt x="232" y="1"/>
                    <a:pt x="1" y="515"/>
                    <a:pt x="363" y="722"/>
                  </a:cubicBezTo>
                  <a:cubicBezTo>
                    <a:pt x="2247" y="1786"/>
                    <a:pt x="3980" y="3457"/>
                    <a:pt x="4709" y="5524"/>
                  </a:cubicBezTo>
                  <a:cubicBezTo>
                    <a:pt x="5439" y="7561"/>
                    <a:pt x="4497" y="10023"/>
                    <a:pt x="3980" y="12059"/>
                  </a:cubicBezTo>
                  <a:cubicBezTo>
                    <a:pt x="3906" y="12353"/>
                    <a:pt x="4144" y="12547"/>
                    <a:pt x="4370" y="12547"/>
                  </a:cubicBezTo>
                  <a:cubicBezTo>
                    <a:pt x="4518" y="12547"/>
                    <a:pt x="4661" y="12464"/>
                    <a:pt x="4709" y="12272"/>
                  </a:cubicBezTo>
                  <a:cubicBezTo>
                    <a:pt x="5287" y="9992"/>
                    <a:pt x="6290" y="7348"/>
                    <a:pt x="5348" y="5038"/>
                  </a:cubicBezTo>
                  <a:cubicBezTo>
                    <a:pt x="4405" y="2910"/>
                    <a:pt x="2794" y="1178"/>
                    <a:pt x="758" y="53"/>
                  </a:cubicBezTo>
                  <a:cubicBezTo>
                    <a:pt x="694" y="17"/>
                    <a:pt x="631" y="1"/>
                    <a:pt x="571"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4" name="Google Shape;184;p16"/>
            <p:cNvSpPr/>
            <p:nvPr/>
          </p:nvSpPr>
          <p:spPr>
            <a:xfrm>
              <a:off x="-4721832" y="939457"/>
              <a:ext cx="83053" cy="114232"/>
            </a:xfrm>
            <a:custGeom>
              <a:avLst/>
              <a:gdLst/>
              <a:ahLst/>
              <a:cxnLst/>
              <a:rect l="l" t="t" r="r" b="b"/>
              <a:pathLst>
                <a:path w="2432" h="3345" extrusionOk="0">
                  <a:moveTo>
                    <a:pt x="1034" y="1"/>
                  </a:moveTo>
                  <a:lnTo>
                    <a:pt x="0" y="1490"/>
                  </a:lnTo>
                  <a:cubicBezTo>
                    <a:pt x="760" y="1673"/>
                    <a:pt x="2432" y="3344"/>
                    <a:pt x="2432" y="3344"/>
                  </a:cubicBezTo>
                  <a:lnTo>
                    <a:pt x="1034"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5" name="Google Shape;185;p16"/>
            <p:cNvSpPr/>
            <p:nvPr/>
          </p:nvSpPr>
          <p:spPr>
            <a:xfrm>
              <a:off x="-5056092" y="693953"/>
              <a:ext cx="383061" cy="307828"/>
            </a:xfrm>
            <a:custGeom>
              <a:avLst/>
              <a:gdLst/>
              <a:ahLst/>
              <a:cxnLst/>
              <a:rect l="l" t="t" r="r" b="b"/>
              <a:pathLst>
                <a:path w="11217" h="9014" extrusionOk="0">
                  <a:moveTo>
                    <a:pt x="1814" y="1"/>
                  </a:moveTo>
                  <a:cubicBezTo>
                    <a:pt x="1356" y="1"/>
                    <a:pt x="903" y="132"/>
                    <a:pt x="517" y="381"/>
                  </a:cubicBezTo>
                  <a:cubicBezTo>
                    <a:pt x="396" y="503"/>
                    <a:pt x="274" y="655"/>
                    <a:pt x="213" y="807"/>
                  </a:cubicBezTo>
                  <a:cubicBezTo>
                    <a:pt x="1" y="1324"/>
                    <a:pt x="244" y="1932"/>
                    <a:pt x="517" y="2418"/>
                  </a:cubicBezTo>
                  <a:cubicBezTo>
                    <a:pt x="2736" y="6278"/>
                    <a:pt x="6748" y="8740"/>
                    <a:pt x="11186" y="8983"/>
                  </a:cubicBezTo>
                  <a:lnTo>
                    <a:pt x="11217" y="9014"/>
                  </a:lnTo>
                  <a:cubicBezTo>
                    <a:pt x="10943" y="6673"/>
                    <a:pt x="9910" y="4515"/>
                    <a:pt x="8268" y="2843"/>
                  </a:cubicBezTo>
                  <a:cubicBezTo>
                    <a:pt x="6627" y="1263"/>
                    <a:pt x="4530" y="260"/>
                    <a:pt x="2280" y="47"/>
                  </a:cubicBezTo>
                  <a:cubicBezTo>
                    <a:pt x="2126" y="16"/>
                    <a:pt x="1969" y="1"/>
                    <a:pt x="1814"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6" name="Google Shape;186;p16"/>
            <p:cNvSpPr/>
            <p:nvPr/>
          </p:nvSpPr>
          <p:spPr>
            <a:xfrm>
              <a:off x="-5056092" y="706964"/>
              <a:ext cx="382036" cy="293792"/>
            </a:xfrm>
            <a:custGeom>
              <a:avLst/>
              <a:gdLst/>
              <a:ahLst/>
              <a:cxnLst/>
              <a:rect l="l" t="t" r="r" b="b"/>
              <a:pathLst>
                <a:path w="11187" h="8603" extrusionOk="0">
                  <a:moveTo>
                    <a:pt x="517" y="0"/>
                  </a:moveTo>
                  <a:cubicBezTo>
                    <a:pt x="396" y="92"/>
                    <a:pt x="274" y="243"/>
                    <a:pt x="213" y="426"/>
                  </a:cubicBezTo>
                  <a:cubicBezTo>
                    <a:pt x="1" y="943"/>
                    <a:pt x="244" y="1520"/>
                    <a:pt x="517" y="2006"/>
                  </a:cubicBezTo>
                  <a:cubicBezTo>
                    <a:pt x="2736" y="5867"/>
                    <a:pt x="6748" y="8359"/>
                    <a:pt x="11186" y="8602"/>
                  </a:cubicBezTo>
                  <a:lnTo>
                    <a:pt x="517" y="0"/>
                  </a:ln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7" name="Google Shape;187;p16"/>
            <p:cNvSpPr/>
            <p:nvPr/>
          </p:nvSpPr>
          <p:spPr>
            <a:xfrm>
              <a:off x="-4443407" y="1604084"/>
              <a:ext cx="324664" cy="583760"/>
            </a:xfrm>
            <a:custGeom>
              <a:avLst/>
              <a:gdLst/>
              <a:ahLst/>
              <a:cxnLst/>
              <a:rect l="l" t="t" r="r" b="b"/>
              <a:pathLst>
                <a:path w="9507" h="17094" extrusionOk="0">
                  <a:moveTo>
                    <a:pt x="567" y="1"/>
                  </a:moveTo>
                  <a:cubicBezTo>
                    <a:pt x="228" y="1"/>
                    <a:pt x="1" y="515"/>
                    <a:pt x="388" y="722"/>
                  </a:cubicBezTo>
                  <a:lnTo>
                    <a:pt x="358" y="722"/>
                  </a:lnTo>
                  <a:cubicBezTo>
                    <a:pt x="6103" y="3761"/>
                    <a:pt x="8686" y="10570"/>
                    <a:pt x="6437" y="16618"/>
                  </a:cubicBezTo>
                  <a:cubicBezTo>
                    <a:pt x="6327" y="16911"/>
                    <a:pt x="6547" y="17093"/>
                    <a:pt x="6780" y="17093"/>
                  </a:cubicBezTo>
                  <a:cubicBezTo>
                    <a:pt x="6934" y="17093"/>
                    <a:pt x="7094" y="17013"/>
                    <a:pt x="7166" y="16831"/>
                  </a:cubicBezTo>
                  <a:cubicBezTo>
                    <a:pt x="9507" y="10418"/>
                    <a:pt x="6771" y="3275"/>
                    <a:pt x="753" y="53"/>
                  </a:cubicBezTo>
                  <a:cubicBezTo>
                    <a:pt x="689" y="16"/>
                    <a:pt x="626" y="1"/>
                    <a:pt x="56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8" name="Google Shape;188;p16"/>
            <p:cNvSpPr/>
            <p:nvPr/>
          </p:nvSpPr>
          <p:spPr>
            <a:xfrm>
              <a:off x="-4562352" y="608646"/>
              <a:ext cx="774659" cy="817653"/>
            </a:xfrm>
            <a:custGeom>
              <a:avLst/>
              <a:gdLst/>
              <a:ahLst/>
              <a:cxnLst/>
              <a:rect l="l" t="t" r="r" b="b"/>
              <a:pathLst>
                <a:path w="22684" h="23943" extrusionOk="0">
                  <a:moveTo>
                    <a:pt x="22142" y="0"/>
                  </a:moveTo>
                  <a:cubicBezTo>
                    <a:pt x="22083" y="0"/>
                    <a:pt x="22021" y="16"/>
                    <a:pt x="21957" y="53"/>
                  </a:cubicBezTo>
                  <a:cubicBezTo>
                    <a:pt x="19525" y="1329"/>
                    <a:pt x="17397" y="3092"/>
                    <a:pt x="15665" y="5189"/>
                  </a:cubicBezTo>
                  <a:cubicBezTo>
                    <a:pt x="13811" y="7469"/>
                    <a:pt x="12747" y="10144"/>
                    <a:pt x="11409" y="12727"/>
                  </a:cubicBezTo>
                  <a:cubicBezTo>
                    <a:pt x="10194" y="14977"/>
                    <a:pt x="8613" y="17044"/>
                    <a:pt x="6698" y="18776"/>
                  </a:cubicBezTo>
                  <a:cubicBezTo>
                    <a:pt x="4874" y="20539"/>
                    <a:pt x="2777" y="22272"/>
                    <a:pt x="406" y="23184"/>
                  </a:cubicBezTo>
                  <a:cubicBezTo>
                    <a:pt x="0" y="23346"/>
                    <a:pt x="100" y="23942"/>
                    <a:pt x="449" y="23942"/>
                  </a:cubicBezTo>
                  <a:cubicBezTo>
                    <a:pt x="492" y="23942"/>
                    <a:pt x="539" y="23933"/>
                    <a:pt x="589" y="23913"/>
                  </a:cubicBezTo>
                  <a:cubicBezTo>
                    <a:pt x="2777" y="23092"/>
                    <a:pt x="4662" y="21633"/>
                    <a:pt x="6394" y="20083"/>
                  </a:cubicBezTo>
                  <a:cubicBezTo>
                    <a:pt x="8279" y="18472"/>
                    <a:pt x="9920" y="16588"/>
                    <a:pt x="11257" y="14521"/>
                  </a:cubicBezTo>
                  <a:cubicBezTo>
                    <a:pt x="12868" y="11907"/>
                    <a:pt x="13811" y="8958"/>
                    <a:pt x="15634" y="6466"/>
                  </a:cubicBezTo>
                  <a:cubicBezTo>
                    <a:pt x="17397" y="4065"/>
                    <a:pt x="19677" y="2089"/>
                    <a:pt x="22321" y="691"/>
                  </a:cubicBezTo>
                  <a:cubicBezTo>
                    <a:pt x="22683" y="510"/>
                    <a:pt x="22474" y="0"/>
                    <a:pt x="2214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89" name="Google Shape;189;p16"/>
            <p:cNvSpPr/>
            <p:nvPr/>
          </p:nvSpPr>
          <p:spPr>
            <a:xfrm>
              <a:off x="-3930884" y="596932"/>
              <a:ext cx="140152" cy="103816"/>
            </a:xfrm>
            <a:custGeom>
              <a:avLst/>
              <a:gdLst/>
              <a:ahLst/>
              <a:cxnLst/>
              <a:rect l="l" t="t" r="r" b="b"/>
              <a:pathLst>
                <a:path w="4104" h="3040" extrusionOk="0">
                  <a:moveTo>
                    <a:pt x="2189" y="0"/>
                  </a:moveTo>
                  <a:lnTo>
                    <a:pt x="1" y="3040"/>
                  </a:lnTo>
                  <a:lnTo>
                    <a:pt x="4104" y="1277"/>
                  </a:lnTo>
                  <a:lnTo>
                    <a:pt x="2189" y="0"/>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0" name="Google Shape;190;p16"/>
            <p:cNvSpPr/>
            <p:nvPr/>
          </p:nvSpPr>
          <p:spPr>
            <a:xfrm>
              <a:off x="-3891441" y="243821"/>
              <a:ext cx="522154" cy="425816"/>
            </a:xfrm>
            <a:custGeom>
              <a:avLst/>
              <a:gdLst/>
              <a:ahLst/>
              <a:cxnLst/>
              <a:rect l="l" t="t" r="r" b="b"/>
              <a:pathLst>
                <a:path w="15290" h="12469" extrusionOk="0">
                  <a:moveTo>
                    <a:pt x="12783" y="1"/>
                  </a:moveTo>
                  <a:cubicBezTo>
                    <a:pt x="12571" y="1"/>
                    <a:pt x="12361" y="14"/>
                    <a:pt x="12159" y="36"/>
                  </a:cubicBezTo>
                  <a:cubicBezTo>
                    <a:pt x="9059" y="401"/>
                    <a:pt x="6171" y="1769"/>
                    <a:pt x="3982" y="3957"/>
                  </a:cubicBezTo>
                  <a:cubicBezTo>
                    <a:pt x="1794" y="6146"/>
                    <a:pt x="365" y="9398"/>
                    <a:pt x="1" y="12468"/>
                  </a:cubicBezTo>
                  <a:lnTo>
                    <a:pt x="61" y="12468"/>
                  </a:lnTo>
                  <a:cubicBezTo>
                    <a:pt x="6141" y="12073"/>
                    <a:pt x="11612" y="8608"/>
                    <a:pt x="14591" y="3289"/>
                  </a:cubicBezTo>
                  <a:cubicBezTo>
                    <a:pt x="14955" y="2590"/>
                    <a:pt x="15290" y="1799"/>
                    <a:pt x="14986" y="1070"/>
                  </a:cubicBezTo>
                  <a:cubicBezTo>
                    <a:pt x="14895" y="857"/>
                    <a:pt x="14743" y="644"/>
                    <a:pt x="14530" y="492"/>
                  </a:cubicBezTo>
                  <a:cubicBezTo>
                    <a:pt x="14094" y="125"/>
                    <a:pt x="13434" y="1"/>
                    <a:pt x="12783"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1" name="Google Shape;191;p16"/>
            <p:cNvSpPr/>
            <p:nvPr/>
          </p:nvSpPr>
          <p:spPr>
            <a:xfrm>
              <a:off x="-3889358" y="261648"/>
              <a:ext cx="520070" cy="407990"/>
            </a:xfrm>
            <a:custGeom>
              <a:avLst/>
              <a:gdLst/>
              <a:ahLst/>
              <a:cxnLst/>
              <a:rect l="l" t="t" r="r" b="b"/>
              <a:pathLst>
                <a:path w="15229" h="11947" extrusionOk="0">
                  <a:moveTo>
                    <a:pt x="14499" y="1"/>
                  </a:moveTo>
                  <a:lnTo>
                    <a:pt x="0" y="11946"/>
                  </a:lnTo>
                  <a:cubicBezTo>
                    <a:pt x="6080" y="11551"/>
                    <a:pt x="11551" y="8086"/>
                    <a:pt x="14530" y="2767"/>
                  </a:cubicBezTo>
                  <a:cubicBezTo>
                    <a:pt x="14894" y="2098"/>
                    <a:pt x="15229" y="1277"/>
                    <a:pt x="14925" y="578"/>
                  </a:cubicBezTo>
                  <a:cubicBezTo>
                    <a:pt x="14834" y="335"/>
                    <a:pt x="14682" y="153"/>
                    <a:pt x="14499"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2" name="Google Shape;192;p16"/>
            <p:cNvSpPr/>
            <p:nvPr/>
          </p:nvSpPr>
          <p:spPr>
            <a:xfrm>
              <a:off x="-4439514" y="983067"/>
              <a:ext cx="104875" cy="116281"/>
            </a:xfrm>
            <a:custGeom>
              <a:avLst/>
              <a:gdLst/>
              <a:ahLst/>
              <a:cxnLst/>
              <a:rect l="l" t="t" r="r" b="b"/>
              <a:pathLst>
                <a:path w="3071" h="3405" extrusionOk="0">
                  <a:moveTo>
                    <a:pt x="700" y="1"/>
                  </a:moveTo>
                  <a:cubicBezTo>
                    <a:pt x="700" y="1"/>
                    <a:pt x="761" y="2280"/>
                    <a:pt x="1" y="3405"/>
                  </a:cubicBezTo>
                  <a:cubicBezTo>
                    <a:pt x="1" y="3405"/>
                    <a:pt x="1764" y="3131"/>
                    <a:pt x="3071" y="700"/>
                  </a:cubicBezTo>
                  <a:lnTo>
                    <a:pt x="70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3" name="Google Shape;193;p16"/>
            <p:cNvSpPr/>
            <p:nvPr/>
          </p:nvSpPr>
          <p:spPr>
            <a:xfrm>
              <a:off x="-4182091" y="1688913"/>
              <a:ext cx="131887" cy="87219"/>
            </a:xfrm>
            <a:custGeom>
              <a:avLst/>
              <a:gdLst/>
              <a:ahLst/>
              <a:cxnLst/>
              <a:rect l="l" t="t" r="r" b="b"/>
              <a:pathLst>
                <a:path w="3862" h="2554" extrusionOk="0">
                  <a:moveTo>
                    <a:pt x="1" y="1"/>
                  </a:moveTo>
                  <a:cubicBezTo>
                    <a:pt x="1" y="1"/>
                    <a:pt x="2676" y="1916"/>
                    <a:pt x="2858" y="2554"/>
                  </a:cubicBezTo>
                  <a:lnTo>
                    <a:pt x="3861" y="1064"/>
                  </a:lnTo>
                  <a:cubicBezTo>
                    <a:pt x="2524" y="912"/>
                    <a:pt x="1217" y="548"/>
                    <a:pt x="1"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4" name="Google Shape;194;p16"/>
            <p:cNvSpPr/>
            <p:nvPr/>
          </p:nvSpPr>
          <p:spPr>
            <a:xfrm>
              <a:off x="-4235024" y="1834221"/>
              <a:ext cx="56074" cy="103850"/>
            </a:xfrm>
            <a:custGeom>
              <a:avLst/>
              <a:gdLst/>
              <a:ahLst/>
              <a:cxnLst/>
              <a:rect l="l" t="t" r="r" b="b"/>
              <a:pathLst>
                <a:path w="1642" h="3041" extrusionOk="0">
                  <a:moveTo>
                    <a:pt x="609" y="1"/>
                  </a:moveTo>
                  <a:lnTo>
                    <a:pt x="609" y="1"/>
                  </a:lnTo>
                  <a:cubicBezTo>
                    <a:pt x="639" y="700"/>
                    <a:pt x="426" y="1369"/>
                    <a:pt x="1" y="1946"/>
                  </a:cubicBezTo>
                  <a:lnTo>
                    <a:pt x="1612" y="3040"/>
                  </a:lnTo>
                  <a:cubicBezTo>
                    <a:pt x="1642" y="1916"/>
                    <a:pt x="1308" y="852"/>
                    <a:pt x="609"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5" name="Google Shape;195;p16"/>
            <p:cNvSpPr/>
            <p:nvPr/>
          </p:nvSpPr>
          <p:spPr>
            <a:xfrm>
              <a:off x="-4467517" y="301911"/>
              <a:ext cx="432851" cy="767351"/>
            </a:xfrm>
            <a:custGeom>
              <a:avLst/>
              <a:gdLst/>
              <a:ahLst/>
              <a:cxnLst/>
              <a:rect l="l" t="t" r="r" b="b"/>
              <a:pathLst>
                <a:path w="12675" h="22470" extrusionOk="0">
                  <a:moveTo>
                    <a:pt x="10499" y="0"/>
                  </a:moveTo>
                  <a:cubicBezTo>
                    <a:pt x="9632" y="0"/>
                    <a:pt x="8692" y="456"/>
                    <a:pt x="7933" y="980"/>
                  </a:cubicBezTo>
                  <a:cubicBezTo>
                    <a:pt x="4681" y="3259"/>
                    <a:pt x="2280" y="6603"/>
                    <a:pt x="1125" y="10433"/>
                  </a:cubicBezTo>
                  <a:cubicBezTo>
                    <a:pt x="0" y="14232"/>
                    <a:pt x="365" y="18792"/>
                    <a:pt x="1854" y="22469"/>
                  </a:cubicBezTo>
                  <a:lnTo>
                    <a:pt x="1915" y="22409"/>
                  </a:lnTo>
                  <a:cubicBezTo>
                    <a:pt x="8541" y="18214"/>
                    <a:pt x="12584" y="10980"/>
                    <a:pt x="12675" y="3138"/>
                  </a:cubicBezTo>
                  <a:cubicBezTo>
                    <a:pt x="12675" y="2135"/>
                    <a:pt x="12553" y="1041"/>
                    <a:pt x="11794" y="402"/>
                  </a:cubicBezTo>
                  <a:cubicBezTo>
                    <a:pt x="11520" y="220"/>
                    <a:pt x="11216" y="68"/>
                    <a:pt x="10912" y="37"/>
                  </a:cubicBezTo>
                  <a:cubicBezTo>
                    <a:pt x="10777" y="12"/>
                    <a:pt x="10639" y="0"/>
                    <a:pt x="10499"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6" name="Google Shape;196;p16"/>
            <p:cNvSpPr/>
            <p:nvPr/>
          </p:nvSpPr>
          <p:spPr>
            <a:xfrm>
              <a:off x="-4402154" y="303174"/>
              <a:ext cx="367488" cy="764004"/>
            </a:xfrm>
            <a:custGeom>
              <a:avLst/>
              <a:gdLst/>
              <a:ahLst/>
              <a:cxnLst/>
              <a:rect l="l" t="t" r="r" b="b"/>
              <a:pathLst>
                <a:path w="10761" h="22372" extrusionOk="0">
                  <a:moveTo>
                    <a:pt x="9028" y="0"/>
                  </a:moveTo>
                  <a:lnTo>
                    <a:pt x="1" y="22372"/>
                  </a:lnTo>
                  <a:cubicBezTo>
                    <a:pt x="6627" y="18177"/>
                    <a:pt x="10670" y="10943"/>
                    <a:pt x="10761" y="3101"/>
                  </a:cubicBezTo>
                  <a:cubicBezTo>
                    <a:pt x="10761" y="2098"/>
                    <a:pt x="10639" y="1004"/>
                    <a:pt x="9880" y="365"/>
                  </a:cubicBezTo>
                  <a:cubicBezTo>
                    <a:pt x="9636" y="183"/>
                    <a:pt x="9332" y="31"/>
                    <a:pt x="9028"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7" name="Google Shape;197;p16"/>
            <p:cNvSpPr/>
            <p:nvPr/>
          </p:nvSpPr>
          <p:spPr>
            <a:xfrm>
              <a:off x="-4499721" y="1871615"/>
              <a:ext cx="360248" cy="656705"/>
            </a:xfrm>
            <a:custGeom>
              <a:avLst/>
              <a:gdLst/>
              <a:ahLst/>
              <a:cxnLst/>
              <a:rect l="l" t="t" r="r" b="b"/>
              <a:pathLst>
                <a:path w="10549" h="19230" extrusionOk="0">
                  <a:moveTo>
                    <a:pt x="8724" y="0"/>
                  </a:moveTo>
                  <a:lnTo>
                    <a:pt x="8664" y="31"/>
                  </a:lnTo>
                  <a:cubicBezTo>
                    <a:pt x="3223" y="3769"/>
                    <a:pt x="1" y="10000"/>
                    <a:pt x="153" y="16627"/>
                  </a:cubicBezTo>
                  <a:cubicBezTo>
                    <a:pt x="183" y="17478"/>
                    <a:pt x="335" y="18420"/>
                    <a:pt x="1004" y="18906"/>
                  </a:cubicBezTo>
                  <a:cubicBezTo>
                    <a:pt x="1217" y="19089"/>
                    <a:pt x="1490" y="19180"/>
                    <a:pt x="1733" y="19210"/>
                  </a:cubicBezTo>
                  <a:cubicBezTo>
                    <a:pt x="1823" y="19223"/>
                    <a:pt x="1913" y="19229"/>
                    <a:pt x="2005" y="19229"/>
                  </a:cubicBezTo>
                  <a:cubicBezTo>
                    <a:pt x="2780" y="19229"/>
                    <a:pt x="3600" y="18791"/>
                    <a:pt x="4226" y="18329"/>
                  </a:cubicBezTo>
                  <a:cubicBezTo>
                    <a:pt x="6931" y="16292"/>
                    <a:pt x="8846" y="13405"/>
                    <a:pt x="9727" y="10122"/>
                  </a:cubicBezTo>
                  <a:cubicBezTo>
                    <a:pt x="10548" y="6900"/>
                    <a:pt x="10092" y="3040"/>
                    <a:pt x="8724" y="0"/>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8" name="Google Shape;198;p16"/>
            <p:cNvSpPr/>
            <p:nvPr/>
          </p:nvSpPr>
          <p:spPr>
            <a:xfrm>
              <a:off x="-4499721" y="1872640"/>
              <a:ext cx="295876" cy="655031"/>
            </a:xfrm>
            <a:custGeom>
              <a:avLst/>
              <a:gdLst/>
              <a:ahLst/>
              <a:cxnLst/>
              <a:rect l="l" t="t" r="r" b="b"/>
              <a:pathLst>
                <a:path w="8664" h="19181" extrusionOk="0">
                  <a:moveTo>
                    <a:pt x="8664" y="1"/>
                  </a:moveTo>
                  <a:lnTo>
                    <a:pt x="8664" y="1"/>
                  </a:lnTo>
                  <a:cubicBezTo>
                    <a:pt x="3223" y="3739"/>
                    <a:pt x="1" y="9970"/>
                    <a:pt x="153" y="16597"/>
                  </a:cubicBezTo>
                  <a:cubicBezTo>
                    <a:pt x="183" y="17448"/>
                    <a:pt x="335" y="18390"/>
                    <a:pt x="1004" y="18876"/>
                  </a:cubicBezTo>
                  <a:cubicBezTo>
                    <a:pt x="1217" y="19059"/>
                    <a:pt x="1490" y="19150"/>
                    <a:pt x="1733" y="19180"/>
                  </a:cubicBezTo>
                  <a:lnTo>
                    <a:pt x="8664" y="1"/>
                  </a:ln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199" name="Google Shape;199;p16"/>
            <p:cNvSpPr/>
            <p:nvPr/>
          </p:nvSpPr>
          <p:spPr>
            <a:xfrm>
              <a:off x="-4106313" y="1723165"/>
              <a:ext cx="543975" cy="398770"/>
            </a:xfrm>
            <a:custGeom>
              <a:avLst/>
              <a:gdLst/>
              <a:ahLst/>
              <a:cxnLst/>
              <a:rect l="l" t="t" r="r" b="b"/>
              <a:pathLst>
                <a:path w="15929" h="11677" extrusionOk="0">
                  <a:moveTo>
                    <a:pt x="1" y="1"/>
                  </a:moveTo>
                  <a:cubicBezTo>
                    <a:pt x="548" y="3040"/>
                    <a:pt x="2189" y="6201"/>
                    <a:pt x="4499" y="8238"/>
                  </a:cubicBezTo>
                  <a:cubicBezTo>
                    <a:pt x="6840" y="10305"/>
                    <a:pt x="9788" y="11521"/>
                    <a:pt x="12888" y="11673"/>
                  </a:cubicBezTo>
                  <a:cubicBezTo>
                    <a:pt x="12965" y="11675"/>
                    <a:pt x="13043" y="11677"/>
                    <a:pt x="13121" y="11677"/>
                  </a:cubicBezTo>
                  <a:cubicBezTo>
                    <a:pt x="13887" y="11677"/>
                    <a:pt x="14736" y="11533"/>
                    <a:pt x="15259" y="11065"/>
                  </a:cubicBezTo>
                  <a:cubicBezTo>
                    <a:pt x="15442" y="10913"/>
                    <a:pt x="15594" y="10700"/>
                    <a:pt x="15685" y="10457"/>
                  </a:cubicBezTo>
                  <a:cubicBezTo>
                    <a:pt x="15928" y="9727"/>
                    <a:pt x="15533" y="8937"/>
                    <a:pt x="15138" y="8299"/>
                  </a:cubicBezTo>
                  <a:cubicBezTo>
                    <a:pt x="11825" y="3162"/>
                    <a:pt x="6171" y="31"/>
                    <a:pt x="62"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0" name="Google Shape;200;p16"/>
            <p:cNvSpPr/>
            <p:nvPr/>
          </p:nvSpPr>
          <p:spPr>
            <a:xfrm>
              <a:off x="-4104229" y="1723165"/>
              <a:ext cx="541892" cy="377870"/>
            </a:xfrm>
            <a:custGeom>
              <a:avLst/>
              <a:gdLst/>
              <a:ahLst/>
              <a:cxnLst/>
              <a:rect l="l" t="t" r="r" b="b"/>
              <a:pathLst>
                <a:path w="15868" h="11065" extrusionOk="0">
                  <a:moveTo>
                    <a:pt x="1" y="1"/>
                  </a:moveTo>
                  <a:lnTo>
                    <a:pt x="15198" y="11065"/>
                  </a:lnTo>
                  <a:cubicBezTo>
                    <a:pt x="15411" y="10913"/>
                    <a:pt x="15533" y="10700"/>
                    <a:pt x="15624" y="10457"/>
                  </a:cubicBezTo>
                  <a:cubicBezTo>
                    <a:pt x="15867" y="9727"/>
                    <a:pt x="15502" y="8937"/>
                    <a:pt x="15077" y="8299"/>
                  </a:cubicBezTo>
                  <a:cubicBezTo>
                    <a:pt x="11794" y="3162"/>
                    <a:pt x="6110" y="31"/>
                    <a:pt x="1"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1" name="Google Shape;201;p16"/>
            <p:cNvSpPr/>
            <p:nvPr/>
          </p:nvSpPr>
          <p:spPr>
            <a:xfrm>
              <a:off x="-4536432" y="997410"/>
              <a:ext cx="1080950" cy="488208"/>
            </a:xfrm>
            <a:custGeom>
              <a:avLst/>
              <a:gdLst/>
              <a:ahLst/>
              <a:cxnLst/>
              <a:rect l="l" t="t" r="r" b="b"/>
              <a:pathLst>
                <a:path w="31653" h="14296" extrusionOk="0">
                  <a:moveTo>
                    <a:pt x="31150" y="0"/>
                  </a:moveTo>
                  <a:cubicBezTo>
                    <a:pt x="31088" y="0"/>
                    <a:pt x="31022" y="20"/>
                    <a:pt x="30955" y="67"/>
                  </a:cubicBezTo>
                  <a:cubicBezTo>
                    <a:pt x="26304" y="3441"/>
                    <a:pt x="21714" y="7362"/>
                    <a:pt x="16365" y="9611"/>
                  </a:cubicBezTo>
                  <a:cubicBezTo>
                    <a:pt x="11319" y="11769"/>
                    <a:pt x="5848" y="12651"/>
                    <a:pt x="468" y="13563"/>
                  </a:cubicBezTo>
                  <a:cubicBezTo>
                    <a:pt x="1" y="13621"/>
                    <a:pt x="178" y="14296"/>
                    <a:pt x="597" y="14296"/>
                  </a:cubicBezTo>
                  <a:cubicBezTo>
                    <a:pt x="614" y="14296"/>
                    <a:pt x="632" y="14294"/>
                    <a:pt x="650" y="14292"/>
                  </a:cubicBezTo>
                  <a:cubicBezTo>
                    <a:pt x="6091" y="13380"/>
                    <a:pt x="11562" y="12468"/>
                    <a:pt x="16669" y="10310"/>
                  </a:cubicBezTo>
                  <a:cubicBezTo>
                    <a:pt x="22049" y="8031"/>
                    <a:pt x="26639" y="4140"/>
                    <a:pt x="31350" y="736"/>
                  </a:cubicBezTo>
                  <a:cubicBezTo>
                    <a:pt x="31653" y="483"/>
                    <a:pt x="31453" y="0"/>
                    <a:pt x="31150"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2" name="Google Shape;202;p16"/>
            <p:cNvSpPr/>
            <p:nvPr/>
          </p:nvSpPr>
          <p:spPr>
            <a:xfrm>
              <a:off x="-4456623" y="1416532"/>
              <a:ext cx="1001039" cy="248680"/>
            </a:xfrm>
            <a:custGeom>
              <a:avLst/>
              <a:gdLst/>
              <a:ahLst/>
              <a:cxnLst/>
              <a:rect l="l" t="t" r="r" b="b"/>
              <a:pathLst>
                <a:path w="29313" h="7282" extrusionOk="0">
                  <a:moveTo>
                    <a:pt x="9169" y="1"/>
                  </a:moveTo>
                  <a:cubicBezTo>
                    <a:pt x="6249" y="1"/>
                    <a:pt x="3314" y="385"/>
                    <a:pt x="441" y="1168"/>
                  </a:cubicBezTo>
                  <a:cubicBezTo>
                    <a:pt x="0" y="1306"/>
                    <a:pt x="109" y="1918"/>
                    <a:pt x="495" y="1918"/>
                  </a:cubicBezTo>
                  <a:cubicBezTo>
                    <a:pt x="535" y="1918"/>
                    <a:pt x="578" y="1912"/>
                    <a:pt x="623" y="1897"/>
                  </a:cubicBezTo>
                  <a:lnTo>
                    <a:pt x="654" y="1928"/>
                  </a:lnTo>
                  <a:cubicBezTo>
                    <a:pt x="3479" y="1152"/>
                    <a:pt x="6361" y="772"/>
                    <a:pt x="9227" y="772"/>
                  </a:cubicBezTo>
                  <a:cubicBezTo>
                    <a:pt x="16136" y="772"/>
                    <a:pt x="22946" y="2984"/>
                    <a:pt x="28618" y="7217"/>
                  </a:cubicBezTo>
                  <a:cubicBezTo>
                    <a:pt x="28678" y="7262"/>
                    <a:pt x="28738" y="7281"/>
                    <a:pt x="28796" y="7281"/>
                  </a:cubicBezTo>
                  <a:cubicBezTo>
                    <a:pt x="29091" y="7281"/>
                    <a:pt x="29313" y="6777"/>
                    <a:pt x="28982" y="6548"/>
                  </a:cubicBezTo>
                  <a:cubicBezTo>
                    <a:pt x="23199" y="2248"/>
                    <a:pt x="16228" y="1"/>
                    <a:pt x="9169"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3" name="Google Shape;203;p16"/>
            <p:cNvSpPr/>
            <p:nvPr/>
          </p:nvSpPr>
          <p:spPr>
            <a:xfrm>
              <a:off x="-4543296" y="1234752"/>
              <a:ext cx="1369278" cy="220677"/>
            </a:xfrm>
            <a:custGeom>
              <a:avLst/>
              <a:gdLst/>
              <a:ahLst/>
              <a:cxnLst/>
              <a:rect l="l" t="t" r="r" b="b"/>
              <a:pathLst>
                <a:path w="40096" h="6462" extrusionOk="0">
                  <a:moveTo>
                    <a:pt x="26455" y="0"/>
                  </a:moveTo>
                  <a:cubicBezTo>
                    <a:pt x="24524" y="0"/>
                    <a:pt x="22576" y="201"/>
                    <a:pt x="20639" y="594"/>
                  </a:cubicBezTo>
                  <a:cubicBezTo>
                    <a:pt x="13861" y="1992"/>
                    <a:pt x="7477" y="5184"/>
                    <a:pt x="486" y="5701"/>
                  </a:cubicBezTo>
                  <a:cubicBezTo>
                    <a:pt x="10" y="5730"/>
                    <a:pt x="0" y="6461"/>
                    <a:pt x="458" y="6461"/>
                  </a:cubicBezTo>
                  <a:cubicBezTo>
                    <a:pt x="468" y="6461"/>
                    <a:pt x="477" y="6461"/>
                    <a:pt x="486" y="6461"/>
                  </a:cubicBezTo>
                  <a:cubicBezTo>
                    <a:pt x="7113" y="5974"/>
                    <a:pt x="13192" y="3147"/>
                    <a:pt x="19575" y="1628"/>
                  </a:cubicBezTo>
                  <a:cubicBezTo>
                    <a:pt x="21885" y="1071"/>
                    <a:pt x="24210" y="780"/>
                    <a:pt x="26509" y="780"/>
                  </a:cubicBezTo>
                  <a:cubicBezTo>
                    <a:pt x="30986" y="780"/>
                    <a:pt x="35366" y="1882"/>
                    <a:pt x="39363" y="4272"/>
                  </a:cubicBezTo>
                  <a:cubicBezTo>
                    <a:pt x="39424" y="4303"/>
                    <a:pt x="39484" y="4316"/>
                    <a:pt x="39541" y="4316"/>
                  </a:cubicBezTo>
                  <a:cubicBezTo>
                    <a:pt x="39878" y="4316"/>
                    <a:pt x="40096" y="3837"/>
                    <a:pt x="39758" y="3603"/>
                  </a:cubicBezTo>
                  <a:lnTo>
                    <a:pt x="39758" y="3603"/>
                  </a:lnTo>
                  <a:lnTo>
                    <a:pt x="39758" y="3634"/>
                  </a:lnTo>
                  <a:cubicBezTo>
                    <a:pt x="35657" y="1165"/>
                    <a:pt x="31102" y="0"/>
                    <a:pt x="26455"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4" name="Google Shape;204;p16"/>
            <p:cNvSpPr/>
            <p:nvPr/>
          </p:nvSpPr>
          <p:spPr>
            <a:xfrm>
              <a:off x="-3558239" y="609363"/>
              <a:ext cx="722512" cy="477690"/>
            </a:xfrm>
            <a:custGeom>
              <a:avLst/>
              <a:gdLst/>
              <a:ahLst/>
              <a:cxnLst/>
              <a:rect l="l" t="t" r="r" b="b"/>
              <a:pathLst>
                <a:path w="21157" h="13988" extrusionOk="0">
                  <a:moveTo>
                    <a:pt x="17282" y="1"/>
                  </a:moveTo>
                  <a:cubicBezTo>
                    <a:pt x="13347" y="1"/>
                    <a:pt x="9509" y="1306"/>
                    <a:pt x="6384" y="3740"/>
                  </a:cubicBezTo>
                  <a:cubicBezTo>
                    <a:pt x="3253" y="6171"/>
                    <a:pt x="913" y="10092"/>
                    <a:pt x="1" y="13953"/>
                  </a:cubicBezTo>
                  <a:lnTo>
                    <a:pt x="61" y="13953"/>
                  </a:lnTo>
                  <a:cubicBezTo>
                    <a:pt x="482" y="13976"/>
                    <a:pt x="902" y="13987"/>
                    <a:pt x="1321" y="13987"/>
                  </a:cubicBezTo>
                  <a:cubicBezTo>
                    <a:pt x="8674" y="13987"/>
                    <a:pt x="15631" y="10481"/>
                    <a:pt x="20031" y="4500"/>
                  </a:cubicBezTo>
                  <a:cubicBezTo>
                    <a:pt x="20609" y="3709"/>
                    <a:pt x="21156" y="2737"/>
                    <a:pt x="20882" y="1764"/>
                  </a:cubicBezTo>
                  <a:cubicBezTo>
                    <a:pt x="20791" y="1460"/>
                    <a:pt x="20609" y="1187"/>
                    <a:pt x="20396" y="943"/>
                  </a:cubicBezTo>
                  <a:cubicBezTo>
                    <a:pt x="19697" y="244"/>
                    <a:pt x="18481" y="1"/>
                    <a:pt x="17417" y="1"/>
                  </a:cubicBezTo>
                  <a:cubicBezTo>
                    <a:pt x="17372" y="1"/>
                    <a:pt x="17327" y="1"/>
                    <a:pt x="17282"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5" name="Google Shape;205;p16"/>
            <p:cNvSpPr/>
            <p:nvPr/>
          </p:nvSpPr>
          <p:spPr>
            <a:xfrm>
              <a:off x="-3556156" y="641567"/>
              <a:ext cx="720428" cy="445487"/>
            </a:xfrm>
            <a:custGeom>
              <a:avLst/>
              <a:gdLst/>
              <a:ahLst/>
              <a:cxnLst/>
              <a:rect l="l" t="t" r="r" b="b"/>
              <a:pathLst>
                <a:path w="21096" h="13045" extrusionOk="0">
                  <a:moveTo>
                    <a:pt x="20335" y="0"/>
                  </a:moveTo>
                  <a:lnTo>
                    <a:pt x="0" y="13010"/>
                  </a:lnTo>
                  <a:cubicBezTo>
                    <a:pt x="423" y="13033"/>
                    <a:pt x="844" y="13044"/>
                    <a:pt x="1265" y="13044"/>
                  </a:cubicBezTo>
                  <a:cubicBezTo>
                    <a:pt x="8643" y="13044"/>
                    <a:pt x="15599" y="9538"/>
                    <a:pt x="19970" y="3557"/>
                  </a:cubicBezTo>
                  <a:cubicBezTo>
                    <a:pt x="20548" y="2766"/>
                    <a:pt x="21095" y="1763"/>
                    <a:pt x="20821" y="821"/>
                  </a:cubicBezTo>
                  <a:cubicBezTo>
                    <a:pt x="20730" y="517"/>
                    <a:pt x="20548" y="244"/>
                    <a:pt x="20335"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6" name="Google Shape;206;p16"/>
            <p:cNvSpPr/>
            <p:nvPr/>
          </p:nvSpPr>
          <p:spPr>
            <a:xfrm>
              <a:off x="-3412897" y="1249402"/>
              <a:ext cx="614529" cy="294715"/>
            </a:xfrm>
            <a:custGeom>
              <a:avLst/>
              <a:gdLst/>
              <a:ahLst/>
              <a:cxnLst/>
              <a:rect l="l" t="t" r="r" b="b"/>
              <a:pathLst>
                <a:path w="17995" h="8630" extrusionOk="0">
                  <a:moveTo>
                    <a:pt x="5037" y="0"/>
                  </a:moveTo>
                  <a:cubicBezTo>
                    <a:pt x="3364" y="0"/>
                    <a:pt x="1679" y="234"/>
                    <a:pt x="30" y="712"/>
                  </a:cubicBezTo>
                  <a:lnTo>
                    <a:pt x="0" y="712"/>
                  </a:lnTo>
                  <a:cubicBezTo>
                    <a:pt x="1368" y="3448"/>
                    <a:pt x="3830" y="6032"/>
                    <a:pt x="6626" y="7339"/>
                  </a:cubicBezTo>
                  <a:cubicBezTo>
                    <a:pt x="8449" y="8191"/>
                    <a:pt x="10441" y="8629"/>
                    <a:pt x="12448" y="8629"/>
                  </a:cubicBezTo>
                  <a:cubicBezTo>
                    <a:pt x="13520" y="8629"/>
                    <a:pt x="14596" y="8504"/>
                    <a:pt x="15654" y="8250"/>
                  </a:cubicBezTo>
                  <a:cubicBezTo>
                    <a:pt x="16444" y="8068"/>
                    <a:pt x="17326" y="7673"/>
                    <a:pt x="17721" y="7035"/>
                  </a:cubicBezTo>
                  <a:cubicBezTo>
                    <a:pt x="17873" y="6822"/>
                    <a:pt x="17934" y="6579"/>
                    <a:pt x="17964" y="6305"/>
                  </a:cubicBezTo>
                  <a:cubicBezTo>
                    <a:pt x="17994" y="5545"/>
                    <a:pt x="17417" y="4907"/>
                    <a:pt x="16809" y="4390"/>
                  </a:cubicBezTo>
                  <a:cubicBezTo>
                    <a:pt x="13509" y="1528"/>
                    <a:pt x="9314" y="0"/>
                    <a:pt x="5037"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7" name="Google Shape;207;p16"/>
            <p:cNvSpPr/>
            <p:nvPr/>
          </p:nvSpPr>
          <p:spPr>
            <a:xfrm>
              <a:off x="-3411872" y="1249402"/>
              <a:ext cx="613505" cy="240245"/>
            </a:xfrm>
            <a:custGeom>
              <a:avLst/>
              <a:gdLst/>
              <a:ahLst/>
              <a:cxnLst/>
              <a:rect l="l" t="t" r="r" b="b"/>
              <a:pathLst>
                <a:path w="17965" h="7035" extrusionOk="0">
                  <a:moveTo>
                    <a:pt x="5007" y="0"/>
                  </a:moveTo>
                  <a:cubicBezTo>
                    <a:pt x="3334" y="0"/>
                    <a:pt x="1649" y="234"/>
                    <a:pt x="0" y="712"/>
                  </a:cubicBezTo>
                  <a:lnTo>
                    <a:pt x="17691" y="7035"/>
                  </a:lnTo>
                  <a:cubicBezTo>
                    <a:pt x="17843" y="6822"/>
                    <a:pt x="17904" y="6579"/>
                    <a:pt x="17934" y="6335"/>
                  </a:cubicBezTo>
                  <a:cubicBezTo>
                    <a:pt x="17964" y="5576"/>
                    <a:pt x="17387" y="4907"/>
                    <a:pt x="16779" y="4390"/>
                  </a:cubicBezTo>
                  <a:cubicBezTo>
                    <a:pt x="13479" y="1528"/>
                    <a:pt x="9284" y="0"/>
                    <a:pt x="5007"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8" name="Google Shape;208;p16"/>
            <p:cNvSpPr/>
            <p:nvPr/>
          </p:nvSpPr>
          <p:spPr>
            <a:xfrm>
              <a:off x="-3611172" y="1580965"/>
              <a:ext cx="691333" cy="520480"/>
            </a:xfrm>
            <a:custGeom>
              <a:avLst/>
              <a:gdLst/>
              <a:ahLst/>
              <a:cxnLst/>
              <a:rect l="l" t="t" r="r" b="b"/>
              <a:pathLst>
                <a:path w="20244" h="15241" extrusionOk="0">
                  <a:moveTo>
                    <a:pt x="0" y="0"/>
                  </a:moveTo>
                  <a:lnTo>
                    <a:pt x="0" y="0"/>
                  </a:lnTo>
                  <a:cubicBezTo>
                    <a:pt x="639" y="3921"/>
                    <a:pt x="2675" y="7994"/>
                    <a:pt x="5593" y="10669"/>
                  </a:cubicBezTo>
                  <a:cubicBezTo>
                    <a:pt x="8572" y="13344"/>
                    <a:pt x="12341" y="14955"/>
                    <a:pt x="16323" y="15229"/>
                  </a:cubicBezTo>
                  <a:cubicBezTo>
                    <a:pt x="16463" y="15237"/>
                    <a:pt x="16606" y="15241"/>
                    <a:pt x="16750" y="15241"/>
                  </a:cubicBezTo>
                  <a:cubicBezTo>
                    <a:pt x="17699" y="15241"/>
                    <a:pt x="18703" y="15053"/>
                    <a:pt x="19363" y="14499"/>
                  </a:cubicBezTo>
                  <a:cubicBezTo>
                    <a:pt x="19606" y="14286"/>
                    <a:pt x="19788" y="14043"/>
                    <a:pt x="19910" y="13739"/>
                  </a:cubicBezTo>
                  <a:cubicBezTo>
                    <a:pt x="20244" y="12827"/>
                    <a:pt x="19788" y="11794"/>
                    <a:pt x="19271" y="10943"/>
                  </a:cubicBezTo>
                  <a:cubicBezTo>
                    <a:pt x="15138" y="4286"/>
                    <a:pt x="7903" y="183"/>
                    <a:pt x="61" y="31"/>
                  </a:cubicBezTo>
                  <a:lnTo>
                    <a:pt x="0"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09" name="Google Shape;209;p16"/>
            <p:cNvSpPr/>
            <p:nvPr/>
          </p:nvSpPr>
          <p:spPr>
            <a:xfrm>
              <a:off x="-3608064" y="1580965"/>
              <a:ext cx="688225" cy="495175"/>
            </a:xfrm>
            <a:custGeom>
              <a:avLst/>
              <a:gdLst/>
              <a:ahLst/>
              <a:cxnLst/>
              <a:rect l="l" t="t" r="r" b="b"/>
              <a:pathLst>
                <a:path w="20153" h="14500" extrusionOk="0">
                  <a:moveTo>
                    <a:pt x="1" y="0"/>
                  </a:moveTo>
                  <a:lnTo>
                    <a:pt x="19272" y="14499"/>
                  </a:lnTo>
                  <a:cubicBezTo>
                    <a:pt x="19515" y="14286"/>
                    <a:pt x="19697" y="14013"/>
                    <a:pt x="19819" y="13739"/>
                  </a:cubicBezTo>
                  <a:cubicBezTo>
                    <a:pt x="20153" y="12797"/>
                    <a:pt x="19697" y="11794"/>
                    <a:pt x="19180" y="10943"/>
                  </a:cubicBezTo>
                  <a:cubicBezTo>
                    <a:pt x="15047" y="4286"/>
                    <a:pt x="7812" y="152"/>
                    <a:pt x="1"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grpSp>
        <p:nvGrpSpPr>
          <p:cNvPr id="210" name="Google Shape;210;p16"/>
          <p:cNvGrpSpPr/>
          <p:nvPr/>
        </p:nvGrpSpPr>
        <p:grpSpPr>
          <a:xfrm>
            <a:off x="7502659" y="-1090935"/>
            <a:ext cx="2431070" cy="2849374"/>
            <a:chOff x="-7501642" y="749515"/>
            <a:chExt cx="2431070" cy="2849374"/>
          </a:xfrm>
        </p:grpSpPr>
        <p:sp>
          <p:nvSpPr>
            <p:cNvPr id="211" name="Google Shape;211;p16"/>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2" name="Google Shape;212;p16"/>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3" name="Google Shape;213;p16"/>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4" name="Google Shape;214;p16"/>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5" name="Google Shape;215;p16"/>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6" name="Google Shape;216;p16"/>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7" name="Google Shape;217;p16"/>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8" name="Google Shape;218;p16"/>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19" name="Google Shape;219;p16"/>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0" name="Google Shape;220;p16"/>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1" name="Google Shape;221;p16"/>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2" name="Google Shape;222;p16"/>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3" name="Google Shape;223;p16"/>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4" name="Google Shape;224;p16"/>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5" name="Google Shape;225;p16"/>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6" name="Google Shape;226;p16"/>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7" name="Google Shape;227;p16"/>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8" name="Google Shape;228;p16"/>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29" name="Google Shape;229;p16"/>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0" name="Google Shape;230;p16"/>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1" name="Google Shape;231;p16"/>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2" name="Google Shape;232;p16"/>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3" name="Google Shape;233;p16"/>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4" name="Google Shape;234;p16"/>
            <p:cNvSpPr/>
            <p:nvPr/>
          </p:nvSpPr>
          <p:spPr>
            <a:xfrm>
              <a:off x="-6677808" y="1846276"/>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5" name="Google Shape;235;p16"/>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6" name="Google Shape;236;p16"/>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7" name="Google Shape;237;p16"/>
            <p:cNvSpPr/>
            <p:nvPr/>
          </p:nvSpPr>
          <p:spPr>
            <a:xfrm>
              <a:off x="-7167416" y="2528661"/>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8" name="Google Shape;238;p16"/>
            <p:cNvSpPr/>
            <p:nvPr/>
          </p:nvSpPr>
          <p:spPr>
            <a:xfrm>
              <a:off x="-7166358" y="2528661"/>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39" name="Google Shape;239;p16"/>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0" name="Google Shape;240;p16"/>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1" name="Google Shape;241;p16"/>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2" name="Google Shape;242;p16"/>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243" name="Google Shape;243;p16"/>
          <p:cNvSpPr/>
          <p:nvPr/>
        </p:nvSpPr>
        <p:spPr>
          <a:xfrm>
            <a:off x="-254349" y="43530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4" name="Google Shape;244;p16"/>
          <p:cNvSpPr/>
          <p:nvPr/>
        </p:nvSpPr>
        <p:spPr>
          <a:xfrm>
            <a:off x="8482701" y="2906567"/>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45" name="Google Shape;245;p16"/>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13435893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46"/>
        <p:cNvGrpSpPr/>
        <p:nvPr/>
      </p:nvGrpSpPr>
      <p:grpSpPr>
        <a:xfrm>
          <a:off x="0" y="0"/>
          <a:ext cx="0" cy="0"/>
          <a:chOff x="0" y="0"/>
          <a:chExt cx="0" cy="0"/>
        </a:xfrm>
      </p:grpSpPr>
      <p:sp>
        <p:nvSpPr>
          <p:cNvPr id="247" name="Google Shape;247;p17"/>
          <p:cNvSpPr/>
          <p:nvPr/>
        </p:nvSpPr>
        <p:spPr>
          <a:xfrm rot="-5073458">
            <a:off x="-2481583" y="3503269"/>
            <a:ext cx="5885979" cy="5127669"/>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248" name="Google Shape;248;p17"/>
          <p:cNvGrpSpPr/>
          <p:nvPr/>
        </p:nvGrpSpPr>
        <p:grpSpPr>
          <a:xfrm rot="5771679" flipH="1">
            <a:off x="7519963" y="-1182584"/>
            <a:ext cx="2430921" cy="2849199"/>
            <a:chOff x="-7501642" y="749515"/>
            <a:chExt cx="2431070" cy="2849374"/>
          </a:xfrm>
        </p:grpSpPr>
        <p:sp>
          <p:nvSpPr>
            <p:cNvPr id="249" name="Google Shape;249;p17"/>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0" name="Google Shape;250;p17"/>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1" name="Google Shape;251;p17"/>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2" name="Google Shape;252;p17"/>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3" name="Google Shape;253;p17"/>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4" name="Google Shape;254;p17"/>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5" name="Google Shape;255;p17"/>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6" name="Google Shape;256;p17"/>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7" name="Google Shape;257;p17"/>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8" name="Google Shape;258;p17"/>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59" name="Google Shape;259;p17"/>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0" name="Google Shape;260;p17"/>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1" name="Google Shape;261;p17"/>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2" name="Google Shape;262;p17"/>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3" name="Google Shape;263;p17"/>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4" name="Google Shape;264;p17"/>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5" name="Google Shape;265;p17"/>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6" name="Google Shape;266;p17"/>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7" name="Google Shape;267;p17"/>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8" name="Google Shape;268;p17"/>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69" name="Google Shape;269;p17"/>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0" name="Google Shape;270;p17"/>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1" name="Google Shape;271;p17"/>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2" name="Google Shape;272;p17"/>
            <p:cNvSpPr/>
            <p:nvPr/>
          </p:nvSpPr>
          <p:spPr>
            <a:xfrm>
              <a:off x="-6677808" y="1846276"/>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3" name="Google Shape;273;p17"/>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4" name="Google Shape;274;p17"/>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5" name="Google Shape;275;p17"/>
            <p:cNvSpPr/>
            <p:nvPr/>
          </p:nvSpPr>
          <p:spPr>
            <a:xfrm>
              <a:off x="-7167416" y="2528661"/>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6" name="Google Shape;276;p17"/>
            <p:cNvSpPr/>
            <p:nvPr/>
          </p:nvSpPr>
          <p:spPr>
            <a:xfrm>
              <a:off x="-7166358" y="2528661"/>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7" name="Google Shape;277;p17"/>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8" name="Google Shape;278;p17"/>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79" name="Google Shape;279;p17"/>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0" name="Google Shape;280;p17"/>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281" name="Google Shape;281;p17"/>
          <p:cNvSpPr/>
          <p:nvPr/>
        </p:nvSpPr>
        <p:spPr>
          <a:xfrm>
            <a:off x="-304950" y="4651079"/>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2" name="Google Shape;282;p17"/>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974539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F388E-3BCF-1F47-84AC-D783E5EFED1F}"/>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x-none"/>
          </a:p>
        </p:txBody>
      </p:sp>
      <p:sp>
        <p:nvSpPr>
          <p:cNvPr id="3" name="Text Placeholder 2">
            <a:extLst>
              <a:ext uri="{FF2B5EF4-FFF2-40B4-BE49-F238E27FC236}">
                <a16:creationId xmlns:a16="http://schemas.microsoft.com/office/drawing/2014/main" id="{C1875079-0FC1-AC4E-B65E-9508171A75FB}"/>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1D3914-6327-4C4F-BD6B-CF1A8F3AC46D}"/>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5" name="Footer Placeholder 4">
            <a:extLst>
              <a:ext uri="{FF2B5EF4-FFF2-40B4-BE49-F238E27FC236}">
                <a16:creationId xmlns:a16="http://schemas.microsoft.com/office/drawing/2014/main" id="{722B2FE8-8625-3C43-9014-5A431ABC0383}"/>
              </a:ext>
            </a:extLst>
          </p:cNvPr>
          <p:cNvSpPr>
            <a:spLocks noGrp="1"/>
          </p:cNvSpPr>
          <p:nvPr>
            <p:ph type="ftr" sz="quarter" idx="11"/>
          </p:nvPr>
        </p:nvSpPr>
        <p:spPr/>
        <p:txBody>
          <a:bodyPr/>
          <a:lstStyle/>
          <a:p>
            <a:endParaRPr lang="x-none">
              <a:solidFill>
                <a:prstClr val="black">
                  <a:tint val="75000"/>
                </a:prstClr>
              </a:solidFill>
            </a:endParaRPr>
          </a:p>
        </p:txBody>
      </p:sp>
      <p:sp>
        <p:nvSpPr>
          <p:cNvPr id="6" name="Slide Number Placeholder 5">
            <a:extLst>
              <a:ext uri="{FF2B5EF4-FFF2-40B4-BE49-F238E27FC236}">
                <a16:creationId xmlns:a16="http://schemas.microsoft.com/office/drawing/2014/main" id="{85A126B7-FB7A-6C4D-B6E8-7A7AD3D3A482}"/>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285414831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283"/>
        <p:cNvGrpSpPr/>
        <p:nvPr/>
      </p:nvGrpSpPr>
      <p:grpSpPr>
        <a:xfrm>
          <a:off x="0" y="0"/>
          <a:ext cx="0" cy="0"/>
          <a:chOff x="0" y="0"/>
          <a:chExt cx="0" cy="0"/>
        </a:xfrm>
      </p:grpSpPr>
      <p:sp>
        <p:nvSpPr>
          <p:cNvPr id="284" name="Google Shape;284;p18"/>
          <p:cNvSpPr/>
          <p:nvPr/>
        </p:nvSpPr>
        <p:spPr>
          <a:xfrm rot="10422725">
            <a:off x="3430180" y="846394"/>
            <a:ext cx="5886014" cy="5127728"/>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5" name="Google Shape;285;p18"/>
          <p:cNvSpPr/>
          <p:nvPr/>
        </p:nvSpPr>
        <p:spPr>
          <a:xfrm>
            <a:off x="8170051" y="941527"/>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6" name="Google Shape;286;p18"/>
          <p:cNvSpPr/>
          <p:nvPr/>
        </p:nvSpPr>
        <p:spPr>
          <a:xfrm rot="6209914">
            <a:off x="7731168" y="3943071"/>
            <a:ext cx="1976526" cy="1188494"/>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dk2"/>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287" name="Google Shape;287;p18"/>
          <p:cNvGrpSpPr/>
          <p:nvPr/>
        </p:nvGrpSpPr>
        <p:grpSpPr>
          <a:xfrm rot="1959041">
            <a:off x="-217175" y="63323"/>
            <a:ext cx="1860805" cy="907960"/>
            <a:chOff x="10083475" y="3839575"/>
            <a:chExt cx="1221925" cy="596225"/>
          </a:xfrm>
        </p:grpSpPr>
        <p:sp>
          <p:nvSpPr>
            <p:cNvPr id="288" name="Google Shape;288;p18"/>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89" name="Google Shape;289;p18"/>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290" name="Google Shape;290;p18"/>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4481055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291"/>
        <p:cNvGrpSpPr/>
        <p:nvPr/>
      </p:nvGrpSpPr>
      <p:grpSpPr>
        <a:xfrm>
          <a:off x="0" y="0"/>
          <a:ext cx="0" cy="0"/>
          <a:chOff x="0" y="0"/>
          <a:chExt cx="0" cy="0"/>
        </a:xfrm>
      </p:grpSpPr>
      <p:sp>
        <p:nvSpPr>
          <p:cNvPr id="292" name="Google Shape;292;p19"/>
          <p:cNvSpPr/>
          <p:nvPr/>
        </p:nvSpPr>
        <p:spPr>
          <a:xfrm rot="1652765">
            <a:off x="-6237916" y="-4582326"/>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3" name="Google Shape;293;p19"/>
          <p:cNvSpPr/>
          <p:nvPr/>
        </p:nvSpPr>
        <p:spPr>
          <a:xfrm>
            <a:off x="37476" y="166976"/>
            <a:ext cx="980350" cy="372533"/>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4" name="Google Shape;294;p19"/>
          <p:cNvSpPr/>
          <p:nvPr/>
        </p:nvSpPr>
        <p:spPr>
          <a:xfrm rot="-1652765" flipH="1">
            <a:off x="7494009" y="-4396077"/>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5" name="Google Shape;295;p19"/>
          <p:cNvSpPr/>
          <p:nvPr/>
        </p:nvSpPr>
        <p:spPr>
          <a:xfrm flipH="1">
            <a:off x="8140026" y="655776"/>
            <a:ext cx="980350" cy="372533"/>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6" name="Google Shape;296;p19"/>
          <p:cNvSpPr/>
          <p:nvPr/>
        </p:nvSpPr>
        <p:spPr>
          <a:xfrm rot="7420455" flipH="1">
            <a:off x="7721009" y="3762228"/>
            <a:ext cx="1976653" cy="118857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dk2"/>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297" name="Google Shape;297;p19"/>
          <p:cNvGrpSpPr/>
          <p:nvPr/>
        </p:nvGrpSpPr>
        <p:grpSpPr>
          <a:xfrm rot="-7218994" flipH="1">
            <a:off x="-659823" y="2477601"/>
            <a:ext cx="1860809" cy="907961"/>
            <a:chOff x="10083475" y="3839575"/>
            <a:chExt cx="1221925" cy="596225"/>
          </a:xfrm>
        </p:grpSpPr>
        <p:sp>
          <p:nvSpPr>
            <p:cNvPr id="298" name="Google Shape;298;p19"/>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299" name="Google Shape;299;p19"/>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300" name="Google Shape;300;p19"/>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56933527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301"/>
        <p:cNvGrpSpPr/>
        <p:nvPr/>
      </p:nvGrpSpPr>
      <p:grpSpPr>
        <a:xfrm>
          <a:off x="0" y="0"/>
          <a:ext cx="0" cy="0"/>
          <a:chOff x="0" y="0"/>
          <a:chExt cx="0" cy="0"/>
        </a:xfrm>
      </p:grpSpPr>
      <p:sp>
        <p:nvSpPr>
          <p:cNvPr id="302" name="Google Shape;302;p20"/>
          <p:cNvSpPr/>
          <p:nvPr/>
        </p:nvSpPr>
        <p:spPr>
          <a:xfrm rot="-5266434">
            <a:off x="-3455729" y="2073787"/>
            <a:ext cx="4707909" cy="361359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03" name="Google Shape;303;p20"/>
          <p:cNvSpPr/>
          <p:nvPr/>
        </p:nvSpPr>
        <p:spPr>
          <a:xfrm rot="817974">
            <a:off x="5764159" y="-2163976"/>
            <a:ext cx="4707987" cy="361349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04" name="Google Shape;304;p20"/>
          <p:cNvSpPr/>
          <p:nvPr/>
        </p:nvSpPr>
        <p:spPr>
          <a:xfrm>
            <a:off x="7628151" y="293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05" name="Google Shape;305;p20"/>
          <p:cNvSpPr txBox="1">
            <a:spLocks noGrp="1"/>
          </p:cNvSpPr>
          <p:nvPr>
            <p:ph type="title"/>
          </p:nvPr>
        </p:nvSpPr>
        <p:spPr>
          <a:xfrm>
            <a:off x="4191000" y="1625350"/>
            <a:ext cx="4239900" cy="1312200"/>
          </a:xfrm>
          <a:prstGeom prst="rect">
            <a:avLst/>
          </a:prstGeom>
        </p:spPr>
        <p:txBody>
          <a:bodyPr spcFirstLastPara="1" wrap="square" lIns="121897" tIns="121897" rIns="121897" bIns="121897" anchor="t" anchorCtr="0">
            <a:noAutofit/>
          </a:bodyPr>
          <a:lstStyle>
            <a:lvl1pPr lvl="0" algn="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06" name="Google Shape;306;p20"/>
          <p:cNvSpPr txBox="1">
            <a:spLocks noGrp="1"/>
          </p:cNvSpPr>
          <p:nvPr>
            <p:ph type="subTitle" idx="1"/>
          </p:nvPr>
        </p:nvSpPr>
        <p:spPr>
          <a:xfrm>
            <a:off x="5048250" y="3098700"/>
            <a:ext cx="3382800" cy="1004700"/>
          </a:xfrm>
          <a:prstGeom prst="rect">
            <a:avLst/>
          </a:prstGeom>
        </p:spPr>
        <p:txBody>
          <a:bodyPr spcFirstLastPara="1" wrap="square" lIns="121897" tIns="121897" rIns="121897" bIns="121897" anchor="ctr" anchorCtr="0">
            <a:noAutofit/>
          </a:bodyPr>
          <a:lstStyle>
            <a:lvl1pPr lvl="0" algn="r" rtl="0">
              <a:lnSpc>
                <a:spcPct val="100000"/>
              </a:lnSpc>
              <a:spcBef>
                <a:spcPts val="0"/>
              </a:spcBef>
              <a:spcAft>
                <a:spcPts val="0"/>
              </a:spcAft>
              <a:buSzPts val="18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27581809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307"/>
        <p:cNvGrpSpPr/>
        <p:nvPr/>
      </p:nvGrpSpPr>
      <p:grpSpPr>
        <a:xfrm>
          <a:off x="0" y="0"/>
          <a:ext cx="0" cy="0"/>
          <a:chOff x="0" y="0"/>
          <a:chExt cx="0" cy="0"/>
        </a:xfrm>
      </p:grpSpPr>
      <p:sp>
        <p:nvSpPr>
          <p:cNvPr id="308" name="Google Shape;308;p21"/>
          <p:cNvSpPr/>
          <p:nvPr/>
        </p:nvSpPr>
        <p:spPr>
          <a:xfrm rot="-9882091">
            <a:off x="3569485" y="520284"/>
            <a:ext cx="6195126" cy="4754992"/>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09" name="Google Shape;309;p21"/>
          <p:cNvSpPr/>
          <p:nvPr/>
        </p:nvSpPr>
        <p:spPr>
          <a:xfrm>
            <a:off x="8325464" y="232554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10" name="Google Shape;310;p21"/>
          <p:cNvSpPr txBox="1">
            <a:spLocks noGrp="1"/>
          </p:cNvSpPr>
          <p:nvPr>
            <p:ph type="title"/>
          </p:nvPr>
        </p:nvSpPr>
        <p:spPr>
          <a:xfrm>
            <a:off x="720000" y="369113"/>
            <a:ext cx="4880700" cy="572700"/>
          </a:xfrm>
          <a:prstGeom prst="rect">
            <a:avLst/>
          </a:prstGeom>
        </p:spPr>
        <p:txBody>
          <a:bodyPr spcFirstLastPara="1" wrap="square" lIns="121897" tIns="121897" rIns="121897" bIns="121897"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11" name="Google Shape;311;p21"/>
          <p:cNvSpPr txBox="1">
            <a:spLocks noGrp="1"/>
          </p:cNvSpPr>
          <p:nvPr>
            <p:ph type="body" idx="1"/>
          </p:nvPr>
        </p:nvSpPr>
        <p:spPr>
          <a:xfrm>
            <a:off x="720000" y="1621399"/>
            <a:ext cx="3258900" cy="2977800"/>
          </a:xfrm>
          <a:prstGeom prst="rect">
            <a:avLst/>
          </a:prstGeom>
        </p:spPr>
        <p:txBody>
          <a:bodyPr spcFirstLastPara="1" wrap="square" lIns="121897" tIns="121897" rIns="121897" bIns="121897" anchor="t" anchorCtr="0">
            <a:noAutofit/>
          </a:bodyPr>
          <a:lstStyle>
            <a:lvl1pPr marL="457189" lvl="0" indent="-323842" rtl="0">
              <a:lnSpc>
                <a:spcPct val="100000"/>
              </a:lnSpc>
              <a:spcBef>
                <a:spcPts val="0"/>
              </a:spcBef>
              <a:spcAft>
                <a:spcPts val="0"/>
              </a:spcAft>
              <a:buSzPts val="1500"/>
              <a:buChar char="●"/>
              <a:defRPr sz="1575"/>
            </a:lvl1pPr>
            <a:lvl2pPr marL="914378" lvl="1" indent="-317492" rtl="0">
              <a:spcBef>
                <a:spcPts val="0"/>
              </a:spcBef>
              <a:spcAft>
                <a:spcPts val="0"/>
              </a:spcAft>
              <a:buSzPts val="1400"/>
              <a:buChar char="○"/>
              <a:defRPr/>
            </a:lvl2pPr>
            <a:lvl3pPr marL="1371566" lvl="2" indent="-317492" rtl="0">
              <a:spcBef>
                <a:spcPts val="0"/>
              </a:spcBef>
              <a:spcAft>
                <a:spcPts val="0"/>
              </a:spcAft>
              <a:buSzPts val="1400"/>
              <a:buChar char="■"/>
              <a:defRPr/>
            </a:lvl3pPr>
            <a:lvl4pPr marL="1828754" lvl="3" indent="-317492" rtl="0">
              <a:spcBef>
                <a:spcPts val="0"/>
              </a:spcBef>
              <a:spcAft>
                <a:spcPts val="0"/>
              </a:spcAft>
              <a:buSzPts val="1400"/>
              <a:buChar char="●"/>
              <a:defRPr/>
            </a:lvl4pPr>
            <a:lvl5pPr marL="2285943" lvl="4" indent="-317492" rtl="0">
              <a:spcBef>
                <a:spcPts val="0"/>
              </a:spcBef>
              <a:spcAft>
                <a:spcPts val="0"/>
              </a:spcAft>
              <a:buSzPts val="1400"/>
              <a:buChar char="○"/>
              <a:defRPr/>
            </a:lvl5pPr>
            <a:lvl6pPr marL="2743132" lvl="5" indent="-317492" rtl="0">
              <a:spcBef>
                <a:spcPts val="0"/>
              </a:spcBef>
              <a:spcAft>
                <a:spcPts val="0"/>
              </a:spcAft>
              <a:buSzPts val="1400"/>
              <a:buChar char="■"/>
              <a:defRPr/>
            </a:lvl6pPr>
            <a:lvl7pPr marL="3200320" lvl="6" indent="-317492" rtl="0">
              <a:spcBef>
                <a:spcPts val="0"/>
              </a:spcBef>
              <a:spcAft>
                <a:spcPts val="0"/>
              </a:spcAft>
              <a:buSzPts val="1400"/>
              <a:buChar char="●"/>
              <a:defRPr/>
            </a:lvl7pPr>
            <a:lvl8pPr marL="3657509" lvl="7" indent="-317492" rtl="0">
              <a:spcBef>
                <a:spcPts val="0"/>
              </a:spcBef>
              <a:spcAft>
                <a:spcPts val="0"/>
              </a:spcAft>
              <a:buSzPts val="1400"/>
              <a:buChar char="○"/>
              <a:defRPr/>
            </a:lvl8pPr>
            <a:lvl9pPr marL="4114697" lvl="8" indent="-317492" rtl="0">
              <a:spcBef>
                <a:spcPts val="0"/>
              </a:spcBef>
              <a:spcAft>
                <a:spcPts val="0"/>
              </a:spcAft>
              <a:buSzPts val="1400"/>
              <a:buChar char="■"/>
              <a:defRPr/>
            </a:lvl9pPr>
          </a:lstStyle>
          <a:p>
            <a:endParaRPr/>
          </a:p>
        </p:txBody>
      </p:sp>
      <p:sp>
        <p:nvSpPr>
          <p:cNvPr id="312" name="Google Shape;312;p21"/>
          <p:cNvSpPr/>
          <p:nvPr/>
        </p:nvSpPr>
        <p:spPr>
          <a:xfrm>
            <a:off x="168133" y="459920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Tree>
    <p:extLst>
      <p:ext uri="{BB962C8B-B14F-4D97-AF65-F5344CB8AC3E}">
        <p14:creationId xmlns:p14="http://schemas.microsoft.com/office/powerpoint/2010/main" val="346627713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313"/>
        <p:cNvGrpSpPr/>
        <p:nvPr/>
      </p:nvGrpSpPr>
      <p:grpSpPr>
        <a:xfrm>
          <a:off x="0" y="0"/>
          <a:ext cx="0" cy="0"/>
          <a:chOff x="0" y="0"/>
          <a:chExt cx="0" cy="0"/>
        </a:xfrm>
      </p:grpSpPr>
      <p:sp>
        <p:nvSpPr>
          <p:cNvPr id="314" name="Google Shape;314;p22"/>
          <p:cNvSpPr/>
          <p:nvPr/>
        </p:nvSpPr>
        <p:spPr>
          <a:xfrm rot="5790841">
            <a:off x="5464786" y="-4191070"/>
            <a:ext cx="7056929" cy="5048364"/>
          </a:xfrm>
          <a:custGeom>
            <a:avLst/>
            <a:gdLst/>
            <a:ahLst/>
            <a:cxnLst/>
            <a:rect l="l" t="t" r="r" b="b"/>
            <a:pathLst>
              <a:path w="154478" h="110510" extrusionOk="0">
                <a:moveTo>
                  <a:pt x="31082" y="1"/>
                </a:moveTo>
                <a:cubicBezTo>
                  <a:pt x="24503" y="1"/>
                  <a:pt x="17802" y="2714"/>
                  <a:pt x="12877" y="7188"/>
                </a:cubicBezTo>
                <a:cubicBezTo>
                  <a:pt x="5605" y="13826"/>
                  <a:pt x="1869" y="23633"/>
                  <a:pt x="935" y="33407"/>
                </a:cubicBezTo>
                <a:cubicBezTo>
                  <a:pt x="1" y="43181"/>
                  <a:pt x="1635" y="53054"/>
                  <a:pt x="3670" y="62628"/>
                </a:cubicBezTo>
                <a:cubicBezTo>
                  <a:pt x="6305" y="75003"/>
                  <a:pt x="15645" y="103023"/>
                  <a:pt x="42264" y="106226"/>
                </a:cubicBezTo>
                <a:cubicBezTo>
                  <a:pt x="42909" y="106306"/>
                  <a:pt x="43618" y="106343"/>
                  <a:pt x="44381" y="106343"/>
                </a:cubicBezTo>
                <a:cubicBezTo>
                  <a:pt x="53489" y="106343"/>
                  <a:pt x="70321" y="101032"/>
                  <a:pt x="77923" y="99554"/>
                </a:cubicBezTo>
                <a:cubicBezTo>
                  <a:pt x="79366" y="99284"/>
                  <a:pt x="80931" y="99054"/>
                  <a:pt x="82460" y="99054"/>
                </a:cubicBezTo>
                <a:cubicBezTo>
                  <a:pt x="84322" y="99054"/>
                  <a:pt x="86131" y="99395"/>
                  <a:pt x="87597" y="100422"/>
                </a:cubicBezTo>
                <a:cubicBezTo>
                  <a:pt x="98032" y="107755"/>
                  <a:pt x="109022" y="110510"/>
                  <a:pt x="118707" y="110510"/>
                </a:cubicBezTo>
                <a:cubicBezTo>
                  <a:pt x="130785" y="110510"/>
                  <a:pt x="140832" y="106224"/>
                  <a:pt x="145238" y="101189"/>
                </a:cubicBezTo>
                <a:cubicBezTo>
                  <a:pt x="151442" y="94050"/>
                  <a:pt x="154478" y="84444"/>
                  <a:pt x="154444" y="74970"/>
                </a:cubicBezTo>
                <a:cubicBezTo>
                  <a:pt x="154411" y="65530"/>
                  <a:pt x="151476" y="56223"/>
                  <a:pt x="146872" y="47951"/>
                </a:cubicBezTo>
                <a:cubicBezTo>
                  <a:pt x="142936" y="40912"/>
                  <a:pt x="137732" y="34474"/>
                  <a:pt x="131061" y="30005"/>
                </a:cubicBezTo>
                <a:cubicBezTo>
                  <a:pt x="125572" y="26373"/>
                  <a:pt x="119033" y="24127"/>
                  <a:pt x="112487" y="24127"/>
                </a:cubicBezTo>
                <a:cubicBezTo>
                  <a:pt x="111036" y="24127"/>
                  <a:pt x="109585" y="24237"/>
                  <a:pt x="108145" y="24467"/>
                </a:cubicBezTo>
                <a:cubicBezTo>
                  <a:pt x="100206" y="25735"/>
                  <a:pt x="92800" y="30939"/>
                  <a:pt x="89731" y="38377"/>
                </a:cubicBezTo>
                <a:cubicBezTo>
                  <a:pt x="88889" y="40436"/>
                  <a:pt x="86909" y="41766"/>
                  <a:pt x="84719" y="41766"/>
                </a:cubicBezTo>
                <a:cubicBezTo>
                  <a:pt x="84567" y="41766"/>
                  <a:pt x="84414" y="41759"/>
                  <a:pt x="84261" y="41746"/>
                </a:cubicBezTo>
                <a:cubicBezTo>
                  <a:pt x="81893" y="41546"/>
                  <a:pt x="79724" y="40145"/>
                  <a:pt x="78157" y="38377"/>
                </a:cubicBezTo>
                <a:cubicBezTo>
                  <a:pt x="76555" y="36609"/>
                  <a:pt x="54073" y="8322"/>
                  <a:pt x="40196" y="1951"/>
                </a:cubicBezTo>
                <a:cubicBezTo>
                  <a:pt x="37322" y="617"/>
                  <a:pt x="34216" y="1"/>
                  <a:pt x="3108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15" name="Google Shape;315;p22"/>
          <p:cNvSpPr/>
          <p:nvPr/>
        </p:nvSpPr>
        <p:spPr>
          <a:xfrm rot="6975477">
            <a:off x="-3717110" y="-1984627"/>
            <a:ext cx="7056754" cy="5048239"/>
          </a:xfrm>
          <a:custGeom>
            <a:avLst/>
            <a:gdLst/>
            <a:ahLst/>
            <a:cxnLst/>
            <a:rect l="l" t="t" r="r" b="b"/>
            <a:pathLst>
              <a:path w="154478" h="110510" extrusionOk="0">
                <a:moveTo>
                  <a:pt x="31082" y="1"/>
                </a:moveTo>
                <a:cubicBezTo>
                  <a:pt x="24503" y="1"/>
                  <a:pt x="17802" y="2714"/>
                  <a:pt x="12877" y="7188"/>
                </a:cubicBezTo>
                <a:cubicBezTo>
                  <a:pt x="5605" y="13826"/>
                  <a:pt x="1869" y="23633"/>
                  <a:pt x="935" y="33407"/>
                </a:cubicBezTo>
                <a:cubicBezTo>
                  <a:pt x="1" y="43181"/>
                  <a:pt x="1635" y="53054"/>
                  <a:pt x="3670" y="62628"/>
                </a:cubicBezTo>
                <a:cubicBezTo>
                  <a:pt x="6305" y="75003"/>
                  <a:pt x="15645" y="103023"/>
                  <a:pt x="42264" y="106226"/>
                </a:cubicBezTo>
                <a:cubicBezTo>
                  <a:pt x="42909" y="106306"/>
                  <a:pt x="43618" y="106343"/>
                  <a:pt x="44381" y="106343"/>
                </a:cubicBezTo>
                <a:cubicBezTo>
                  <a:pt x="53489" y="106343"/>
                  <a:pt x="70321" y="101032"/>
                  <a:pt x="77923" y="99554"/>
                </a:cubicBezTo>
                <a:cubicBezTo>
                  <a:pt x="79366" y="99284"/>
                  <a:pt x="80931" y="99054"/>
                  <a:pt x="82460" y="99054"/>
                </a:cubicBezTo>
                <a:cubicBezTo>
                  <a:pt x="84322" y="99054"/>
                  <a:pt x="86131" y="99395"/>
                  <a:pt x="87597" y="100422"/>
                </a:cubicBezTo>
                <a:cubicBezTo>
                  <a:pt x="98032" y="107755"/>
                  <a:pt x="109022" y="110510"/>
                  <a:pt x="118707" y="110510"/>
                </a:cubicBezTo>
                <a:cubicBezTo>
                  <a:pt x="130785" y="110510"/>
                  <a:pt x="140832" y="106224"/>
                  <a:pt x="145238" y="101189"/>
                </a:cubicBezTo>
                <a:cubicBezTo>
                  <a:pt x="151442" y="94050"/>
                  <a:pt x="154478" y="84444"/>
                  <a:pt x="154444" y="74970"/>
                </a:cubicBezTo>
                <a:cubicBezTo>
                  <a:pt x="154411" y="65530"/>
                  <a:pt x="151476" y="56223"/>
                  <a:pt x="146872" y="47951"/>
                </a:cubicBezTo>
                <a:cubicBezTo>
                  <a:pt x="142936" y="40912"/>
                  <a:pt x="137732" y="34474"/>
                  <a:pt x="131061" y="30005"/>
                </a:cubicBezTo>
                <a:cubicBezTo>
                  <a:pt x="125572" y="26373"/>
                  <a:pt x="119033" y="24127"/>
                  <a:pt x="112487" y="24127"/>
                </a:cubicBezTo>
                <a:cubicBezTo>
                  <a:pt x="111036" y="24127"/>
                  <a:pt x="109585" y="24237"/>
                  <a:pt x="108145" y="24467"/>
                </a:cubicBezTo>
                <a:cubicBezTo>
                  <a:pt x="100206" y="25735"/>
                  <a:pt x="92800" y="30939"/>
                  <a:pt x="89731" y="38377"/>
                </a:cubicBezTo>
                <a:cubicBezTo>
                  <a:pt x="88889" y="40436"/>
                  <a:pt x="86909" y="41766"/>
                  <a:pt x="84719" y="41766"/>
                </a:cubicBezTo>
                <a:cubicBezTo>
                  <a:pt x="84567" y="41766"/>
                  <a:pt x="84414" y="41759"/>
                  <a:pt x="84261" y="41746"/>
                </a:cubicBezTo>
                <a:cubicBezTo>
                  <a:pt x="81893" y="41546"/>
                  <a:pt x="79724" y="40145"/>
                  <a:pt x="78157" y="38377"/>
                </a:cubicBezTo>
                <a:cubicBezTo>
                  <a:pt x="76555" y="36609"/>
                  <a:pt x="54073" y="8322"/>
                  <a:pt x="40196" y="1951"/>
                </a:cubicBezTo>
                <a:cubicBezTo>
                  <a:pt x="37322" y="617"/>
                  <a:pt x="34216" y="1"/>
                  <a:pt x="3108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16" name="Google Shape;316;p22"/>
          <p:cNvSpPr/>
          <p:nvPr/>
        </p:nvSpPr>
        <p:spPr>
          <a:xfrm>
            <a:off x="8053820" y="206328"/>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17" name="Google Shape;317;p22"/>
          <p:cNvSpPr/>
          <p:nvPr/>
        </p:nvSpPr>
        <p:spPr>
          <a:xfrm>
            <a:off x="-449049" y="687254"/>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318" name="Google Shape;318;p22"/>
          <p:cNvGrpSpPr/>
          <p:nvPr/>
        </p:nvGrpSpPr>
        <p:grpSpPr>
          <a:xfrm rot="5873223">
            <a:off x="7363710" y="2979637"/>
            <a:ext cx="2763772" cy="3239322"/>
            <a:chOff x="-7501642" y="749515"/>
            <a:chExt cx="2431070" cy="2849374"/>
          </a:xfrm>
        </p:grpSpPr>
        <p:sp>
          <p:nvSpPr>
            <p:cNvPr id="319" name="Google Shape;319;p22"/>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0" name="Google Shape;320;p22"/>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1" name="Google Shape;321;p22"/>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2" name="Google Shape;322;p22"/>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3" name="Google Shape;323;p22"/>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4" name="Google Shape;324;p22"/>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5" name="Google Shape;325;p22"/>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6" name="Google Shape;326;p22"/>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7" name="Google Shape;327;p22"/>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8" name="Google Shape;328;p22"/>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29" name="Google Shape;329;p22"/>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0" name="Google Shape;330;p22"/>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1" name="Google Shape;331;p22"/>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2" name="Google Shape;332;p22"/>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3" name="Google Shape;333;p22"/>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4" name="Google Shape;334;p22"/>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5" name="Google Shape;335;p22"/>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6" name="Google Shape;336;p22"/>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7" name="Google Shape;337;p22"/>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8" name="Google Shape;338;p22"/>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39" name="Google Shape;339;p22"/>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0" name="Google Shape;340;p22"/>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1" name="Google Shape;341;p22"/>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2" name="Google Shape;342;p22"/>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3" name="Google Shape;343;p22"/>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4" name="Google Shape;344;p22"/>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5" name="Google Shape;345;p22"/>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6" name="Google Shape;346;p22"/>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47" name="Google Shape;347;p22"/>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348" name="Google Shape;348;p22"/>
          <p:cNvSpPr txBox="1">
            <a:spLocks noGrp="1"/>
          </p:cNvSpPr>
          <p:nvPr>
            <p:ph type="body" idx="1"/>
          </p:nvPr>
        </p:nvSpPr>
        <p:spPr>
          <a:xfrm>
            <a:off x="713225" y="1352550"/>
            <a:ext cx="3742800" cy="2713200"/>
          </a:xfrm>
          <a:prstGeom prst="rect">
            <a:avLst/>
          </a:prstGeom>
        </p:spPr>
        <p:txBody>
          <a:bodyPr spcFirstLastPara="1" wrap="square" lIns="121897" tIns="121897" rIns="121897" bIns="121897" anchor="b" anchorCtr="0">
            <a:noAutofit/>
          </a:bodyPr>
          <a:lstStyle>
            <a:lvl1pPr marL="457189" lvl="0" indent="-317492" rtl="0">
              <a:lnSpc>
                <a:spcPct val="100000"/>
              </a:lnSpc>
              <a:spcBef>
                <a:spcPts val="0"/>
              </a:spcBef>
              <a:spcAft>
                <a:spcPts val="0"/>
              </a:spcAft>
              <a:buClr>
                <a:schemeClr val="accent2"/>
              </a:buClr>
              <a:buSzPts val="1400"/>
              <a:buChar char="●"/>
              <a:defRPr sz="1425"/>
            </a:lvl1pPr>
            <a:lvl2pPr marL="914378" lvl="1" indent="-304793" rtl="0">
              <a:spcBef>
                <a:spcPts val="0"/>
              </a:spcBef>
              <a:spcAft>
                <a:spcPts val="0"/>
              </a:spcAft>
              <a:buSzPts val="1200"/>
              <a:buChar char="○"/>
              <a:defRPr sz="1200"/>
            </a:lvl2pPr>
            <a:lvl3pPr marL="1371566" lvl="2" indent="-304793" rtl="0">
              <a:spcBef>
                <a:spcPts val="0"/>
              </a:spcBef>
              <a:spcAft>
                <a:spcPts val="0"/>
              </a:spcAft>
              <a:buSzPts val="1200"/>
              <a:buChar char="■"/>
              <a:defRPr sz="1200"/>
            </a:lvl3pPr>
            <a:lvl4pPr marL="1828754" lvl="3" indent="-304793" rtl="0">
              <a:spcBef>
                <a:spcPts val="0"/>
              </a:spcBef>
              <a:spcAft>
                <a:spcPts val="0"/>
              </a:spcAft>
              <a:buSzPts val="1200"/>
              <a:buChar char="●"/>
              <a:defRPr sz="1200"/>
            </a:lvl4pPr>
            <a:lvl5pPr marL="2285943" lvl="4" indent="-304793" rtl="0">
              <a:spcBef>
                <a:spcPts val="0"/>
              </a:spcBef>
              <a:spcAft>
                <a:spcPts val="0"/>
              </a:spcAft>
              <a:buSzPts val="1200"/>
              <a:buChar char="○"/>
              <a:defRPr sz="1200"/>
            </a:lvl5pPr>
            <a:lvl6pPr marL="2743132" lvl="5" indent="-304793" rtl="0">
              <a:spcBef>
                <a:spcPts val="0"/>
              </a:spcBef>
              <a:spcAft>
                <a:spcPts val="0"/>
              </a:spcAft>
              <a:buSzPts val="1200"/>
              <a:buChar char="■"/>
              <a:defRPr sz="1200"/>
            </a:lvl6pPr>
            <a:lvl7pPr marL="3200320" lvl="6" indent="-304793" rtl="0">
              <a:spcBef>
                <a:spcPts val="0"/>
              </a:spcBef>
              <a:spcAft>
                <a:spcPts val="0"/>
              </a:spcAft>
              <a:buSzPts val="1200"/>
              <a:buChar char="●"/>
              <a:defRPr sz="1200"/>
            </a:lvl7pPr>
            <a:lvl8pPr marL="3657509" lvl="7" indent="-304793" rtl="0">
              <a:spcBef>
                <a:spcPts val="0"/>
              </a:spcBef>
              <a:spcAft>
                <a:spcPts val="0"/>
              </a:spcAft>
              <a:buSzPts val="1200"/>
              <a:buChar char="○"/>
              <a:defRPr sz="1200"/>
            </a:lvl8pPr>
            <a:lvl9pPr marL="4114697" lvl="8" indent="-304793" rtl="0">
              <a:spcBef>
                <a:spcPts val="0"/>
              </a:spcBef>
              <a:spcAft>
                <a:spcPts val="0"/>
              </a:spcAft>
              <a:buSzPts val="1200"/>
              <a:buFont typeface="Lato"/>
              <a:buChar char="■"/>
              <a:defRPr sz="1200">
                <a:latin typeface="Lato"/>
                <a:ea typeface="Lato"/>
                <a:cs typeface="Lato"/>
                <a:sym typeface="Lato"/>
              </a:defRPr>
            </a:lvl9pPr>
          </a:lstStyle>
          <a:p>
            <a:endParaRPr/>
          </a:p>
        </p:txBody>
      </p:sp>
      <p:sp>
        <p:nvSpPr>
          <p:cNvPr id="349" name="Google Shape;349;p22"/>
          <p:cNvSpPr txBox="1">
            <a:spLocks noGrp="1"/>
          </p:cNvSpPr>
          <p:nvPr>
            <p:ph type="body" idx="2"/>
          </p:nvPr>
        </p:nvSpPr>
        <p:spPr>
          <a:xfrm>
            <a:off x="4688225" y="1543050"/>
            <a:ext cx="3742800" cy="2713200"/>
          </a:xfrm>
          <a:prstGeom prst="rect">
            <a:avLst/>
          </a:prstGeom>
        </p:spPr>
        <p:txBody>
          <a:bodyPr spcFirstLastPara="1" wrap="square" lIns="121897" tIns="121897" rIns="121897" bIns="121897" anchor="b" anchorCtr="0">
            <a:noAutofit/>
          </a:bodyPr>
          <a:lstStyle>
            <a:lvl1pPr marL="457189" lvl="0" indent="-317492" rtl="0">
              <a:lnSpc>
                <a:spcPct val="100000"/>
              </a:lnSpc>
              <a:spcBef>
                <a:spcPts val="0"/>
              </a:spcBef>
              <a:spcAft>
                <a:spcPts val="0"/>
              </a:spcAft>
              <a:buClr>
                <a:schemeClr val="accent2"/>
              </a:buClr>
              <a:buSzPts val="1400"/>
              <a:buChar char="●"/>
              <a:defRPr sz="1425"/>
            </a:lvl1pPr>
            <a:lvl2pPr marL="914378" lvl="1" indent="-304793" rtl="0">
              <a:spcBef>
                <a:spcPts val="0"/>
              </a:spcBef>
              <a:spcAft>
                <a:spcPts val="0"/>
              </a:spcAft>
              <a:buClr>
                <a:schemeClr val="accent5"/>
              </a:buClr>
              <a:buSzPts val="1200"/>
              <a:buChar char="○"/>
              <a:defRPr sz="1200"/>
            </a:lvl2pPr>
            <a:lvl3pPr marL="1371566" lvl="2" indent="-304793" rtl="0">
              <a:spcBef>
                <a:spcPts val="0"/>
              </a:spcBef>
              <a:spcAft>
                <a:spcPts val="0"/>
              </a:spcAft>
              <a:buClr>
                <a:schemeClr val="accent5"/>
              </a:buClr>
              <a:buSzPts val="1200"/>
              <a:buChar char="■"/>
              <a:defRPr sz="1200"/>
            </a:lvl3pPr>
            <a:lvl4pPr marL="1828754" lvl="3" indent="-304793" rtl="0">
              <a:spcBef>
                <a:spcPts val="0"/>
              </a:spcBef>
              <a:spcAft>
                <a:spcPts val="0"/>
              </a:spcAft>
              <a:buClr>
                <a:schemeClr val="accent5"/>
              </a:buClr>
              <a:buSzPts val="1200"/>
              <a:buChar char="●"/>
              <a:defRPr sz="1200"/>
            </a:lvl4pPr>
            <a:lvl5pPr marL="2285943" lvl="4" indent="-304793" rtl="0">
              <a:spcBef>
                <a:spcPts val="0"/>
              </a:spcBef>
              <a:spcAft>
                <a:spcPts val="0"/>
              </a:spcAft>
              <a:buClr>
                <a:schemeClr val="accent5"/>
              </a:buClr>
              <a:buSzPts val="1200"/>
              <a:buChar char="○"/>
              <a:defRPr sz="1200"/>
            </a:lvl5pPr>
            <a:lvl6pPr marL="2743132" lvl="5" indent="-304793" rtl="0">
              <a:spcBef>
                <a:spcPts val="0"/>
              </a:spcBef>
              <a:spcAft>
                <a:spcPts val="0"/>
              </a:spcAft>
              <a:buClr>
                <a:schemeClr val="accent5"/>
              </a:buClr>
              <a:buSzPts val="1200"/>
              <a:buChar char="■"/>
              <a:defRPr sz="1200"/>
            </a:lvl6pPr>
            <a:lvl7pPr marL="3200320" lvl="6" indent="-304793" rtl="0">
              <a:spcBef>
                <a:spcPts val="0"/>
              </a:spcBef>
              <a:spcAft>
                <a:spcPts val="0"/>
              </a:spcAft>
              <a:buClr>
                <a:schemeClr val="accent5"/>
              </a:buClr>
              <a:buSzPts val="1200"/>
              <a:buChar char="●"/>
              <a:defRPr sz="1200"/>
            </a:lvl7pPr>
            <a:lvl8pPr marL="3657509" lvl="7" indent="-304793" rtl="0">
              <a:spcBef>
                <a:spcPts val="0"/>
              </a:spcBef>
              <a:spcAft>
                <a:spcPts val="0"/>
              </a:spcAft>
              <a:buClr>
                <a:schemeClr val="accent5"/>
              </a:buClr>
              <a:buSzPts val="1200"/>
              <a:buChar char="○"/>
              <a:defRPr sz="1200"/>
            </a:lvl8pPr>
            <a:lvl9pPr marL="4114697" lvl="8" indent="-304793" rtl="0">
              <a:spcBef>
                <a:spcPts val="0"/>
              </a:spcBef>
              <a:spcAft>
                <a:spcPts val="0"/>
              </a:spcAft>
              <a:buSzPts val="1200"/>
              <a:buFont typeface="Lato"/>
              <a:buChar char="■"/>
              <a:defRPr sz="1200">
                <a:latin typeface="Lato"/>
                <a:ea typeface="Lato"/>
                <a:cs typeface="Lato"/>
                <a:sym typeface="Lato"/>
              </a:defRPr>
            </a:lvl9pPr>
          </a:lstStyle>
          <a:p>
            <a:endParaRPr/>
          </a:p>
        </p:txBody>
      </p:sp>
      <p:sp>
        <p:nvSpPr>
          <p:cNvPr id="350" name="Google Shape;350;p22"/>
          <p:cNvSpPr txBox="1">
            <a:spLocks noGrp="1"/>
          </p:cNvSpPr>
          <p:nvPr>
            <p:ph type="title"/>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68948378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351"/>
        <p:cNvGrpSpPr/>
        <p:nvPr/>
      </p:nvGrpSpPr>
      <p:grpSpPr>
        <a:xfrm>
          <a:off x="0" y="0"/>
          <a:ext cx="0" cy="0"/>
          <a:chOff x="0" y="0"/>
          <a:chExt cx="0" cy="0"/>
        </a:xfrm>
      </p:grpSpPr>
      <p:sp>
        <p:nvSpPr>
          <p:cNvPr id="352" name="Google Shape;352;p23"/>
          <p:cNvSpPr/>
          <p:nvPr/>
        </p:nvSpPr>
        <p:spPr>
          <a:xfrm rot="1494765">
            <a:off x="-6507119" y="-2838337"/>
            <a:ext cx="8041299" cy="756415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53" name="Google Shape;353;p23"/>
          <p:cNvSpPr/>
          <p:nvPr/>
        </p:nvSpPr>
        <p:spPr>
          <a:xfrm rot="-559858">
            <a:off x="7706835" y="-1422894"/>
            <a:ext cx="8041310" cy="75642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54" name="Google Shape;354;p23"/>
          <p:cNvSpPr/>
          <p:nvPr/>
        </p:nvSpPr>
        <p:spPr>
          <a:xfrm>
            <a:off x="8330226" y="4487267"/>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55" name="Google Shape;355;p23"/>
          <p:cNvSpPr/>
          <p:nvPr/>
        </p:nvSpPr>
        <p:spPr>
          <a:xfrm>
            <a:off x="1" y="435326"/>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56" name="Google Shape;356;p23"/>
          <p:cNvSpPr/>
          <p:nvPr/>
        </p:nvSpPr>
        <p:spPr>
          <a:xfrm rot="-8742074">
            <a:off x="-390062" y="4005049"/>
            <a:ext cx="1976552" cy="118851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357" name="Google Shape;357;p23"/>
          <p:cNvGrpSpPr/>
          <p:nvPr/>
        </p:nvGrpSpPr>
        <p:grpSpPr>
          <a:xfrm rot="9367981">
            <a:off x="7500446" y="-64329"/>
            <a:ext cx="1860906" cy="908009"/>
            <a:chOff x="10083475" y="3839575"/>
            <a:chExt cx="1221925" cy="596225"/>
          </a:xfrm>
        </p:grpSpPr>
        <p:sp>
          <p:nvSpPr>
            <p:cNvPr id="358" name="Google Shape;358;p2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59" name="Google Shape;359;p2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360" name="Google Shape;360;p23"/>
          <p:cNvSpPr txBox="1">
            <a:spLocks noGrp="1"/>
          </p:cNvSpPr>
          <p:nvPr>
            <p:ph type="title"/>
          </p:nvPr>
        </p:nvSpPr>
        <p:spPr>
          <a:xfrm>
            <a:off x="937700" y="3071300"/>
            <a:ext cx="2175300" cy="527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2500"/>
              <a:buNone/>
              <a:defRPr sz="2775">
                <a:solidFill>
                  <a:schemeClr val="dk2"/>
                </a:solidFill>
              </a:defRPr>
            </a:lvl1pPr>
            <a:lvl2pPr lvl="1" algn="ctr" rtl="0">
              <a:spcBef>
                <a:spcPts val="0"/>
              </a:spcBef>
              <a:spcAft>
                <a:spcPts val="0"/>
              </a:spcAft>
              <a:buSzPts val="2500"/>
              <a:buNone/>
              <a:defRPr sz="2475"/>
            </a:lvl2pPr>
            <a:lvl3pPr lvl="2" algn="ctr" rtl="0">
              <a:spcBef>
                <a:spcPts val="0"/>
              </a:spcBef>
              <a:spcAft>
                <a:spcPts val="0"/>
              </a:spcAft>
              <a:buSzPts val="2500"/>
              <a:buNone/>
              <a:defRPr sz="2475"/>
            </a:lvl3pPr>
            <a:lvl4pPr lvl="3" algn="ctr" rtl="0">
              <a:spcBef>
                <a:spcPts val="0"/>
              </a:spcBef>
              <a:spcAft>
                <a:spcPts val="0"/>
              </a:spcAft>
              <a:buSzPts val="2500"/>
              <a:buNone/>
              <a:defRPr sz="2475"/>
            </a:lvl4pPr>
            <a:lvl5pPr lvl="4" algn="ctr" rtl="0">
              <a:spcBef>
                <a:spcPts val="0"/>
              </a:spcBef>
              <a:spcAft>
                <a:spcPts val="0"/>
              </a:spcAft>
              <a:buSzPts val="2500"/>
              <a:buNone/>
              <a:defRPr sz="2475"/>
            </a:lvl5pPr>
            <a:lvl6pPr lvl="5" algn="ctr" rtl="0">
              <a:spcBef>
                <a:spcPts val="0"/>
              </a:spcBef>
              <a:spcAft>
                <a:spcPts val="0"/>
              </a:spcAft>
              <a:buSzPts val="2500"/>
              <a:buNone/>
              <a:defRPr sz="2475"/>
            </a:lvl6pPr>
            <a:lvl7pPr lvl="6" algn="ctr" rtl="0">
              <a:spcBef>
                <a:spcPts val="0"/>
              </a:spcBef>
              <a:spcAft>
                <a:spcPts val="0"/>
              </a:spcAft>
              <a:buSzPts val="2500"/>
              <a:buNone/>
              <a:defRPr sz="2475"/>
            </a:lvl7pPr>
            <a:lvl8pPr lvl="7" algn="ctr" rtl="0">
              <a:spcBef>
                <a:spcPts val="0"/>
              </a:spcBef>
              <a:spcAft>
                <a:spcPts val="0"/>
              </a:spcAft>
              <a:buSzPts val="2500"/>
              <a:buNone/>
              <a:defRPr sz="2475"/>
            </a:lvl8pPr>
            <a:lvl9pPr lvl="8" algn="ctr" rtl="0">
              <a:spcBef>
                <a:spcPts val="0"/>
              </a:spcBef>
              <a:spcAft>
                <a:spcPts val="0"/>
              </a:spcAft>
              <a:buSzPts val="2500"/>
              <a:buNone/>
              <a:defRPr sz="2475"/>
            </a:lvl9pPr>
          </a:lstStyle>
          <a:p>
            <a:endParaRPr/>
          </a:p>
        </p:txBody>
      </p:sp>
      <p:sp>
        <p:nvSpPr>
          <p:cNvPr id="361" name="Google Shape;361;p23"/>
          <p:cNvSpPr txBox="1">
            <a:spLocks noGrp="1"/>
          </p:cNvSpPr>
          <p:nvPr>
            <p:ph type="subTitle" idx="1"/>
          </p:nvPr>
        </p:nvSpPr>
        <p:spPr>
          <a:xfrm>
            <a:off x="937700" y="3617875"/>
            <a:ext cx="2175300" cy="8694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2" name="Google Shape;362;p23"/>
          <p:cNvSpPr txBox="1">
            <a:spLocks noGrp="1"/>
          </p:cNvSpPr>
          <p:nvPr>
            <p:ph type="title" idx="2"/>
          </p:nvPr>
        </p:nvSpPr>
        <p:spPr>
          <a:xfrm>
            <a:off x="3484420" y="3071300"/>
            <a:ext cx="2175300" cy="527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2500"/>
              <a:buNone/>
              <a:defRPr sz="2775">
                <a:solidFill>
                  <a:schemeClr val="dk2"/>
                </a:solidFill>
              </a:defRPr>
            </a:lvl1pPr>
            <a:lvl2pPr lvl="1" algn="ctr" rtl="0">
              <a:spcBef>
                <a:spcPts val="0"/>
              </a:spcBef>
              <a:spcAft>
                <a:spcPts val="0"/>
              </a:spcAft>
              <a:buSzPts val="2500"/>
              <a:buNone/>
              <a:defRPr sz="2475"/>
            </a:lvl2pPr>
            <a:lvl3pPr lvl="2" algn="ctr" rtl="0">
              <a:spcBef>
                <a:spcPts val="0"/>
              </a:spcBef>
              <a:spcAft>
                <a:spcPts val="0"/>
              </a:spcAft>
              <a:buSzPts val="2500"/>
              <a:buNone/>
              <a:defRPr sz="2475"/>
            </a:lvl3pPr>
            <a:lvl4pPr lvl="3" algn="ctr" rtl="0">
              <a:spcBef>
                <a:spcPts val="0"/>
              </a:spcBef>
              <a:spcAft>
                <a:spcPts val="0"/>
              </a:spcAft>
              <a:buSzPts val="2500"/>
              <a:buNone/>
              <a:defRPr sz="2475"/>
            </a:lvl4pPr>
            <a:lvl5pPr lvl="4" algn="ctr" rtl="0">
              <a:spcBef>
                <a:spcPts val="0"/>
              </a:spcBef>
              <a:spcAft>
                <a:spcPts val="0"/>
              </a:spcAft>
              <a:buSzPts val="2500"/>
              <a:buNone/>
              <a:defRPr sz="2475"/>
            </a:lvl5pPr>
            <a:lvl6pPr lvl="5" algn="ctr" rtl="0">
              <a:spcBef>
                <a:spcPts val="0"/>
              </a:spcBef>
              <a:spcAft>
                <a:spcPts val="0"/>
              </a:spcAft>
              <a:buSzPts val="2500"/>
              <a:buNone/>
              <a:defRPr sz="2475"/>
            </a:lvl6pPr>
            <a:lvl7pPr lvl="6" algn="ctr" rtl="0">
              <a:spcBef>
                <a:spcPts val="0"/>
              </a:spcBef>
              <a:spcAft>
                <a:spcPts val="0"/>
              </a:spcAft>
              <a:buSzPts val="2500"/>
              <a:buNone/>
              <a:defRPr sz="2475"/>
            </a:lvl7pPr>
            <a:lvl8pPr lvl="7" algn="ctr" rtl="0">
              <a:spcBef>
                <a:spcPts val="0"/>
              </a:spcBef>
              <a:spcAft>
                <a:spcPts val="0"/>
              </a:spcAft>
              <a:buSzPts val="2500"/>
              <a:buNone/>
              <a:defRPr sz="2475"/>
            </a:lvl8pPr>
            <a:lvl9pPr lvl="8" algn="ctr" rtl="0">
              <a:spcBef>
                <a:spcPts val="0"/>
              </a:spcBef>
              <a:spcAft>
                <a:spcPts val="0"/>
              </a:spcAft>
              <a:buSzPts val="2500"/>
              <a:buNone/>
              <a:defRPr sz="2475"/>
            </a:lvl9pPr>
          </a:lstStyle>
          <a:p>
            <a:endParaRPr/>
          </a:p>
        </p:txBody>
      </p:sp>
      <p:sp>
        <p:nvSpPr>
          <p:cNvPr id="363" name="Google Shape;363;p23"/>
          <p:cNvSpPr txBox="1">
            <a:spLocks noGrp="1"/>
          </p:cNvSpPr>
          <p:nvPr>
            <p:ph type="subTitle" idx="3"/>
          </p:nvPr>
        </p:nvSpPr>
        <p:spPr>
          <a:xfrm>
            <a:off x="3484420" y="3617875"/>
            <a:ext cx="2175300" cy="8694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4" name="Google Shape;364;p23"/>
          <p:cNvSpPr txBox="1">
            <a:spLocks noGrp="1"/>
          </p:cNvSpPr>
          <p:nvPr>
            <p:ph type="title" idx="4"/>
          </p:nvPr>
        </p:nvSpPr>
        <p:spPr>
          <a:xfrm>
            <a:off x="6031147" y="3071300"/>
            <a:ext cx="2175300" cy="5277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2500"/>
              <a:buNone/>
              <a:defRPr sz="2775">
                <a:solidFill>
                  <a:schemeClr val="dk2"/>
                </a:solidFill>
              </a:defRPr>
            </a:lvl1pPr>
            <a:lvl2pPr lvl="1" algn="ctr" rtl="0">
              <a:spcBef>
                <a:spcPts val="0"/>
              </a:spcBef>
              <a:spcAft>
                <a:spcPts val="0"/>
              </a:spcAft>
              <a:buSzPts val="2500"/>
              <a:buNone/>
              <a:defRPr sz="2475"/>
            </a:lvl2pPr>
            <a:lvl3pPr lvl="2" algn="ctr" rtl="0">
              <a:spcBef>
                <a:spcPts val="0"/>
              </a:spcBef>
              <a:spcAft>
                <a:spcPts val="0"/>
              </a:spcAft>
              <a:buSzPts val="2500"/>
              <a:buNone/>
              <a:defRPr sz="2475"/>
            </a:lvl3pPr>
            <a:lvl4pPr lvl="3" algn="ctr" rtl="0">
              <a:spcBef>
                <a:spcPts val="0"/>
              </a:spcBef>
              <a:spcAft>
                <a:spcPts val="0"/>
              </a:spcAft>
              <a:buSzPts val="2500"/>
              <a:buNone/>
              <a:defRPr sz="2475"/>
            </a:lvl4pPr>
            <a:lvl5pPr lvl="4" algn="ctr" rtl="0">
              <a:spcBef>
                <a:spcPts val="0"/>
              </a:spcBef>
              <a:spcAft>
                <a:spcPts val="0"/>
              </a:spcAft>
              <a:buSzPts val="2500"/>
              <a:buNone/>
              <a:defRPr sz="2475"/>
            </a:lvl5pPr>
            <a:lvl6pPr lvl="5" algn="ctr" rtl="0">
              <a:spcBef>
                <a:spcPts val="0"/>
              </a:spcBef>
              <a:spcAft>
                <a:spcPts val="0"/>
              </a:spcAft>
              <a:buSzPts val="2500"/>
              <a:buNone/>
              <a:defRPr sz="2475"/>
            </a:lvl6pPr>
            <a:lvl7pPr lvl="6" algn="ctr" rtl="0">
              <a:spcBef>
                <a:spcPts val="0"/>
              </a:spcBef>
              <a:spcAft>
                <a:spcPts val="0"/>
              </a:spcAft>
              <a:buSzPts val="2500"/>
              <a:buNone/>
              <a:defRPr sz="2475"/>
            </a:lvl7pPr>
            <a:lvl8pPr lvl="7" algn="ctr" rtl="0">
              <a:spcBef>
                <a:spcPts val="0"/>
              </a:spcBef>
              <a:spcAft>
                <a:spcPts val="0"/>
              </a:spcAft>
              <a:buSzPts val="2500"/>
              <a:buNone/>
              <a:defRPr sz="2475"/>
            </a:lvl8pPr>
            <a:lvl9pPr lvl="8" algn="ctr" rtl="0">
              <a:spcBef>
                <a:spcPts val="0"/>
              </a:spcBef>
              <a:spcAft>
                <a:spcPts val="0"/>
              </a:spcAft>
              <a:buSzPts val="2500"/>
              <a:buNone/>
              <a:defRPr sz="2475"/>
            </a:lvl9pPr>
          </a:lstStyle>
          <a:p>
            <a:endParaRPr/>
          </a:p>
        </p:txBody>
      </p:sp>
      <p:sp>
        <p:nvSpPr>
          <p:cNvPr id="365" name="Google Shape;365;p23"/>
          <p:cNvSpPr txBox="1">
            <a:spLocks noGrp="1"/>
          </p:cNvSpPr>
          <p:nvPr>
            <p:ph type="subTitle" idx="5"/>
          </p:nvPr>
        </p:nvSpPr>
        <p:spPr>
          <a:xfrm>
            <a:off x="6031147" y="3617875"/>
            <a:ext cx="2175300" cy="8694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400"/>
              <a:buNone/>
              <a:defRPr sz="1575"/>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6" name="Google Shape;366;p23"/>
          <p:cNvSpPr txBox="1">
            <a:spLocks noGrp="1"/>
          </p:cNvSpPr>
          <p:nvPr>
            <p:ph type="title" idx="6"/>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2714666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367"/>
        <p:cNvGrpSpPr/>
        <p:nvPr/>
      </p:nvGrpSpPr>
      <p:grpSpPr>
        <a:xfrm>
          <a:off x="0" y="0"/>
          <a:ext cx="0" cy="0"/>
          <a:chOff x="0" y="0"/>
          <a:chExt cx="0" cy="0"/>
        </a:xfrm>
      </p:grpSpPr>
      <p:sp>
        <p:nvSpPr>
          <p:cNvPr id="368" name="Google Shape;368;p24"/>
          <p:cNvSpPr txBox="1">
            <a:spLocks noGrp="1"/>
          </p:cNvSpPr>
          <p:nvPr>
            <p:ph type="title"/>
          </p:nvPr>
        </p:nvSpPr>
        <p:spPr>
          <a:xfrm>
            <a:off x="2577246" y="1723025"/>
            <a:ext cx="1978200" cy="527700"/>
          </a:xfrm>
          <a:prstGeom prst="rect">
            <a:avLst/>
          </a:prstGeom>
        </p:spPr>
        <p:txBody>
          <a:bodyPr spcFirstLastPara="1" wrap="square" lIns="121897" tIns="121897" rIns="121897" bIns="121897" anchor="ctr" anchorCtr="0">
            <a:noAutofit/>
          </a:bodyPr>
          <a:lstStyle>
            <a:lvl1pPr lvl="0" rtl="0">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369" name="Google Shape;369;p24"/>
          <p:cNvSpPr txBox="1">
            <a:spLocks noGrp="1"/>
          </p:cNvSpPr>
          <p:nvPr>
            <p:ph type="subTitle" idx="1"/>
          </p:nvPr>
        </p:nvSpPr>
        <p:spPr>
          <a:xfrm>
            <a:off x="2577246" y="2204775"/>
            <a:ext cx="1978200" cy="665400"/>
          </a:xfrm>
          <a:prstGeom prst="rect">
            <a:avLst/>
          </a:prstGeom>
        </p:spPr>
        <p:txBody>
          <a:bodyPr spcFirstLastPara="1" wrap="square" lIns="121897" tIns="121897" rIns="121897" bIns="121897" anchor="ctr"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370" name="Google Shape;370;p24"/>
          <p:cNvSpPr txBox="1">
            <a:spLocks noGrp="1"/>
          </p:cNvSpPr>
          <p:nvPr>
            <p:ph type="title" idx="2"/>
          </p:nvPr>
        </p:nvSpPr>
        <p:spPr>
          <a:xfrm>
            <a:off x="4588554" y="1723025"/>
            <a:ext cx="1978200" cy="527700"/>
          </a:xfrm>
          <a:prstGeom prst="rect">
            <a:avLst/>
          </a:prstGeom>
        </p:spPr>
        <p:txBody>
          <a:bodyPr spcFirstLastPara="1" wrap="square" lIns="121897" tIns="121897" rIns="121897" bIns="121897" anchor="ctr" anchorCtr="0">
            <a:noAutofit/>
          </a:bodyPr>
          <a:lstStyle>
            <a:lvl1pPr lvl="0" algn="r" rtl="0">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371" name="Google Shape;371;p24"/>
          <p:cNvSpPr txBox="1">
            <a:spLocks noGrp="1"/>
          </p:cNvSpPr>
          <p:nvPr>
            <p:ph type="subTitle" idx="3"/>
          </p:nvPr>
        </p:nvSpPr>
        <p:spPr>
          <a:xfrm>
            <a:off x="4588550" y="2204775"/>
            <a:ext cx="1978200" cy="665400"/>
          </a:xfrm>
          <a:prstGeom prst="rect">
            <a:avLst/>
          </a:prstGeom>
        </p:spPr>
        <p:txBody>
          <a:bodyPr spcFirstLastPara="1" wrap="square" lIns="121897" tIns="121897" rIns="121897" bIns="121897" anchor="ctr" anchorCtr="0">
            <a:noAutofit/>
          </a:bodyPr>
          <a:lstStyle>
            <a:lvl1pPr lvl="0" algn="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372" name="Google Shape;372;p24"/>
          <p:cNvSpPr txBox="1">
            <a:spLocks noGrp="1"/>
          </p:cNvSpPr>
          <p:nvPr>
            <p:ph type="title" idx="4"/>
          </p:nvPr>
        </p:nvSpPr>
        <p:spPr>
          <a:xfrm>
            <a:off x="2577246" y="3156425"/>
            <a:ext cx="1978200" cy="527700"/>
          </a:xfrm>
          <a:prstGeom prst="rect">
            <a:avLst/>
          </a:prstGeom>
        </p:spPr>
        <p:txBody>
          <a:bodyPr spcFirstLastPara="1" wrap="square" lIns="121897" tIns="121897" rIns="121897" bIns="121897" anchor="ctr" anchorCtr="0">
            <a:noAutofit/>
          </a:bodyPr>
          <a:lstStyle>
            <a:lvl1pPr lvl="0" rtl="0">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373" name="Google Shape;373;p24"/>
          <p:cNvSpPr txBox="1">
            <a:spLocks noGrp="1"/>
          </p:cNvSpPr>
          <p:nvPr>
            <p:ph type="subTitle" idx="5"/>
          </p:nvPr>
        </p:nvSpPr>
        <p:spPr>
          <a:xfrm>
            <a:off x="2577246" y="3638175"/>
            <a:ext cx="1978200" cy="665400"/>
          </a:xfrm>
          <a:prstGeom prst="rect">
            <a:avLst/>
          </a:prstGeom>
        </p:spPr>
        <p:txBody>
          <a:bodyPr spcFirstLastPara="1" wrap="square" lIns="121897" tIns="121897" rIns="121897" bIns="121897" anchor="ctr" anchorCtr="0">
            <a:noAutofit/>
          </a:bodyPr>
          <a:lstStyle>
            <a:lvl1pPr lvl="0"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374" name="Google Shape;374;p24"/>
          <p:cNvSpPr txBox="1">
            <a:spLocks noGrp="1"/>
          </p:cNvSpPr>
          <p:nvPr>
            <p:ph type="title" idx="6"/>
          </p:nvPr>
        </p:nvSpPr>
        <p:spPr>
          <a:xfrm>
            <a:off x="4588554" y="3156425"/>
            <a:ext cx="1978200" cy="527700"/>
          </a:xfrm>
          <a:prstGeom prst="rect">
            <a:avLst/>
          </a:prstGeom>
        </p:spPr>
        <p:txBody>
          <a:bodyPr spcFirstLastPara="1" wrap="square" lIns="121897" tIns="121897" rIns="121897" bIns="121897" anchor="ctr" anchorCtr="0">
            <a:noAutofit/>
          </a:bodyPr>
          <a:lstStyle>
            <a:lvl1pPr lvl="0" algn="r" rtl="0">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375" name="Google Shape;375;p24"/>
          <p:cNvSpPr txBox="1">
            <a:spLocks noGrp="1"/>
          </p:cNvSpPr>
          <p:nvPr>
            <p:ph type="subTitle" idx="7"/>
          </p:nvPr>
        </p:nvSpPr>
        <p:spPr>
          <a:xfrm>
            <a:off x="4588550" y="3638175"/>
            <a:ext cx="1978200" cy="665400"/>
          </a:xfrm>
          <a:prstGeom prst="rect">
            <a:avLst/>
          </a:prstGeom>
        </p:spPr>
        <p:txBody>
          <a:bodyPr spcFirstLastPara="1" wrap="square" lIns="121897" tIns="121897" rIns="121897" bIns="121897" anchor="ctr" anchorCtr="0">
            <a:noAutofit/>
          </a:bodyPr>
          <a:lstStyle>
            <a:lvl1pPr lvl="0" algn="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376" name="Google Shape;376;p24"/>
          <p:cNvSpPr txBox="1">
            <a:spLocks noGrp="1"/>
          </p:cNvSpPr>
          <p:nvPr>
            <p:ph type="title" idx="8"/>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77" name="Google Shape;377;p24"/>
          <p:cNvSpPr/>
          <p:nvPr/>
        </p:nvSpPr>
        <p:spPr>
          <a:xfrm rot="10800000">
            <a:off x="6547024" y="1350946"/>
            <a:ext cx="4199156" cy="3657872"/>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78" name="Google Shape;378;p24"/>
          <p:cNvSpPr/>
          <p:nvPr/>
        </p:nvSpPr>
        <p:spPr>
          <a:xfrm rot="177447">
            <a:off x="-1548719" y="1244970"/>
            <a:ext cx="4198719" cy="365797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79" name="Google Shape;379;p24"/>
          <p:cNvSpPr/>
          <p:nvPr/>
        </p:nvSpPr>
        <p:spPr>
          <a:xfrm>
            <a:off x="7791420" y="296490"/>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0" name="Google Shape;380;p24"/>
          <p:cNvSpPr/>
          <p:nvPr/>
        </p:nvSpPr>
        <p:spPr>
          <a:xfrm>
            <a:off x="7684439" y="4504054"/>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1" name="Google Shape;381;p24"/>
          <p:cNvSpPr/>
          <p:nvPr/>
        </p:nvSpPr>
        <p:spPr>
          <a:xfrm>
            <a:off x="-454799" y="2960039"/>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Tree>
    <p:extLst>
      <p:ext uri="{BB962C8B-B14F-4D97-AF65-F5344CB8AC3E}">
        <p14:creationId xmlns:p14="http://schemas.microsoft.com/office/powerpoint/2010/main" val="80856358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and six columns ">
  <p:cSld name="Title and six columns ">
    <p:spTree>
      <p:nvGrpSpPr>
        <p:cNvPr id="1" name="Shape 382"/>
        <p:cNvGrpSpPr/>
        <p:nvPr/>
      </p:nvGrpSpPr>
      <p:grpSpPr>
        <a:xfrm>
          <a:off x="0" y="0"/>
          <a:ext cx="0" cy="0"/>
          <a:chOff x="0" y="0"/>
          <a:chExt cx="0" cy="0"/>
        </a:xfrm>
      </p:grpSpPr>
      <p:sp>
        <p:nvSpPr>
          <p:cNvPr id="383" name="Google Shape;383;p25"/>
          <p:cNvSpPr/>
          <p:nvPr/>
        </p:nvSpPr>
        <p:spPr>
          <a:xfrm rot="-571355" flipH="1">
            <a:off x="8095859" y="-1842670"/>
            <a:ext cx="8041293" cy="756427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4" name="Google Shape;384;p25"/>
          <p:cNvSpPr/>
          <p:nvPr/>
        </p:nvSpPr>
        <p:spPr>
          <a:xfrm rot="326958">
            <a:off x="-7032499" y="-1460909"/>
            <a:ext cx="8041183" cy="756431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5" name="Google Shape;385;p25"/>
          <p:cNvSpPr/>
          <p:nvPr/>
        </p:nvSpPr>
        <p:spPr>
          <a:xfrm rot="874891">
            <a:off x="8295000" y="-489796"/>
            <a:ext cx="1019460" cy="190689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386" name="Google Shape;386;p25"/>
          <p:cNvGrpSpPr/>
          <p:nvPr/>
        </p:nvGrpSpPr>
        <p:grpSpPr>
          <a:xfrm rot="-1864249">
            <a:off x="-501982" y="-691866"/>
            <a:ext cx="2044656" cy="2158001"/>
            <a:chOff x="-5495613" y="-710869"/>
            <a:chExt cx="2750172" cy="2902627"/>
          </a:xfrm>
        </p:grpSpPr>
        <p:sp>
          <p:nvSpPr>
            <p:cNvPr id="387" name="Google Shape;387;p25"/>
            <p:cNvSpPr/>
            <p:nvPr/>
          </p:nvSpPr>
          <p:spPr>
            <a:xfrm rot="-3863972">
              <a:off x="-4554171" y="-427335"/>
              <a:ext cx="1411060" cy="1264278"/>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8" name="Google Shape;388;p25"/>
            <p:cNvSpPr/>
            <p:nvPr/>
          </p:nvSpPr>
          <p:spPr>
            <a:xfrm rot="-3863972">
              <a:off x="-5125593" y="53001"/>
              <a:ext cx="1611659" cy="340129"/>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89" name="Google Shape;389;p25"/>
            <p:cNvSpPr/>
            <p:nvPr/>
          </p:nvSpPr>
          <p:spPr>
            <a:xfrm rot="-3863972">
              <a:off x="-5143954" y="-33158"/>
              <a:ext cx="2042354" cy="856538"/>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0" name="Google Shape;390;p25"/>
            <p:cNvSpPr/>
            <p:nvPr/>
          </p:nvSpPr>
          <p:spPr>
            <a:xfrm rot="-3863972">
              <a:off x="-3872882" y="1033713"/>
              <a:ext cx="921532" cy="1036962"/>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1" name="Google Shape;391;p25"/>
            <p:cNvSpPr/>
            <p:nvPr/>
          </p:nvSpPr>
          <p:spPr>
            <a:xfrm rot="-3863972">
              <a:off x="-3871558" y="1047472"/>
              <a:ext cx="896669" cy="1022622"/>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2" name="Google Shape;392;p25"/>
            <p:cNvSpPr/>
            <p:nvPr/>
          </p:nvSpPr>
          <p:spPr>
            <a:xfrm rot="-3863972">
              <a:off x="-4782169" y="1368422"/>
              <a:ext cx="1030910" cy="408613"/>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3" name="Google Shape;393;p25"/>
            <p:cNvSpPr/>
            <p:nvPr/>
          </p:nvSpPr>
          <p:spPr>
            <a:xfrm rot="-3863972">
              <a:off x="-4685950" y="1521217"/>
              <a:ext cx="1029220" cy="196291"/>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4" name="Google Shape;394;p25"/>
            <p:cNvSpPr/>
            <p:nvPr/>
          </p:nvSpPr>
          <p:spPr>
            <a:xfrm rot="-3863972">
              <a:off x="-5586968" y="915660"/>
              <a:ext cx="1267931" cy="595852"/>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5" name="Google Shape;395;p25"/>
            <p:cNvSpPr/>
            <p:nvPr/>
          </p:nvSpPr>
          <p:spPr>
            <a:xfrm rot="-3863972">
              <a:off x="-5533089" y="1002582"/>
              <a:ext cx="1264605" cy="475733"/>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396" name="Google Shape;396;p25"/>
          <p:cNvSpPr/>
          <p:nvPr/>
        </p:nvSpPr>
        <p:spPr>
          <a:xfrm>
            <a:off x="6839008" y="3"/>
            <a:ext cx="1090189" cy="43968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7" name="Google Shape;397;p25"/>
          <p:cNvSpPr/>
          <p:nvPr/>
        </p:nvSpPr>
        <p:spPr>
          <a:xfrm>
            <a:off x="7929201" y="4468929"/>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8" name="Google Shape;398;p25"/>
          <p:cNvSpPr/>
          <p:nvPr/>
        </p:nvSpPr>
        <p:spPr>
          <a:xfrm>
            <a:off x="-77862" y="4627301"/>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399" name="Google Shape;399;p25"/>
          <p:cNvSpPr txBox="1">
            <a:spLocks noGrp="1"/>
          </p:cNvSpPr>
          <p:nvPr>
            <p:ph type="title"/>
          </p:nvPr>
        </p:nvSpPr>
        <p:spPr>
          <a:xfrm>
            <a:off x="717575" y="1573548"/>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0" name="Google Shape;400;p25"/>
          <p:cNvSpPr txBox="1">
            <a:spLocks noGrp="1"/>
          </p:cNvSpPr>
          <p:nvPr>
            <p:ph type="subTitle" idx="1"/>
          </p:nvPr>
        </p:nvSpPr>
        <p:spPr>
          <a:xfrm>
            <a:off x="717581" y="2364381"/>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01" name="Google Shape;401;p25"/>
          <p:cNvSpPr txBox="1">
            <a:spLocks noGrp="1"/>
          </p:cNvSpPr>
          <p:nvPr>
            <p:ph type="title" idx="2"/>
          </p:nvPr>
        </p:nvSpPr>
        <p:spPr>
          <a:xfrm>
            <a:off x="3384899" y="1573548"/>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2" name="Google Shape;402;p25"/>
          <p:cNvSpPr txBox="1">
            <a:spLocks noGrp="1"/>
          </p:cNvSpPr>
          <p:nvPr>
            <p:ph type="subTitle" idx="3"/>
          </p:nvPr>
        </p:nvSpPr>
        <p:spPr>
          <a:xfrm>
            <a:off x="3384901" y="2364381"/>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03" name="Google Shape;403;p25"/>
          <p:cNvSpPr txBox="1">
            <a:spLocks noGrp="1"/>
          </p:cNvSpPr>
          <p:nvPr>
            <p:ph type="title" idx="4"/>
          </p:nvPr>
        </p:nvSpPr>
        <p:spPr>
          <a:xfrm>
            <a:off x="717575" y="3284673"/>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4" name="Google Shape;404;p25"/>
          <p:cNvSpPr txBox="1">
            <a:spLocks noGrp="1"/>
          </p:cNvSpPr>
          <p:nvPr>
            <p:ph type="subTitle" idx="5"/>
          </p:nvPr>
        </p:nvSpPr>
        <p:spPr>
          <a:xfrm>
            <a:off x="717581" y="4083775"/>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05" name="Google Shape;405;p25"/>
          <p:cNvSpPr txBox="1">
            <a:spLocks noGrp="1"/>
          </p:cNvSpPr>
          <p:nvPr>
            <p:ph type="title" idx="6"/>
          </p:nvPr>
        </p:nvSpPr>
        <p:spPr>
          <a:xfrm>
            <a:off x="3384899" y="3284673"/>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6" name="Google Shape;406;p25"/>
          <p:cNvSpPr txBox="1">
            <a:spLocks noGrp="1"/>
          </p:cNvSpPr>
          <p:nvPr>
            <p:ph type="subTitle" idx="7"/>
          </p:nvPr>
        </p:nvSpPr>
        <p:spPr>
          <a:xfrm>
            <a:off x="3384901" y="4083775"/>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07" name="Google Shape;407;p25"/>
          <p:cNvSpPr txBox="1">
            <a:spLocks noGrp="1"/>
          </p:cNvSpPr>
          <p:nvPr>
            <p:ph type="title" idx="8"/>
          </p:nvPr>
        </p:nvSpPr>
        <p:spPr>
          <a:xfrm>
            <a:off x="6052221" y="1573548"/>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08" name="Google Shape;408;p25"/>
          <p:cNvSpPr txBox="1">
            <a:spLocks noGrp="1"/>
          </p:cNvSpPr>
          <p:nvPr>
            <p:ph type="subTitle" idx="9"/>
          </p:nvPr>
        </p:nvSpPr>
        <p:spPr>
          <a:xfrm>
            <a:off x="6052219" y="2364381"/>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09" name="Google Shape;409;p25"/>
          <p:cNvSpPr txBox="1">
            <a:spLocks noGrp="1"/>
          </p:cNvSpPr>
          <p:nvPr>
            <p:ph type="title" idx="13"/>
          </p:nvPr>
        </p:nvSpPr>
        <p:spPr>
          <a:xfrm>
            <a:off x="6052221" y="3284673"/>
            <a:ext cx="2374200" cy="732000"/>
          </a:xfrm>
          <a:prstGeom prst="rect">
            <a:avLst/>
          </a:prstGeom>
        </p:spPr>
        <p:txBody>
          <a:bodyPr spcFirstLastPara="1" wrap="square" lIns="121897" tIns="121897" rIns="121897" bIns="121897" anchor="ctr" anchorCtr="0">
            <a:noAutofit/>
          </a:bodyPr>
          <a:lstStyle>
            <a:lvl1pPr lvl="0" algn="ctr" rtl="0">
              <a:lnSpc>
                <a:spcPct val="80000"/>
              </a:lnSpc>
              <a:spcBef>
                <a:spcPts val="0"/>
              </a:spcBef>
              <a:spcAft>
                <a:spcPts val="0"/>
              </a:spcAft>
              <a:buClr>
                <a:schemeClr val="dk2"/>
              </a:buClr>
              <a:buSzPts val="2800"/>
              <a:buNone/>
              <a:defRPr sz="2775">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410" name="Google Shape;410;p25"/>
          <p:cNvSpPr txBox="1">
            <a:spLocks noGrp="1"/>
          </p:cNvSpPr>
          <p:nvPr>
            <p:ph type="subTitle" idx="14"/>
          </p:nvPr>
        </p:nvSpPr>
        <p:spPr>
          <a:xfrm>
            <a:off x="6052219" y="4083775"/>
            <a:ext cx="2374200" cy="484800"/>
          </a:xfrm>
          <a:prstGeom prst="rect">
            <a:avLst/>
          </a:prstGeom>
        </p:spPr>
        <p:txBody>
          <a:bodyPr spcFirstLastPara="1" wrap="square" lIns="121897" tIns="121897" rIns="121897" bIns="121897" anchor="ctr" anchorCtr="0">
            <a:noAutofit/>
          </a:bodyPr>
          <a:lstStyle>
            <a:lvl1pPr lvl="0" algn="ctr" rtl="0">
              <a:lnSpc>
                <a:spcPct val="100000"/>
              </a:lnSpc>
              <a:spcBef>
                <a:spcPts val="0"/>
              </a:spcBef>
              <a:spcAft>
                <a:spcPts val="0"/>
              </a:spcAft>
              <a:buSzPts val="1600"/>
              <a:buNone/>
              <a:defRPr sz="1575"/>
            </a:lvl1pPr>
            <a:lvl2pPr lvl="1" algn="ctr" rtl="0">
              <a:lnSpc>
                <a:spcPct val="100000"/>
              </a:lnSpc>
              <a:spcBef>
                <a:spcPts val="0"/>
              </a:spcBef>
              <a:spcAft>
                <a:spcPts val="0"/>
              </a:spcAft>
              <a:buSzPts val="1600"/>
              <a:buNone/>
              <a:defRPr sz="1575"/>
            </a:lvl2pPr>
            <a:lvl3pPr lvl="2" algn="ctr" rtl="0">
              <a:lnSpc>
                <a:spcPct val="100000"/>
              </a:lnSpc>
              <a:spcBef>
                <a:spcPts val="0"/>
              </a:spcBef>
              <a:spcAft>
                <a:spcPts val="0"/>
              </a:spcAft>
              <a:buSzPts val="1600"/>
              <a:buNone/>
              <a:defRPr sz="1575"/>
            </a:lvl3pPr>
            <a:lvl4pPr lvl="3" algn="ctr" rtl="0">
              <a:lnSpc>
                <a:spcPct val="100000"/>
              </a:lnSpc>
              <a:spcBef>
                <a:spcPts val="0"/>
              </a:spcBef>
              <a:spcAft>
                <a:spcPts val="0"/>
              </a:spcAft>
              <a:buSzPts val="1600"/>
              <a:buNone/>
              <a:defRPr sz="1575"/>
            </a:lvl4pPr>
            <a:lvl5pPr lvl="4" algn="ctr" rtl="0">
              <a:lnSpc>
                <a:spcPct val="100000"/>
              </a:lnSpc>
              <a:spcBef>
                <a:spcPts val="0"/>
              </a:spcBef>
              <a:spcAft>
                <a:spcPts val="0"/>
              </a:spcAft>
              <a:buSzPts val="1600"/>
              <a:buNone/>
              <a:defRPr sz="1575"/>
            </a:lvl5pPr>
            <a:lvl6pPr lvl="5" algn="ctr" rtl="0">
              <a:lnSpc>
                <a:spcPct val="100000"/>
              </a:lnSpc>
              <a:spcBef>
                <a:spcPts val="0"/>
              </a:spcBef>
              <a:spcAft>
                <a:spcPts val="0"/>
              </a:spcAft>
              <a:buSzPts val="1600"/>
              <a:buNone/>
              <a:defRPr sz="1575"/>
            </a:lvl6pPr>
            <a:lvl7pPr lvl="6" algn="ctr" rtl="0">
              <a:lnSpc>
                <a:spcPct val="100000"/>
              </a:lnSpc>
              <a:spcBef>
                <a:spcPts val="0"/>
              </a:spcBef>
              <a:spcAft>
                <a:spcPts val="0"/>
              </a:spcAft>
              <a:buSzPts val="1600"/>
              <a:buNone/>
              <a:defRPr sz="1575"/>
            </a:lvl7pPr>
            <a:lvl8pPr lvl="7" algn="ctr" rtl="0">
              <a:lnSpc>
                <a:spcPct val="100000"/>
              </a:lnSpc>
              <a:spcBef>
                <a:spcPts val="0"/>
              </a:spcBef>
              <a:spcAft>
                <a:spcPts val="0"/>
              </a:spcAft>
              <a:buSzPts val="1600"/>
              <a:buNone/>
              <a:defRPr sz="1575"/>
            </a:lvl8pPr>
            <a:lvl9pPr lvl="8" algn="ctr" rtl="0">
              <a:lnSpc>
                <a:spcPct val="100000"/>
              </a:lnSpc>
              <a:spcBef>
                <a:spcPts val="0"/>
              </a:spcBef>
              <a:spcAft>
                <a:spcPts val="0"/>
              </a:spcAft>
              <a:buSzPts val="1600"/>
              <a:buNone/>
              <a:defRPr sz="1575"/>
            </a:lvl9pPr>
          </a:lstStyle>
          <a:p>
            <a:endParaRPr/>
          </a:p>
        </p:txBody>
      </p:sp>
      <p:sp>
        <p:nvSpPr>
          <p:cNvPr id="411" name="Google Shape;411;p25"/>
          <p:cNvSpPr txBox="1">
            <a:spLocks noGrp="1"/>
          </p:cNvSpPr>
          <p:nvPr>
            <p:ph type="title" idx="15"/>
          </p:nvPr>
        </p:nvSpPr>
        <p:spPr>
          <a:xfrm>
            <a:off x="713100" y="368825"/>
            <a:ext cx="7717800" cy="572700"/>
          </a:xfrm>
          <a:prstGeom prst="rect">
            <a:avLst/>
          </a:prstGeom>
        </p:spPr>
        <p:txBody>
          <a:bodyPr spcFirstLastPara="1" wrap="square" lIns="121897" tIns="121897" rIns="121897" bIns="121897" anchor="t"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70877855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412"/>
        <p:cNvGrpSpPr/>
        <p:nvPr/>
      </p:nvGrpSpPr>
      <p:grpSpPr>
        <a:xfrm>
          <a:off x="0" y="0"/>
          <a:ext cx="0" cy="0"/>
          <a:chOff x="0" y="0"/>
          <a:chExt cx="0" cy="0"/>
        </a:xfrm>
      </p:grpSpPr>
      <p:sp>
        <p:nvSpPr>
          <p:cNvPr id="413" name="Google Shape;413;p26"/>
          <p:cNvSpPr/>
          <p:nvPr/>
        </p:nvSpPr>
        <p:spPr>
          <a:xfrm rot="1652765">
            <a:off x="-2104066" y="-2391576"/>
            <a:ext cx="8041471" cy="7564565"/>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414" name="Google Shape;414;p26"/>
          <p:cNvGrpSpPr/>
          <p:nvPr/>
        </p:nvGrpSpPr>
        <p:grpSpPr>
          <a:xfrm rot="-3863970">
            <a:off x="5793811" y="-1644512"/>
            <a:ext cx="3881555" cy="4549437"/>
            <a:chOff x="9395708" y="-2591285"/>
            <a:chExt cx="2431070" cy="2849374"/>
          </a:xfrm>
        </p:grpSpPr>
        <p:sp>
          <p:nvSpPr>
            <p:cNvPr id="415" name="Google Shape;415;p26"/>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16" name="Google Shape;416;p26"/>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17" name="Google Shape;417;p26"/>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18" name="Google Shape;418;p26"/>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19" name="Google Shape;419;p26"/>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0" name="Google Shape;420;p26"/>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1" name="Google Shape;421;p26"/>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2" name="Google Shape;422;p26"/>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3" name="Google Shape;423;p26"/>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4" name="Google Shape;424;p26"/>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5" name="Google Shape;425;p26"/>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6" name="Google Shape;426;p26"/>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7" name="Google Shape;427;p26"/>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8" name="Google Shape;428;p26"/>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29" name="Google Shape;429;p26"/>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0" name="Google Shape;430;p26"/>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1" name="Google Shape;431;p26"/>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2" name="Google Shape;432;p26"/>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3" name="Google Shape;433;p26"/>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4" name="Google Shape;434;p26"/>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5" name="Google Shape;435;p26"/>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6" name="Google Shape;436;p26"/>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7" name="Google Shape;437;p26"/>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8" name="Google Shape;438;p26"/>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39" name="Google Shape;439;p26"/>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0" name="Google Shape;440;p26"/>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1" name="Google Shape;441;p26"/>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2" name="Google Shape;442;p26"/>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3" name="Google Shape;443;p26"/>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4" name="Google Shape;444;p26"/>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5" name="Google Shape;445;p26"/>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6" name="Google Shape;446;p26"/>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447" name="Google Shape;447;p26"/>
          <p:cNvSpPr/>
          <p:nvPr/>
        </p:nvSpPr>
        <p:spPr>
          <a:xfrm>
            <a:off x="131088" y="2554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48" name="Google Shape;448;p26"/>
          <p:cNvSpPr txBox="1">
            <a:spLocks noGrp="1"/>
          </p:cNvSpPr>
          <p:nvPr>
            <p:ph type="ctrTitle"/>
          </p:nvPr>
        </p:nvSpPr>
        <p:spPr>
          <a:xfrm>
            <a:off x="713225" y="564025"/>
            <a:ext cx="3858900" cy="806400"/>
          </a:xfrm>
          <a:prstGeom prst="rect">
            <a:avLst/>
          </a:prstGeom>
        </p:spPr>
        <p:txBody>
          <a:bodyPr spcFirstLastPara="1" wrap="square" lIns="121897" tIns="121897" rIns="121897" bIns="121897" anchor="ctr" anchorCtr="0">
            <a:noAutofit/>
          </a:bodyPr>
          <a:lstStyle>
            <a:lvl1pPr lvl="0" algn="ctr" rtl="0">
              <a:spcBef>
                <a:spcPts val="0"/>
              </a:spcBef>
              <a:spcAft>
                <a:spcPts val="0"/>
              </a:spcAft>
              <a:buSzPts val="5200"/>
              <a:buNone/>
              <a:defRPr sz="6975" b="1">
                <a:latin typeface="Cairo"/>
                <a:ea typeface="Cairo"/>
                <a:cs typeface="Cairo"/>
                <a:sym typeface="Cairo"/>
              </a:defRPr>
            </a:lvl1pPr>
            <a:lvl2pPr lvl="1" algn="ctr" rtl="0">
              <a:spcBef>
                <a:spcPts val="0"/>
              </a:spcBef>
              <a:spcAft>
                <a:spcPts val="0"/>
              </a:spcAft>
              <a:buSzPts val="5200"/>
              <a:buNone/>
              <a:defRPr sz="5175"/>
            </a:lvl2pPr>
            <a:lvl3pPr lvl="2" algn="ctr" rtl="0">
              <a:spcBef>
                <a:spcPts val="0"/>
              </a:spcBef>
              <a:spcAft>
                <a:spcPts val="0"/>
              </a:spcAft>
              <a:buSzPts val="5200"/>
              <a:buNone/>
              <a:defRPr sz="5175"/>
            </a:lvl3pPr>
            <a:lvl4pPr lvl="3" algn="ctr" rtl="0">
              <a:spcBef>
                <a:spcPts val="0"/>
              </a:spcBef>
              <a:spcAft>
                <a:spcPts val="0"/>
              </a:spcAft>
              <a:buSzPts val="5200"/>
              <a:buNone/>
              <a:defRPr sz="5175"/>
            </a:lvl4pPr>
            <a:lvl5pPr lvl="4" algn="ctr" rtl="0">
              <a:spcBef>
                <a:spcPts val="0"/>
              </a:spcBef>
              <a:spcAft>
                <a:spcPts val="0"/>
              </a:spcAft>
              <a:buSzPts val="5200"/>
              <a:buNone/>
              <a:defRPr sz="5175"/>
            </a:lvl5pPr>
            <a:lvl6pPr lvl="5" algn="ctr" rtl="0">
              <a:spcBef>
                <a:spcPts val="0"/>
              </a:spcBef>
              <a:spcAft>
                <a:spcPts val="0"/>
              </a:spcAft>
              <a:buSzPts val="5200"/>
              <a:buNone/>
              <a:defRPr sz="5175"/>
            </a:lvl6pPr>
            <a:lvl7pPr lvl="6" algn="ctr" rtl="0">
              <a:spcBef>
                <a:spcPts val="0"/>
              </a:spcBef>
              <a:spcAft>
                <a:spcPts val="0"/>
              </a:spcAft>
              <a:buSzPts val="5200"/>
              <a:buNone/>
              <a:defRPr sz="5175"/>
            </a:lvl7pPr>
            <a:lvl8pPr lvl="7" algn="ctr" rtl="0">
              <a:spcBef>
                <a:spcPts val="0"/>
              </a:spcBef>
              <a:spcAft>
                <a:spcPts val="0"/>
              </a:spcAft>
              <a:buSzPts val="5200"/>
              <a:buNone/>
              <a:defRPr sz="5175"/>
            </a:lvl8pPr>
            <a:lvl9pPr lvl="8" algn="ctr" rtl="0">
              <a:spcBef>
                <a:spcPts val="0"/>
              </a:spcBef>
              <a:spcAft>
                <a:spcPts val="0"/>
              </a:spcAft>
              <a:buSzPts val="5200"/>
              <a:buNone/>
              <a:defRPr sz="5175"/>
            </a:lvl9pPr>
          </a:lstStyle>
          <a:p>
            <a:endParaRPr/>
          </a:p>
        </p:txBody>
      </p:sp>
      <p:sp>
        <p:nvSpPr>
          <p:cNvPr id="449" name="Google Shape;449;p26"/>
          <p:cNvSpPr txBox="1">
            <a:spLocks noGrp="1"/>
          </p:cNvSpPr>
          <p:nvPr>
            <p:ph type="subTitle" idx="1"/>
          </p:nvPr>
        </p:nvSpPr>
        <p:spPr>
          <a:xfrm>
            <a:off x="816670" y="1538725"/>
            <a:ext cx="3630300" cy="1566300"/>
          </a:xfrm>
          <a:prstGeom prst="rect">
            <a:avLst/>
          </a:prstGeom>
        </p:spPr>
        <p:txBody>
          <a:bodyPr spcFirstLastPara="1" wrap="square" lIns="121897" tIns="121897" rIns="121897" bIns="121897" anchor="t" anchorCtr="0">
            <a:noAutofit/>
          </a:bodyPr>
          <a:lstStyle>
            <a:lvl1pPr lvl="0" algn="ctr" rtl="0">
              <a:lnSpc>
                <a:spcPct val="100000"/>
              </a:lnSpc>
              <a:spcBef>
                <a:spcPts val="0"/>
              </a:spcBef>
              <a:spcAft>
                <a:spcPts val="0"/>
              </a:spcAft>
              <a:buSzPts val="2800"/>
              <a:buNone/>
              <a:defRPr>
                <a:solidFill>
                  <a:schemeClr val="lt2"/>
                </a:solidFill>
                <a:latin typeface="Oxygen"/>
                <a:ea typeface="Oxygen"/>
                <a:cs typeface="Oxygen"/>
                <a:sym typeface="Oxygen"/>
              </a:defRPr>
            </a:lvl1pPr>
            <a:lvl2pPr lvl="1" algn="ctr" rtl="0">
              <a:lnSpc>
                <a:spcPct val="100000"/>
              </a:lnSpc>
              <a:spcBef>
                <a:spcPts val="0"/>
              </a:spcBef>
              <a:spcAft>
                <a:spcPts val="0"/>
              </a:spcAft>
              <a:buSzPts val="2800"/>
              <a:buNone/>
              <a:defRPr sz="2775"/>
            </a:lvl2pPr>
            <a:lvl3pPr lvl="2" algn="ctr" rtl="0">
              <a:lnSpc>
                <a:spcPct val="100000"/>
              </a:lnSpc>
              <a:spcBef>
                <a:spcPts val="0"/>
              </a:spcBef>
              <a:spcAft>
                <a:spcPts val="0"/>
              </a:spcAft>
              <a:buSzPts val="2800"/>
              <a:buNone/>
              <a:defRPr sz="2775"/>
            </a:lvl3pPr>
            <a:lvl4pPr lvl="3" algn="ctr" rtl="0">
              <a:lnSpc>
                <a:spcPct val="100000"/>
              </a:lnSpc>
              <a:spcBef>
                <a:spcPts val="0"/>
              </a:spcBef>
              <a:spcAft>
                <a:spcPts val="0"/>
              </a:spcAft>
              <a:buSzPts val="2800"/>
              <a:buNone/>
              <a:defRPr sz="2775"/>
            </a:lvl4pPr>
            <a:lvl5pPr lvl="4" algn="ctr" rtl="0">
              <a:lnSpc>
                <a:spcPct val="100000"/>
              </a:lnSpc>
              <a:spcBef>
                <a:spcPts val="0"/>
              </a:spcBef>
              <a:spcAft>
                <a:spcPts val="0"/>
              </a:spcAft>
              <a:buSzPts val="2800"/>
              <a:buNone/>
              <a:defRPr sz="2775"/>
            </a:lvl5pPr>
            <a:lvl6pPr lvl="5" algn="ctr" rtl="0">
              <a:lnSpc>
                <a:spcPct val="100000"/>
              </a:lnSpc>
              <a:spcBef>
                <a:spcPts val="0"/>
              </a:spcBef>
              <a:spcAft>
                <a:spcPts val="0"/>
              </a:spcAft>
              <a:buSzPts val="2800"/>
              <a:buNone/>
              <a:defRPr sz="2775"/>
            </a:lvl6pPr>
            <a:lvl7pPr lvl="6" algn="ctr" rtl="0">
              <a:lnSpc>
                <a:spcPct val="100000"/>
              </a:lnSpc>
              <a:spcBef>
                <a:spcPts val="0"/>
              </a:spcBef>
              <a:spcAft>
                <a:spcPts val="0"/>
              </a:spcAft>
              <a:buSzPts val="2800"/>
              <a:buNone/>
              <a:defRPr sz="2775"/>
            </a:lvl7pPr>
            <a:lvl8pPr lvl="7" algn="ctr" rtl="0">
              <a:lnSpc>
                <a:spcPct val="100000"/>
              </a:lnSpc>
              <a:spcBef>
                <a:spcPts val="0"/>
              </a:spcBef>
              <a:spcAft>
                <a:spcPts val="0"/>
              </a:spcAft>
              <a:buSzPts val="2800"/>
              <a:buNone/>
              <a:defRPr sz="2775"/>
            </a:lvl8pPr>
            <a:lvl9pPr lvl="8" algn="ctr" rtl="0">
              <a:lnSpc>
                <a:spcPct val="100000"/>
              </a:lnSpc>
              <a:spcBef>
                <a:spcPts val="0"/>
              </a:spcBef>
              <a:spcAft>
                <a:spcPts val="0"/>
              </a:spcAft>
              <a:buSzPts val="2800"/>
              <a:buNone/>
              <a:defRPr sz="2775"/>
            </a:lvl9pPr>
          </a:lstStyle>
          <a:p>
            <a:endParaRPr/>
          </a:p>
        </p:txBody>
      </p:sp>
      <p:sp>
        <p:nvSpPr>
          <p:cNvPr id="450" name="Google Shape;450;p26"/>
          <p:cNvSpPr txBox="1"/>
          <p:nvPr/>
        </p:nvSpPr>
        <p:spPr>
          <a:xfrm>
            <a:off x="4830900" y="3311150"/>
            <a:ext cx="3427200" cy="905100"/>
          </a:xfrm>
          <a:prstGeom prst="rect">
            <a:avLst/>
          </a:prstGeom>
          <a:noFill/>
          <a:ln>
            <a:noFill/>
          </a:ln>
        </p:spPr>
        <p:txBody>
          <a:bodyPr spcFirstLastPara="1" wrap="square" lIns="91423" tIns="91423" rIns="91423" bIns="91423" anchor="b" anchorCtr="0">
            <a:noAutofit/>
          </a:bodyPr>
          <a:lstStyle/>
          <a:p>
            <a:pPr algn="ctr">
              <a:spcBef>
                <a:spcPts val="300"/>
              </a:spcBef>
              <a:buClr>
                <a:srgbClr val="000000"/>
              </a:buClr>
              <a:buFont typeface="Arial"/>
              <a:buNone/>
            </a:pPr>
            <a:r>
              <a:rPr lang="en" sz="1275" kern="0">
                <a:solidFill>
                  <a:srgbClr val="282828"/>
                </a:solidFill>
                <a:latin typeface="Oxygen"/>
                <a:ea typeface="Oxygen"/>
                <a:cs typeface="Oxygen"/>
                <a:sym typeface="Oxygen"/>
              </a:rPr>
              <a:t>CREDITS: This presentation template was created by </a:t>
            </a:r>
            <a:r>
              <a:rPr lang="en" sz="1275" b="1" kern="0">
                <a:solidFill>
                  <a:srgbClr val="282828"/>
                </a:solidFill>
                <a:uFill>
                  <a:noFill/>
                </a:uFill>
                <a:latin typeface="Oxygen"/>
                <a:ea typeface="Oxygen"/>
                <a:cs typeface="Oxygen"/>
                <a:sym typeface="Oxygen"/>
                <a:hlinkClick r:id="rId2">
                  <a:extLst>
                    <a:ext uri="{A12FA001-AC4F-418D-AE19-62706E023703}">
                      <ahyp:hlinkClr xmlns:ahyp="http://schemas.microsoft.com/office/drawing/2018/hyperlinkcolor" val="tx"/>
                    </a:ext>
                  </a:extLst>
                </a:hlinkClick>
              </a:rPr>
              <a:t>Slidesgo</a:t>
            </a:r>
            <a:r>
              <a:rPr lang="en" sz="1275" kern="0">
                <a:solidFill>
                  <a:srgbClr val="282828"/>
                </a:solidFill>
                <a:latin typeface="Oxygen"/>
                <a:ea typeface="Oxygen"/>
                <a:cs typeface="Oxygen"/>
                <a:sym typeface="Oxygen"/>
              </a:rPr>
              <a:t>, including icons by </a:t>
            </a:r>
            <a:r>
              <a:rPr lang="en" sz="1275" b="1" kern="0">
                <a:solidFill>
                  <a:srgbClr val="282828"/>
                </a:solidFill>
                <a:uFill>
                  <a:noFill/>
                </a:uFill>
                <a:latin typeface="Oxygen"/>
                <a:ea typeface="Oxygen"/>
                <a:cs typeface="Oxygen"/>
                <a:sym typeface="Oxygen"/>
                <a:hlinkClick r:id="rId3">
                  <a:extLst>
                    <a:ext uri="{A12FA001-AC4F-418D-AE19-62706E023703}">
                      <ahyp:hlinkClr xmlns:ahyp="http://schemas.microsoft.com/office/drawing/2018/hyperlinkcolor" val="tx"/>
                    </a:ext>
                  </a:extLst>
                </a:hlinkClick>
              </a:rPr>
              <a:t>Flaticon</a:t>
            </a:r>
            <a:r>
              <a:rPr lang="en" sz="1275" b="1" kern="0">
                <a:solidFill>
                  <a:srgbClr val="282828"/>
                </a:solidFill>
                <a:latin typeface="Oxygen"/>
                <a:ea typeface="Oxygen"/>
                <a:cs typeface="Oxygen"/>
                <a:sym typeface="Oxygen"/>
              </a:rPr>
              <a:t> </a:t>
            </a:r>
            <a:r>
              <a:rPr lang="en" sz="1275" kern="0">
                <a:solidFill>
                  <a:srgbClr val="282828"/>
                </a:solidFill>
                <a:latin typeface="Oxygen"/>
                <a:ea typeface="Oxygen"/>
                <a:cs typeface="Oxygen"/>
                <a:sym typeface="Oxygen"/>
              </a:rPr>
              <a:t>and infographics &amp; images by </a:t>
            </a:r>
            <a:r>
              <a:rPr lang="en" sz="1275" b="1" kern="0">
                <a:solidFill>
                  <a:srgbClr val="282828"/>
                </a:solidFill>
                <a:uFill>
                  <a:noFill/>
                </a:uFill>
                <a:latin typeface="Oxygen"/>
                <a:ea typeface="Oxygen"/>
                <a:cs typeface="Oxygen"/>
                <a:sym typeface="Oxygen"/>
                <a:hlinkClick r:id="rId4">
                  <a:extLst>
                    <a:ext uri="{A12FA001-AC4F-418D-AE19-62706E023703}">
                      <ahyp:hlinkClr xmlns:ahyp="http://schemas.microsoft.com/office/drawing/2018/hyperlinkcolor" val="tx"/>
                    </a:ext>
                  </a:extLst>
                </a:hlinkClick>
              </a:rPr>
              <a:t>Freepik</a:t>
            </a:r>
            <a:r>
              <a:rPr lang="en" sz="1275" b="1" kern="0">
                <a:solidFill>
                  <a:srgbClr val="282828"/>
                </a:solidFill>
                <a:latin typeface="Oxygen"/>
                <a:ea typeface="Oxygen"/>
                <a:cs typeface="Oxygen"/>
                <a:sym typeface="Oxygen"/>
              </a:rPr>
              <a:t> </a:t>
            </a:r>
            <a:r>
              <a:rPr lang="en" sz="1275" kern="0">
                <a:solidFill>
                  <a:srgbClr val="282828"/>
                </a:solidFill>
                <a:latin typeface="Oxygen"/>
                <a:ea typeface="Oxygen"/>
                <a:cs typeface="Oxygen"/>
                <a:sym typeface="Oxygen"/>
              </a:rPr>
              <a:t>and illustrations by </a:t>
            </a:r>
            <a:r>
              <a:rPr lang="en" sz="1275" b="1" kern="0">
                <a:solidFill>
                  <a:srgbClr val="282828"/>
                </a:solidFill>
                <a:uFill>
                  <a:noFill/>
                </a:uFill>
                <a:latin typeface="Oxygen"/>
                <a:ea typeface="Oxygen"/>
                <a:cs typeface="Oxygen"/>
                <a:sym typeface="Oxygen"/>
                <a:hlinkClick r:id="rId5">
                  <a:extLst>
                    <a:ext uri="{A12FA001-AC4F-418D-AE19-62706E023703}">
                      <ahyp:hlinkClr xmlns:ahyp="http://schemas.microsoft.com/office/drawing/2018/hyperlinkcolor" val="tx"/>
                    </a:ext>
                  </a:extLst>
                </a:hlinkClick>
              </a:rPr>
              <a:t>Storyset</a:t>
            </a:r>
            <a:endParaRPr sz="1275" b="1" kern="0">
              <a:solidFill>
                <a:srgbClr val="282828"/>
              </a:solidFill>
              <a:latin typeface="Oxygen"/>
              <a:ea typeface="Oxygen"/>
              <a:cs typeface="Oxygen"/>
              <a:sym typeface="Oxygen"/>
            </a:endParaRPr>
          </a:p>
        </p:txBody>
      </p:sp>
    </p:spTree>
    <p:extLst>
      <p:ext uri="{BB962C8B-B14F-4D97-AF65-F5344CB8AC3E}">
        <p14:creationId xmlns:p14="http://schemas.microsoft.com/office/powerpoint/2010/main" val="16157747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Background ">
  <p:cSld name="Background ">
    <p:spTree>
      <p:nvGrpSpPr>
        <p:cNvPr id="1" name="Shape 451"/>
        <p:cNvGrpSpPr/>
        <p:nvPr/>
      </p:nvGrpSpPr>
      <p:grpSpPr>
        <a:xfrm>
          <a:off x="0" y="0"/>
          <a:ext cx="0" cy="0"/>
          <a:chOff x="0" y="0"/>
          <a:chExt cx="0" cy="0"/>
        </a:xfrm>
      </p:grpSpPr>
      <p:sp>
        <p:nvSpPr>
          <p:cNvPr id="452" name="Google Shape;452;p27"/>
          <p:cNvSpPr/>
          <p:nvPr/>
        </p:nvSpPr>
        <p:spPr>
          <a:xfrm rot="9305235" flipH="1">
            <a:off x="-6488069" y="332764"/>
            <a:ext cx="8041299" cy="7564157"/>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53" name="Google Shape;453;p27"/>
          <p:cNvSpPr/>
          <p:nvPr/>
        </p:nvSpPr>
        <p:spPr>
          <a:xfrm rot="-10240142" flipH="1">
            <a:off x="7725885" y="-1082749"/>
            <a:ext cx="8041310" cy="756422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54" name="Google Shape;454;p27"/>
          <p:cNvSpPr/>
          <p:nvPr/>
        </p:nvSpPr>
        <p:spPr>
          <a:xfrm flipH="1">
            <a:off x="8349276" y="78896"/>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55" name="Google Shape;455;p27"/>
          <p:cNvSpPr/>
          <p:nvPr/>
        </p:nvSpPr>
        <p:spPr>
          <a:xfrm flipH="1">
            <a:off x="19042" y="4640474"/>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56" name="Google Shape;456;p27"/>
          <p:cNvSpPr/>
          <p:nvPr/>
        </p:nvSpPr>
        <p:spPr>
          <a:xfrm rot="-2057926" flipH="1">
            <a:off x="-371012" y="-134976"/>
            <a:ext cx="1976552" cy="1188510"/>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3"/>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457" name="Google Shape;457;p27"/>
          <p:cNvGrpSpPr/>
          <p:nvPr/>
        </p:nvGrpSpPr>
        <p:grpSpPr>
          <a:xfrm rot="1432019" flipH="1">
            <a:off x="7519496" y="4214904"/>
            <a:ext cx="1860906" cy="908009"/>
            <a:chOff x="10083475" y="3839575"/>
            <a:chExt cx="1221925" cy="596225"/>
          </a:xfrm>
        </p:grpSpPr>
        <p:sp>
          <p:nvSpPr>
            <p:cNvPr id="458" name="Google Shape;458;p27"/>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59" name="Google Shape;459;p27"/>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Tree>
    <p:extLst>
      <p:ext uri="{BB962C8B-B14F-4D97-AF65-F5344CB8AC3E}">
        <p14:creationId xmlns:p14="http://schemas.microsoft.com/office/powerpoint/2010/main" val="2174248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A6F8E-EF19-3B49-B8C6-451E99BA41FE}"/>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138F8868-5C82-8F44-843E-13ACC75C262B}"/>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a16="http://schemas.microsoft.com/office/drawing/2014/main" id="{2BFA4B59-2DF0-2D4D-81DC-4B5D1BEDA295}"/>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a16="http://schemas.microsoft.com/office/drawing/2014/main" id="{7C6BDB5D-AC0A-A24B-886F-29826BC4BCF0}"/>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6" name="Footer Placeholder 5">
            <a:extLst>
              <a:ext uri="{FF2B5EF4-FFF2-40B4-BE49-F238E27FC236}">
                <a16:creationId xmlns:a16="http://schemas.microsoft.com/office/drawing/2014/main" id="{D073ED2E-7511-8144-97D6-45497E29DA30}"/>
              </a:ext>
            </a:extLst>
          </p:cNvPr>
          <p:cNvSpPr>
            <a:spLocks noGrp="1"/>
          </p:cNvSpPr>
          <p:nvPr>
            <p:ph type="ftr" sz="quarter" idx="11"/>
          </p:nvPr>
        </p:nvSpPr>
        <p:spPr/>
        <p:txBody>
          <a:bodyPr/>
          <a:lstStyle/>
          <a:p>
            <a:endParaRPr lang="x-none">
              <a:solidFill>
                <a:prstClr val="black">
                  <a:tint val="75000"/>
                </a:prstClr>
              </a:solidFill>
            </a:endParaRPr>
          </a:p>
        </p:txBody>
      </p:sp>
      <p:sp>
        <p:nvSpPr>
          <p:cNvPr id="7" name="Slide Number Placeholder 6">
            <a:extLst>
              <a:ext uri="{FF2B5EF4-FFF2-40B4-BE49-F238E27FC236}">
                <a16:creationId xmlns:a16="http://schemas.microsoft.com/office/drawing/2014/main" id="{1A75F0DF-67F8-5C49-987A-535B0A67B327}"/>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342418746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460"/>
        <p:cNvGrpSpPr/>
        <p:nvPr/>
      </p:nvGrpSpPr>
      <p:grpSpPr>
        <a:xfrm>
          <a:off x="0" y="0"/>
          <a:ext cx="0" cy="0"/>
          <a:chOff x="0" y="0"/>
          <a:chExt cx="0" cy="0"/>
        </a:xfrm>
      </p:grpSpPr>
      <p:sp>
        <p:nvSpPr>
          <p:cNvPr id="461" name="Google Shape;461;p28"/>
          <p:cNvSpPr/>
          <p:nvPr/>
        </p:nvSpPr>
        <p:spPr>
          <a:xfrm rot="5266434" flipH="1">
            <a:off x="7590397" y="2073787"/>
            <a:ext cx="4707909" cy="3613596"/>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2" name="Google Shape;462;p28"/>
          <p:cNvSpPr/>
          <p:nvPr/>
        </p:nvSpPr>
        <p:spPr>
          <a:xfrm rot="-817974" flipH="1">
            <a:off x="-1420019" y="-2163976"/>
            <a:ext cx="4707987" cy="3613491"/>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3" name="Google Shape;463;p28"/>
          <p:cNvSpPr/>
          <p:nvPr/>
        </p:nvSpPr>
        <p:spPr>
          <a:xfrm flipH="1">
            <a:off x="83440" y="293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464" name="Google Shape;464;p28"/>
          <p:cNvGrpSpPr/>
          <p:nvPr/>
        </p:nvGrpSpPr>
        <p:grpSpPr>
          <a:xfrm rot="-10326178">
            <a:off x="-761664" y="3127457"/>
            <a:ext cx="2763839" cy="3239400"/>
            <a:chOff x="-7501642" y="749515"/>
            <a:chExt cx="2431070" cy="2849374"/>
          </a:xfrm>
        </p:grpSpPr>
        <p:sp>
          <p:nvSpPr>
            <p:cNvPr id="465" name="Google Shape;465;p28"/>
            <p:cNvSpPr/>
            <p:nvPr/>
          </p:nvSpPr>
          <p:spPr>
            <a:xfrm>
              <a:off x="-6039100" y="2068832"/>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6" name="Google Shape;466;p28"/>
            <p:cNvSpPr/>
            <p:nvPr/>
          </p:nvSpPr>
          <p:spPr>
            <a:xfrm>
              <a:off x="-6723125" y="1593361"/>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7" name="Google Shape;467;p28"/>
            <p:cNvSpPr/>
            <p:nvPr/>
          </p:nvSpPr>
          <p:spPr>
            <a:xfrm>
              <a:off x="-7165333" y="1433642"/>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8" name="Google Shape;468;p28"/>
            <p:cNvSpPr/>
            <p:nvPr/>
          </p:nvSpPr>
          <p:spPr>
            <a:xfrm>
              <a:off x="-7100960" y="74951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69" name="Google Shape;469;p28"/>
            <p:cNvSpPr/>
            <p:nvPr/>
          </p:nvSpPr>
          <p:spPr>
            <a:xfrm>
              <a:off x="-7015858" y="794319"/>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0" name="Google Shape;470;p28"/>
            <p:cNvSpPr/>
            <p:nvPr/>
          </p:nvSpPr>
          <p:spPr>
            <a:xfrm>
              <a:off x="-5642038" y="195982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1" name="Google Shape;471;p28"/>
            <p:cNvSpPr/>
            <p:nvPr/>
          </p:nvSpPr>
          <p:spPr>
            <a:xfrm>
              <a:off x="-5565747" y="2219331"/>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2" name="Google Shape;472;p28"/>
            <p:cNvSpPr/>
            <p:nvPr/>
          </p:nvSpPr>
          <p:spPr>
            <a:xfrm>
              <a:off x="-5518005" y="2241699"/>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3" name="Google Shape;473;p28"/>
            <p:cNvSpPr/>
            <p:nvPr/>
          </p:nvSpPr>
          <p:spPr>
            <a:xfrm>
              <a:off x="-5515922" y="2241699"/>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4" name="Google Shape;474;p28"/>
            <p:cNvSpPr/>
            <p:nvPr/>
          </p:nvSpPr>
          <p:spPr>
            <a:xfrm>
              <a:off x="-6345289" y="127501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5" name="Google Shape;475;p28"/>
            <p:cNvSpPr/>
            <p:nvPr/>
          </p:nvSpPr>
          <p:spPr>
            <a:xfrm>
              <a:off x="-6237785" y="1894496"/>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6" name="Google Shape;476;p28"/>
            <p:cNvSpPr/>
            <p:nvPr/>
          </p:nvSpPr>
          <p:spPr>
            <a:xfrm>
              <a:off x="-6241507" y="2776761"/>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7" name="Google Shape;477;p28"/>
            <p:cNvSpPr/>
            <p:nvPr/>
          </p:nvSpPr>
          <p:spPr>
            <a:xfrm>
              <a:off x="-6536290" y="2818253"/>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8" name="Google Shape;478;p28"/>
            <p:cNvSpPr/>
            <p:nvPr/>
          </p:nvSpPr>
          <p:spPr>
            <a:xfrm>
              <a:off x="-6536290" y="2819312"/>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79" name="Google Shape;479;p28"/>
            <p:cNvSpPr/>
            <p:nvPr/>
          </p:nvSpPr>
          <p:spPr>
            <a:xfrm>
              <a:off x="-5840825" y="2238011"/>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0" name="Google Shape;480;p28"/>
            <p:cNvSpPr/>
            <p:nvPr/>
          </p:nvSpPr>
          <p:spPr>
            <a:xfrm>
              <a:off x="-6335966" y="1707593"/>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1" name="Google Shape;481;p28"/>
            <p:cNvSpPr/>
            <p:nvPr/>
          </p:nvSpPr>
          <p:spPr>
            <a:xfrm>
              <a:off x="-6279892" y="1523866"/>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2" name="Google Shape;482;p28"/>
            <p:cNvSpPr/>
            <p:nvPr/>
          </p:nvSpPr>
          <p:spPr>
            <a:xfrm>
              <a:off x="-6018337" y="2278513"/>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3" name="Google Shape;483;p28"/>
            <p:cNvSpPr/>
            <p:nvPr/>
          </p:nvSpPr>
          <p:spPr>
            <a:xfrm>
              <a:off x="-6017278" y="2280596"/>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4" name="Google Shape;484;p28"/>
            <p:cNvSpPr/>
            <p:nvPr/>
          </p:nvSpPr>
          <p:spPr>
            <a:xfrm>
              <a:off x="-6386815" y="880924"/>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5" name="Google Shape;485;p28"/>
            <p:cNvSpPr/>
            <p:nvPr/>
          </p:nvSpPr>
          <p:spPr>
            <a:xfrm>
              <a:off x="-6237341" y="880924"/>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6" name="Google Shape;486;p28"/>
            <p:cNvSpPr/>
            <p:nvPr/>
          </p:nvSpPr>
          <p:spPr>
            <a:xfrm>
              <a:off x="-6902720" y="1494599"/>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7" name="Google Shape;487;p28"/>
            <p:cNvSpPr/>
            <p:nvPr/>
          </p:nvSpPr>
          <p:spPr>
            <a:xfrm>
              <a:off x="-6902720" y="155603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8" name="Google Shape;488;p28"/>
            <p:cNvSpPr/>
            <p:nvPr/>
          </p:nvSpPr>
          <p:spPr>
            <a:xfrm>
              <a:off x="-6878439" y="1874518"/>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89" name="Google Shape;489;p28"/>
            <p:cNvSpPr/>
            <p:nvPr/>
          </p:nvSpPr>
          <p:spPr>
            <a:xfrm>
              <a:off x="-7057180" y="187062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0" name="Google Shape;490;p28"/>
            <p:cNvSpPr/>
            <p:nvPr/>
          </p:nvSpPr>
          <p:spPr>
            <a:xfrm>
              <a:off x="-7444543" y="224829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1" name="Google Shape;491;p28"/>
            <p:cNvSpPr/>
            <p:nvPr/>
          </p:nvSpPr>
          <p:spPr>
            <a:xfrm>
              <a:off x="-7444543" y="238127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2" name="Google Shape;492;p28"/>
            <p:cNvSpPr/>
            <p:nvPr/>
          </p:nvSpPr>
          <p:spPr>
            <a:xfrm>
              <a:off x="-7501642" y="1704827"/>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3" name="Google Shape;493;p28"/>
            <p:cNvSpPr/>
            <p:nvPr/>
          </p:nvSpPr>
          <p:spPr>
            <a:xfrm>
              <a:off x="-7501642" y="177920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
        <p:nvSpPr>
          <p:cNvPr id="494" name="Google Shape;494;p28"/>
          <p:cNvSpPr/>
          <p:nvPr/>
        </p:nvSpPr>
        <p:spPr>
          <a:xfrm flipH="1">
            <a:off x="7951090" y="45992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Tree>
    <p:extLst>
      <p:ext uri="{BB962C8B-B14F-4D97-AF65-F5344CB8AC3E}">
        <p14:creationId xmlns:p14="http://schemas.microsoft.com/office/powerpoint/2010/main" val="250717082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495"/>
        <p:cNvGrpSpPr/>
        <p:nvPr/>
      </p:nvGrpSpPr>
      <p:grpSpPr>
        <a:xfrm>
          <a:off x="0" y="0"/>
          <a:ext cx="0" cy="0"/>
          <a:chOff x="0" y="0"/>
          <a:chExt cx="0" cy="0"/>
        </a:xfrm>
      </p:grpSpPr>
      <p:sp>
        <p:nvSpPr>
          <p:cNvPr id="496" name="Google Shape;496;p29"/>
          <p:cNvSpPr/>
          <p:nvPr/>
        </p:nvSpPr>
        <p:spPr>
          <a:xfrm rot="-1376154" flipH="1">
            <a:off x="-3744095" y="-5828350"/>
            <a:ext cx="10727883" cy="8234023"/>
          </a:xfrm>
          <a:custGeom>
            <a:avLst/>
            <a:gdLst/>
            <a:ahLst/>
            <a:cxnLst/>
            <a:rect l="l" t="t" r="r" b="b"/>
            <a:pathLst>
              <a:path w="160764" h="146873" extrusionOk="0">
                <a:moveTo>
                  <a:pt x="101362" y="1"/>
                </a:moveTo>
                <a:cubicBezTo>
                  <a:pt x="97757" y="1"/>
                  <a:pt x="94214" y="379"/>
                  <a:pt x="90823" y="1166"/>
                </a:cubicBezTo>
                <a:cubicBezTo>
                  <a:pt x="86720" y="2078"/>
                  <a:pt x="82799" y="3659"/>
                  <a:pt x="79182" y="5786"/>
                </a:cubicBezTo>
                <a:cubicBezTo>
                  <a:pt x="70337" y="10984"/>
                  <a:pt x="60580" y="14449"/>
                  <a:pt x="50427" y="16030"/>
                </a:cubicBezTo>
                <a:cubicBezTo>
                  <a:pt x="20913" y="20741"/>
                  <a:pt x="13618" y="59070"/>
                  <a:pt x="13618" y="67915"/>
                </a:cubicBezTo>
                <a:cubicBezTo>
                  <a:pt x="13618" y="78493"/>
                  <a:pt x="13983" y="89709"/>
                  <a:pt x="8147" y="98159"/>
                </a:cubicBezTo>
                <a:cubicBezTo>
                  <a:pt x="5016" y="102718"/>
                  <a:pt x="1" y="106760"/>
                  <a:pt x="518" y="112505"/>
                </a:cubicBezTo>
                <a:cubicBezTo>
                  <a:pt x="1095" y="118919"/>
                  <a:pt x="8177" y="123904"/>
                  <a:pt x="14469" y="127733"/>
                </a:cubicBezTo>
                <a:cubicBezTo>
                  <a:pt x="20761" y="131563"/>
                  <a:pt x="27175" y="135515"/>
                  <a:pt x="34105" y="138098"/>
                </a:cubicBezTo>
                <a:cubicBezTo>
                  <a:pt x="38850" y="139888"/>
                  <a:pt x="43923" y="141037"/>
                  <a:pt x="48757" y="141037"/>
                </a:cubicBezTo>
                <a:cubicBezTo>
                  <a:pt x="50984" y="141037"/>
                  <a:pt x="53160" y="140793"/>
                  <a:pt x="55230" y="140256"/>
                </a:cubicBezTo>
                <a:cubicBezTo>
                  <a:pt x="64770" y="137770"/>
                  <a:pt x="71642" y="129428"/>
                  <a:pt x="81732" y="129428"/>
                </a:cubicBezTo>
                <a:cubicBezTo>
                  <a:pt x="82251" y="129428"/>
                  <a:pt x="82779" y="129450"/>
                  <a:pt x="83316" y="129496"/>
                </a:cubicBezTo>
                <a:cubicBezTo>
                  <a:pt x="95170" y="130499"/>
                  <a:pt x="103924" y="142718"/>
                  <a:pt x="115657" y="146001"/>
                </a:cubicBezTo>
                <a:cubicBezTo>
                  <a:pt x="117815" y="146603"/>
                  <a:pt x="119955" y="146872"/>
                  <a:pt x="122056" y="146872"/>
                </a:cubicBezTo>
                <a:cubicBezTo>
                  <a:pt x="129513" y="146872"/>
                  <a:pt x="136494" y="143480"/>
                  <a:pt x="142162" y="139497"/>
                </a:cubicBezTo>
                <a:cubicBezTo>
                  <a:pt x="149487" y="134329"/>
                  <a:pt x="156022" y="127612"/>
                  <a:pt x="157572" y="118949"/>
                </a:cubicBezTo>
                <a:cubicBezTo>
                  <a:pt x="159092" y="110408"/>
                  <a:pt x="160764" y="99101"/>
                  <a:pt x="155566" y="90833"/>
                </a:cubicBezTo>
                <a:cubicBezTo>
                  <a:pt x="149730" y="81623"/>
                  <a:pt x="145748" y="71350"/>
                  <a:pt x="146843" y="61653"/>
                </a:cubicBezTo>
                <a:cubicBezTo>
                  <a:pt x="148150" y="50255"/>
                  <a:pt x="152739" y="46304"/>
                  <a:pt x="152466" y="34632"/>
                </a:cubicBezTo>
                <a:cubicBezTo>
                  <a:pt x="152344" y="29282"/>
                  <a:pt x="149122" y="23933"/>
                  <a:pt x="145110" y="19434"/>
                </a:cubicBezTo>
                <a:cubicBezTo>
                  <a:pt x="134359" y="7345"/>
                  <a:pt x="117248" y="1"/>
                  <a:pt x="101362" y="1"/>
                </a:cubicBezTo>
                <a:close/>
              </a:path>
            </a:pathLst>
          </a:custGeom>
          <a:solidFill>
            <a:srgbClr val="F0DCC8"/>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7" name="Google Shape;497;p29"/>
          <p:cNvSpPr/>
          <p:nvPr/>
        </p:nvSpPr>
        <p:spPr>
          <a:xfrm flipH="1">
            <a:off x="7760634" y="293281"/>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498" name="Google Shape;498;p29"/>
          <p:cNvSpPr/>
          <p:nvPr/>
        </p:nvSpPr>
        <p:spPr>
          <a:xfrm flipH="1">
            <a:off x="115014" y="4599292"/>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499" name="Google Shape;499;p29"/>
          <p:cNvGrpSpPr/>
          <p:nvPr/>
        </p:nvGrpSpPr>
        <p:grpSpPr>
          <a:xfrm rot="-5970486">
            <a:off x="-645721" y="-1872785"/>
            <a:ext cx="3501191" cy="4103625"/>
            <a:chOff x="9395708" y="-2591285"/>
            <a:chExt cx="2431070" cy="2849374"/>
          </a:xfrm>
        </p:grpSpPr>
        <p:sp>
          <p:nvSpPr>
            <p:cNvPr id="500" name="Google Shape;500;p29"/>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1" name="Google Shape;501;p29"/>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2" name="Google Shape;502;p29"/>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3" name="Google Shape;503;p29"/>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4" name="Google Shape;504;p29"/>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5" name="Google Shape;505;p29"/>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6" name="Google Shape;506;p29"/>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7" name="Google Shape;507;p29"/>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8" name="Google Shape;508;p29"/>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09" name="Google Shape;509;p29"/>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0" name="Google Shape;510;p29"/>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1" name="Google Shape;511;p29"/>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2" name="Google Shape;512;p29"/>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3" name="Google Shape;513;p29"/>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4" name="Google Shape;514;p29"/>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5" name="Google Shape;515;p29"/>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6" name="Google Shape;516;p29"/>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7" name="Google Shape;517;p29"/>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8" name="Google Shape;518;p29"/>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19" name="Google Shape;519;p29"/>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0" name="Google Shape;520;p29"/>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1" name="Google Shape;521;p29"/>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2" name="Google Shape;522;p29"/>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3" name="Google Shape;523;p29"/>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4" name="Google Shape;524;p29"/>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5" name="Google Shape;525;p29"/>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6" name="Google Shape;526;p29"/>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7" name="Google Shape;527;p29"/>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8" name="Google Shape;528;p29"/>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29" name="Google Shape;529;p29"/>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0" name="Google Shape;530;p29"/>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1" name="Google Shape;531;p29"/>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Tree>
    <p:extLst>
      <p:ext uri="{BB962C8B-B14F-4D97-AF65-F5344CB8AC3E}">
        <p14:creationId xmlns:p14="http://schemas.microsoft.com/office/powerpoint/2010/main" val="141777089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532"/>
        <p:cNvGrpSpPr/>
        <p:nvPr/>
      </p:nvGrpSpPr>
      <p:grpSpPr>
        <a:xfrm>
          <a:off x="0" y="0"/>
          <a:ext cx="0" cy="0"/>
          <a:chOff x="0" y="0"/>
          <a:chExt cx="0" cy="0"/>
        </a:xfrm>
      </p:grpSpPr>
      <p:sp>
        <p:nvSpPr>
          <p:cNvPr id="533" name="Google Shape;533;p30"/>
          <p:cNvSpPr/>
          <p:nvPr/>
        </p:nvSpPr>
        <p:spPr>
          <a:xfrm rot="-1158018" flipH="1">
            <a:off x="-1506736" y="-1815161"/>
            <a:ext cx="10915830" cy="8195308"/>
          </a:xfrm>
          <a:custGeom>
            <a:avLst/>
            <a:gdLst/>
            <a:ahLst/>
            <a:cxnLst/>
            <a:rect l="l" t="t" r="r" b="b"/>
            <a:pathLst>
              <a:path w="154812" h="130137" extrusionOk="0">
                <a:moveTo>
                  <a:pt x="92281" y="1"/>
                </a:moveTo>
                <a:cubicBezTo>
                  <a:pt x="91659" y="1"/>
                  <a:pt x="91020" y="24"/>
                  <a:pt x="90365" y="72"/>
                </a:cubicBezTo>
                <a:cubicBezTo>
                  <a:pt x="54673" y="2741"/>
                  <a:pt x="60244" y="27726"/>
                  <a:pt x="35693" y="40601"/>
                </a:cubicBezTo>
                <a:cubicBezTo>
                  <a:pt x="11142" y="53477"/>
                  <a:pt x="1" y="80997"/>
                  <a:pt x="5538" y="100978"/>
                </a:cubicBezTo>
                <a:cubicBezTo>
                  <a:pt x="8573" y="111978"/>
                  <a:pt x="15494" y="116223"/>
                  <a:pt x="23212" y="116223"/>
                </a:cubicBezTo>
                <a:cubicBezTo>
                  <a:pt x="29489" y="116223"/>
                  <a:pt x="36294" y="113415"/>
                  <a:pt x="41964" y="109151"/>
                </a:cubicBezTo>
                <a:cubicBezTo>
                  <a:pt x="45455" y="106528"/>
                  <a:pt x="48555" y="105380"/>
                  <a:pt x="51623" y="105380"/>
                </a:cubicBezTo>
                <a:cubicBezTo>
                  <a:pt x="59637" y="105380"/>
                  <a:pt x="67435" y="113209"/>
                  <a:pt x="81426" y="123027"/>
                </a:cubicBezTo>
                <a:cubicBezTo>
                  <a:pt x="88167" y="127738"/>
                  <a:pt x="97536" y="130136"/>
                  <a:pt x="107139" y="130136"/>
                </a:cubicBezTo>
                <a:cubicBezTo>
                  <a:pt x="125146" y="130136"/>
                  <a:pt x="143979" y="121706"/>
                  <a:pt x="147873" y="104280"/>
                </a:cubicBezTo>
                <a:cubicBezTo>
                  <a:pt x="154811" y="73325"/>
                  <a:pt x="116984" y="53878"/>
                  <a:pt x="115884" y="36398"/>
                </a:cubicBezTo>
                <a:cubicBezTo>
                  <a:pt x="114852" y="19539"/>
                  <a:pt x="110176" y="1"/>
                  <a:pt x="92281" y="1"/>
                </a:cubicBezTo>
                <a:close/>
              </a:path>
            </a:pathLst>
          </a:custGeom>
          <a:solidFill>
            <a:schemeClr val="accent1"/>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4" name="Google Shape;534;p30"/>
          <p:cNvSpPr/>
          <p:nvPr/>
        </p:nvSpPr>
        <p:spPr>
          <a:xfrm flipH="1">
            <a:off x="152871" y="313792"/>
            <a:ext cx="1340537" cy="492420"/>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5" name="Google Shape;535;p30"/>
          <p:cNvSpPr/>
          <p:nvPr/>
        </p:nvSpPr>
        <p:spPr>
          <a:xfrm flipH="1">
            <a:off x="7991070" y="806200"/>
            <a:ext cx="980350" cy="360308"/>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3" tIns="91423" rIns="91423" bIns="91423" anchor="ctr" anchorCtr="0">
            <a:noAutofit/>
          </a:bodyPr>
          <a:lstStyle/>
          <a:p>
            <a:pPr>
              <a:buClr>
                <a:srgbClr val="000000"/>
              </a:buClr>
              <a:buFont typeface="Arial"/>
              <a:buNone/>
            </a:pPr>
            <a:endParaRPr sz="1425" kern="0">
              <a:solidFill>
                <a:srgbClr val="000000"/>
              </a:solidFill>
              <a:cs typeface="Arial"/>
              <a:sym typeface="Arial"/>
            </a:endParaRPr>
          </a:p>
        </p:txBody>
      </p:sp>
      <p:grpSp>
        <p:nvGrpSpPr>
          <p:cNvPr id="536" name="Google Shape;536;p30"/>
          <p:cNvGrpSpPr/>
          <p:nvPr/>
        </p:nvGrpSpPr>
        <p:grpSpPr>
          <a:xfrm rot="5813467">
            <a:off x="5068448" y="2547461"/>
            <a:ext cx="3501237" cy="4103679"/>
            <a:chOff x="9395708" y="-2591285"/>
            <a:chExt cx="2431070" cy="2849374"/>
          </a:xfrm>
        </p:grpSpPr>
        <p:sp>
          <p:nvSpPr>
            <p:cNvPr id="537" name="Google Shape;537;p30"/>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8" name="Google Shape;538;p30"/>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39" name="Google Shape;539;p30"/>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0" name="Google Shape;540;p30"/>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1" name="Google Shape;541;p30"/>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2" name="Google Shape;542;p30"/>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3" name="Google Shape;543;p30"/>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4" name="Google Shape;544;p30"/>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5" name="Google Shape;545;p30"/>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6" name="Google Shape;546;p30"/>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7" name="Google Shape;547;p30"/>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8" name="Google Shape;548;p30"/>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49" name="Google Shape;549;p30"/>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0" name="Google Shape;550;p30"/>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1" name="Google Shape;551;p30"/>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2" name="Google Shape;552;p30"/>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3" name="Google Shape;553;p30"/>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4" name="Google Shape;554;p30"/>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5" name="Google Shape;555;p30"/>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6" name="Google Shape;556;p30"/>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7" name="Google Shape;557;p30"/>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8" name="Google Shape;558;p30"/>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59" name="Google Shape;559;p30"/>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0" name="Google Shape;560;p30"/>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1" name="Google Shape;561;p30"/>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2" name="Google Shape;562;p30"/>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3" name="Google Shape;563;p30"/>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4" name="Google Shape;564;p30"/>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5" name="Google Shape;565;p30"/>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6" name="Google Shape;566;p30"/>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7" name="Google Shape;567;p30"/>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sp>
          <p:nvSpPr>
            <p:cNvPr id="568" name="Google Shape;568;p30"/>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rgbClr val="81A235"/>
            </a:solidFill>
            <a:ln>
              <a:noFill/>
            </a:ln>
          </p:spPr>
          <p:txBody>
            <a:bodyPr spcFirstLastPara="1" wrap="square" lIns="91425" tIns="91425" rIns="91425" bIns="91425" anchor="ctr" anchorCtr="0">
              <a:noAutofit/>
            </a:bodyPr>
            <a:lstStyle/>
            <a:p>
              <a:pPr>
                <a:buClr>
                  <a:srgbClr val="000000"/>
                </a:buClr>
                <a:buFont typeface="Arial"/>
                <a:buNone/>
              </a:pPr>
              <a:endParaRPr sz="1425" kern="0">
                <a:solidFill>
                  <a:srgbClr val="000000"/>
                </a:solidFill>
                <a:cs typeface="Arial"/>
                <a:sym typeface="Arial"/>
              </a:endParaRPr>
            </a:p>
          </p:txBody>
        </p:sp>
      </p:grpSp>
    </p:spTree>
    <p:extLst>
      <p:ext uri="{BB962C8B-B14F-4D97-AF65-F5344CB8AC3E}">
        <p14:creationId xmlns:p14="http://schemas.microsoft.com/office/powerpoint/2010/main" val="140092543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4252336"/>
      </p:ext>
    </p:extLst>
  </p:cSld>
  <p:clrMapOvr>
    <a:masterClrMapping/>
  </p:clrMapOvr>
  <p:transition spd="slow" advTm="0">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spTree>
    <p:extLst>
      <p:ext uri="{BB962C8B-B14F-4D97-AF65-F5344CB8AC3E}">
        <p14:creationId xmlns:p14="http://schemas.microsoft.com/office/powerpoint/2010/main" val="2698751756"/>
      </p:ext>
    </p:extLst>
  </p:cSld>
  <p:clrMapOvr>
    <a:masterClrMapping/>
  </p:clrMapOvr>
  <p:transition spd="slow" advTm="0">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cxnSp>
        <p:nvCxnSpPr>
          <p:cNvPr id="3" name="直接连接符 2"/>
          <p:cNvCxnSpPr/>
          <p:nvPr userDrawn="1"/>
        </p:nvCxnSpPr>
        <p:spPr>
          <a:xfrm>
            <a:off x="343407" y="832780"/>
            <a:ext cx="8405059"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userDrawn="1"/>
        </p:nvPicPr>
        <p:blipFill>
          <a:blip r:embed="rId3"/>
          <a:stretch>
            <a:fillRect/>
          </a:stretch>
        </p:blipFill>
        <p:spPr>
          <a:xfrm rot="958296" flipH="1">
            <a:off x="7745812" y="111937"/>
            <a:ext cx="917999" cy="744092"/>
          </a:xfrm>
          <a:prstGeom prst="rect">
            <a:avLst/>
          </a:prstGeom>
        </p:spPr>
      </p:pic>
    </p:spTree>
    <p:extLst>
      <p:ext uri="{BB962C8B-B14F-4D97-AF65-F5344CB8AC3E}">
        <p14:creationId xmlns:p14="http://schemas.microsoft.com/office/powerpoint/2010/main" val="2563168211"/>
      </p:ext>
    </p:extLst>
  </p:cSld>
  <p:clrMapOvr>
    <a:masterClrMapping/>
  </p:clrMapOvr>
  <p:transition spd="slow" advTm="0">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srgbClr val="000000">
                    <a:tint val="75000"/>
                  </a:srgbClr>
                </a:solidFill>
              </a:rPr>
              <a:t>2022/7/8</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srgbClr val="000000">
                    <a:tint val="75000"/>
                  </a:srgbClr>
                </a:solidFill>
              </a:rPr>
              <a:t>‹#›</a:t>
            </a:fld>
            <a:endParaRPr lang="zh-CN" altLang="en-US">
              <a:solidFill>
                <a:srgbClr val="000000">
                  <a:tint val="75000"/>
                </a:srgbClr>
              </a:solidFill>
            </a:endParaRPr>
          </a:p>
        </p:txBody>
      </p:sp>
    </p:spTree>
    <p:extLst>
      <p:ext uri="{BB962C8B-B14F-4D97-AF65-F5344CB8AC3E}">
        <p14:creationId xmlns:p14="http://schemas.microsoft.com/office/powerpoint/2010/main" val="3586518872"/>
      </p:ext>
    </p:extLst>
  </p:cSld>
  <p:clrMapOvr>
    <a:masterClrMapping/>
  </p:clrMapOvr>
  <p:transition spd="slow" advTm="0">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srgbClr val="000000">
                    <a:tint val="75000"/>
                  </a:srgbClr>
                </a:solidFill>
              </a:rPr>
              <a:t>2022/7/8</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000000">
                    <a:tint val="75000"/>
                  </a:srgbClr>
                </a:solidFill>
              </a:rPr>
              <a:t>‹#›</a:t>
            </a:fld>
            <a:endParaRPr lang="zh-CN" altLang="en-US">
              <a:solidFill>
                <a:srgbClr val="000000">
                  <a:tint val="75000"/>
                </a:srgbClr>
              </a:solidFill>
            </a:endParaRPr>
          </a:p>
        </p:txBody>
      </p:sp>
    </p:spTree>
    <p:extLst>
      <p:ext uri="{BB962C8B-B14F-4D97-AF65-F5344CB8AC3E}">
        <p14:creationId xmlns:p14="http://schemas.microsoft.com/office/powerpoint/2010/main" val="406205763"/>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B8C6B-11E7-5347-901B-A4FA2A918889}"/>
              </a:ext>
            </a:extLst>
          </p:cNvPr>
          <p:cNvSpPr>
            <a:spLocks noGrp="1"/>
          </p:cNvSpPr>
          <p:nvPr>
            <p:ph type="title"/>
          </p:nvPr>
        </p:nvSpPr>
        <p:spPr>
          <a:xfrm>
            <a:off x="629841" y="273844"/>
            <a:ext cx="7886700" cy="994172"/>
          </a:xfrm>
        </p:spPr>
        <p:txBody>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FB9ABDFF-3AD9-B94B-8D98-B4AED07965A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C074D1E3-70D4-CB40-9DE6-D0C3E4827D36}"/>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a16="http://schemas.microsoft.com/office/drawing/2014/main" id="{E8D97218-4E18-C446-89E6-B367A43A0AFE}"/>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095BB46D-CB89-5A45-AC0F-37D1AF15F750}"/>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a16="http://schemas.microsoft.com/office/drawing/2014/main" id="{590AEACF-67F4-7140-A45C-1DB7529C72D4}"/>
              </a:ext>
            </a:extLst>
          </p:cNvPr>
          <p:cNvSpPr>
            <a:spLocks noGrp="1"/>
          </p:cNvSpPr>
          <p:nvPr>
            <p:ph type="dt" sz="half" idx="10"/>
          </p:nvPr>
        </p:nvSpPr>
        <p:spPr/>
        <p:txBody>
          <a:bodyPr/>
          <a:lstStyle/>
          <a:p>
            <a:fld id="{AB0018BF-1DEF-AF45-856A-D94288752618}" type="datetimeFigureOut">
              <a:rPr lang="x-none" smtClean="0">
                <a:solidFill>
                  <a:prstClr val="black">
                    <a:tint val="75000"/>
                  </a:prstClr>
                </a:solidFill>
              </a:rPr>
              <a:pPr/>
              <a:t>7/8/2022</a:t>
            </a:fld>
            <a:endParaRPr lang="x-none">
              <a:solidFill>
                <a:prstClr val="black">
                  <a:tint val="75000"/>
                </a:prstClr>
              </a:solidFill>
            </a:endParaRPr>
          </a:p>
        </p:txBody>
      </p:sp>
      <p:sp>
        <p:nvSpPr>
          <p:cNvPr id="8" name="Footer Placeholder 7">
            <a:extLst>
              <a:ext uri="{FF2B5EF4-FFF2-40B4-BE49-F238E27FC236}">
                <a16:creationId xmlns:a16="http://schemas.microsoft.com/office/drawing/2014/main" id="{90BCC459-C0FB-5243-BDEF-C5C4A1DC27F8}"/>
              </a:ext>
            </a:extLst>
          </p:cNvPr>
          <p:cNvSpPr>
            <a:spLocks noGrp="1"/>
          </p:cNvSpPr>
          <p:nvPr>
            <p:ph type="ftr" sz="quarter" idx="11"/>
          </p:nvPr>
        </p:nvSpPr>
        <p:spPr/>
        <p:txBody>
          <a:bodyPr/>
          <a:lstStyle/>
          <a:p>
            <a:endParaRPr lang="x-none">
              <a:solidFill>
                <a:prstClr val="black">
                  <a:tint val="75000"/>
                </a:prstClr>
              </a:solidFill>
            </a:endParaRPr>
          </a:p>
        </p:txBody>
      </p:sp>
      <p:sp>
        <p:nvSpPr>
          <p:cNvPr id="9" name="Slide Number Placeholder 8">
            <a:extLst>
              <a:ext uri="{FF2B5EF4-FFF2-40B4-BE49-F238E27FC236}">
                <a16:creationId xmlns:a16="http://schemas.microsoft.com/office/drawing/2014/main" id="{403583BC-8C88-D94A-A827-1CF1BD2E4756}"/>
              </a:ext>
            </a:extLst>
          </p:cNvPr>
          <p:cNvSpPr>
            <a:spLocks noGrp="1"/>
          </p:cNvSpPr>
          <p:nvPr>
            <p:ph type="sldNum" sz="quarter" idx="12"/>
          </p:nvPr>
        </p:nvSpPr>
        <p:spPr/>
        <p:txBody>
          <a:bodyPr/>
          <a:lstStyle/>
          <a:p>
            <a:fld id="{E0600755-D1C8-6B46-AEDB-81690690640B}" type="slidenum">
              <a:rPr lang="x-none" smtClean="0">
                <a:solidFill>
                  <a:prstClr val="black">
                    <a:tint val="75000"/>
                  </a:prstClr>
                </a:solidFill>
              </a:rPr>
              <a:pPr/>
              <a:t>‹#›</a:t>
            </a:fld>
            <a:endParaRPr lang="x-none">
              <a:solidFill>
                <a:prstClr val="black">
                  <a:tint val="75000"/>
                </a:prstClr>
              </a:solidFill>
            </a:endParaRPr>
          </a:p>
        </p:txBody>
      </p:sp>
    </p:spTree>
    <p:extLst>
      <p:ext uri="{BB962C8B-B14F-4D97-AF65-F5344CB8AC3E}">
        <p14:creationId xmlns:p14="http://schemas.microsoft.com/office/powerpoint/2010/main" val="8707583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 Type="http://schemas.openxmlformats.org/officeDocument/2006/relationships/slideLayout" Target="../slideLayouts/slideLayout18.xml"/><Relationship Id="rId21" Type="http://schemas.openxmlformats.org/officeDocument/2006/relationships/slideLayout" Target="../slideLayouts/slideLayout36.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theme" Target="../theme/theme3.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29" Type="http://schemas.openxmlformats.org/officeDocument/2006/relationships/slideLayout" Target="../slideLayouts/slideLayout82.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85.xml"/><Relationship Id="rId7" Type="http://schemas.openxmlformats.org/officeDocument/2006/relationships/image" Target="../media/image3.jpeg"/><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theme" Target="../theme/theme6.xml"/><Relationship Id="rId5" Type="http://schemas.openxmlformats.org/officeDocument/2006/relationships/slideLayout" Target="../slideLayouts/slideLayout87.xml"/><Relationship Id="rId4"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359" tIns="91359" rIns="91359" bIns="91359" anchor="t" anchorCtr="0">
            <a:noAutofit/>
          </a:bodyPr>
          <a:lstStyle>
            <a:lvl1pPr lvl="0">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1pPr>
            <a:lvl2pPr lvl="1">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2pPr>
            <a:lvl3pPr lvl="2">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3pPr>
            <a:lvl4pPr lvl="3">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4pPr>
            <a:lvl5pPr lvl="4">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5pPr>
            <a:lvl6pPr lvl="5">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6pPr>
            <a:lvl7pPr lvl="6">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7pPr>
            <a:lvl8pPr lvl="7">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8pPr>
            <a:lvl9pPr lvl="8">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359" tIns="91359" rIns="91359" bIns="91359" anchor="t" anchorCtr="0">
            <a:noAutofit/>
          </a:bodyPr>
          <a:lstStyle>
            <a:lvl1pPr marL="457200" lvl="0" indent="-342900">
              <a:lnSpc>
                <a:spcPct val="115000"/>
              </a:lnSpc>
              <a:spcBef>
                <a:spcPts val="0"/>
              </a:spcBef>
              <a:spcAft>
                <a:spcPts val="0"/>
              </a:spcAft>
              <a:buClr>
                <a:schemeClr val="dk2"/>
              </a:buClr>
              <a:buSzPts val="1800"/>
              <a:buFont typeface="Oxygen"/>
              <a:buChar char="●"/>
              <a:defRPr sz="1800">
                <a:solidFill>
                  <a:schemeClr val="dk2"/>
                </a:solidFill>
                <a:latin typeface="Oxygen"/>
                <a:ea typeface="Oxygen"/>
                <a:cs typeface="Oxygen"/>
                <a:sym typeface="Oxygen"/>
              </a:defRPr>
            </a:lvl1pPr>
            <a:lvl2pPr marL="914400" lvl="1"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2pPr>
            <a:lvl3pPr marL="1371600" lvl="2"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3pPr>
            <a:lvl4pPr marL="1828800" lvl="3"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4pPr>
            <a:lvl5pPr marL="2286000" lvl="4"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5pPr>
            <a:lvl6pPr marL="2743200" lvl="5"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6pPr>
            <a:lvl7pPr marL="3200400" lvl="6"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7pPr>
            <a:lvl8pPr marL="3657600" lvl="7"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8pPr>
            <a:lvl9pPr marL="4114800" lvl="8" indent="-317500">
              <a:lnSpc>
                <a:spcPct val="115000"/>
              </a:lnSpc>
              <a:spcBef>
                <a:spcPts val="1600"/>
              </a:spcBef>
              <a:spcAft>
                <a:spcPts val="1600"/>
              </a:spcAft>
              <a:buClr>
                <a:schemeClr val="dk2"/>
              </a:buClr>
              <a:buSzPts val="1400"/>
              <a:buFont typeface="Oxygen"/>
              <a:buChar char="■"/>
              <a:defRPr>
                <a:solidFill>
                  <a:schemeClr val="dk2"/>
                </a:solidFill>
                <a:latin typeface="Oxygen"/>
                <a:ea typeface="Oxygen"/>
                <a:cs typeface="Oxygen"/>
                <a:sym typeface="Oxygen"/>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8" r:id="rId2"/>
    <p:sldLayoutId id="2147483670" r:id="rId3"/>
    <p:sldLayoutId id="214748367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54EA24-9EF0-7C42-A209-DF3B945D5D6A}"/>
              </a:ext>
            </a:extLst>
          </p:cNvPr>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1306266B-73D1-2C46-91BC-C9122C544644}"/>
              </a:ext>
            </a:extLst>
          </p:cNvPr>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8DD6082A-8886-654E-9F84-D814F579D0F7}"/>
              </a:ext>
            </a:extLst>
          </p:cNvPr>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800">
              <a:buClrTx/>
              <a:buFontTx/>
              <a:buNone/>
            </a:pPr>
            <a:fld id="{AB0018BF-1DEF-AF45-856A-D94288752618}" type="datetimeFigureOut">
              <a:rPr lang="x-none" kern="1200" smtClean="0">
                <a:solidFill>
                  <a:prstClr val="black">
                    <a:tint val="75000"/>
                  </a:prstClr>
                </a:solidFill>
                <a:latin typeface="Calibri"/>
                <a:ea typeface="+mn-ea"/>
                <a:cs typeface="+mn-cs"/>
              </a:rPr>
              <a:pPr defTabSz="685800">
                <a:buClrTx/>
                <a:buFontTx/>
                <a:buNone/>
              </a:pPr>
              <a:t>7/8/2022</a:t>
            </a:fld>
            <a:endParaRPr lang="x-none" kern="1200">
              <a:solidFill>
                <a:prstClr val="black">
                  <a:tint val="75000"/>
                </a:prstClr>
              </a:solidFill>
              <a:latin typeface="Calibri"/>
              <a:ea typeface="+mn-ea"/>
              <a:cs typeface="+mn-cs"/>
            </a:endParaRPr>
          </a:p>
        </p:txBody>
      </p:sp>
      <p:sp>
        <p:nvSpPr>
          <p:cNvPr id="5" name="Footer Placeholder 4">
            <a:extLst>
              <a:ext uri="{FF2B5EF4-FFF2-40B4-BE49-F238E27FC236}">
                <a16:creationId xmlns:a16="http://schemas.microsoft.com/office/drawing/2014/main" id="{08636F96-BFA6-7F4D-B33D-B6226CF3A916}"/>
              </a:ext>
            </a:extLst>
          </p:cNvPr>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800">
              <a:buClrTx/>
              <a:buFontTx/>
              <a:buNone/>
            </a:pPr>
            <a:endParaRPr lang="x-none" kern="1200">
              <a:solidFill>
                <a:prstClr val="black">
                  <a:tint val="75000"/>
                </a:prstClr>
              </a:solidFill>
              <a:latin typeface="Calibri"/>
              <a:ea typeface="+mn-ea"/>
              <a:cs typeface="+mn-cs"/>
            </a:endParaRPr>
          </a:p>
        </p:txBody>
      </p:sp>
      <p:sp>
        <p:nvSpPr>
          <p:cNvPr id="6" name="Slide Number Placeholder 5">
            <a:extLst>
              <a:ext uri="{FF2B5EF4-FFF2-40B4-BE49-F238E27FC236}">
                <a16:creationId xmlns:a16="http://schemas.microsoft.com/office/drawing/2014/main" id="{F72691A1-6AC7-844A-8F98-B580B30E2479}"/>
              </a:ext>
            </a:extLst>
          </p:cNvPr>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800">
              <a:buClrTx/>
              <a:buFontTx/>
              <a:buNone/>
            </a:pPr>
            <a:fld id="{E0600755-D1C8-6B46-AEDB-81690690640B}" type="slidenum">
              <a:rPr lang="x-none" kern="1200" smtClean="0">
                <a:solidFill>
                  <a:prstClr val="black">
                    <a:tint val="75000"/>
                  </a:prstClr>
                </a:solidFill>
                <a:latin typeface="Calibri"/>
                <a:ea typeface="+mn-ea"/>
                <a:cs typeface="+mn-cs"/>
              </a:rPr>
              <a:pPr defTabSz="685800">
                <a:buClrTx/>
                <a:buFontTx/>
                <a:buNone/>
              </a:pPr>
              <a:t>‹#›</a:t>
            </a:fld>
            <a:endParaRPr lang="x-none"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513466889"/>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x-none"/>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600"/>
              <a:buFont typeface="Cairo"/>
              <a:buNone/>
              <a:defRPr sz="3600" b="1">
                <a:solidFill>
                  <a:schemeClr val="dk1"/>
                </a:solidFill>
                <a:latin typeface="Cairo"/>
                <a:ea typeface="Cairo"/>
                <a:cs typeface="Cairo"/>
                <a:sym typeface="Cair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2"/>
              </a:buClr>
              <a:buSzPts val="1800"/>
              <a:buFont typeface="Oxygen"/>
              <a:buChar char="●"/>
              <a:defRPr sz="1800">
                <a:solidFill>
                  <a:schemeClr val="lt2"/>
                </a:solidFill>
                <a:latin typeface="Oxygen"/>
                <a:ea typeface="Oxygen"/>
                <a:cs typeface="Oxygen"/>
                <a:sym typeface="Oxygen"/>
              </a:defRPr>
            </a:lvl1pPr>
            <a:lvl2pPr marL="914400" lvl="1"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2pPr>
            <a:lvl3pPr marL="1371600" lvl="2"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3pPr>
            <a:lvl4pPr marL="1828800" lvl="3"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4pPr>
            <a:lvl5pPr marL="2286000" lvl="4"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5pPr>
            <a:lvl6pPr marL="2743200" lvl="5"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6pPr>
            <a:lvl7pPr marL="3200400" lvl="6"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7pPr>
            <a:lvl8pPr marL="3657600" lvl="7"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8pPr>
            <a:lvl9pPr marL="4114800" lvl="8"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4797918"/>
      </p:ext>
    </p:extLst>
  </p:cSld>
  <p:clrMap bg1="lt1" tx1="dk1" bg2="dk2" tx2="lt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 id="2147483828" r:id="rId16"/>
    <p:sldLayoutId id="2147483829" r:id="rId17"/>
    <p:sldLayoutId id="2147483830" r:id="rId18"/>
    <p:sldLayoutId id="2147483831" r:id="rId19"/>
    <p:sldLayoutId id="2147483832" r:id="rId20"/>
    <p:sldLayoutId id="2147483833" r:id="rId21"/>
    <p:sldLayoutId id="2147483834" r:id="rId22"/>
    <p:sldLayoutId id="2147483835" r:id="rId23"/>
    <p:sldLayoutId id="2147483836" r:id="rId24"/>
    <p:sldLayoutId id="2147483837" r:id="rId25"/>
    <p:sldLayoutId id="2147483909" r:id="rId26"/>
    <p:sldLayoutId id="2147483911" r:id="rId2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54EA24-9EF0-7C42-A209-DF3B945D5D6A}"/>
              </a:ext>
            </a:extLst>
          </p:cNvPr>
          <p:cNvSpPr>
            <a:spLocks noGrp="1"/>
          </p:cNvSpPr>
          <p:nvPr>
            <p:ph type="title"/>
          </p:nvPr>
        </p:nvSpPr>
        <p:spPr>
          <a:xfrm>
            <a:off x="628650" y="273847"/>
            <a:ext cx="7886700" cy="994172"/>
          </a:xfrm>
          <a:prstGeom prst="rect">
            <a:avLst/>
          </a:prstGeom>
        </p:spPr>
        <p:txBody>
          <a:bodyPr vert="horz" lIns="91374" tIns="45687" rIns="91374" bIns="45687" rtlCol="0" anchor="ctr">
            <a:normAutofit/>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1306266B-73D1-2C46-91BC-C9122C544644}"/>
              </a:ext>
            </a:extLst>
          </p:cNvPr>
          <p:cNvSpPr>
            <a:spLocks noGrp="1"/>
          </p:cNvSpPr>
          <p:nvPr>
            <p:ph type="body" idx="1"/>
          </p:nvPr>
        </p:nvSpPr>
        <p:spPr>
          <a:xfrm>
            <a:off x="628650" y="1369219"/>
            <a:ext cx="7886700" cy="3263504"/>
          </a:xfrm>
          <a:prstGeom prst="rect">
            <a:avLst/>
          </a:prstGeom>
        </p:spPr>
        <p:txBody>
          <a:bodyPr vert="horz" lIns="91374" tIns="45687" rIns="91374" bIns="45687"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8DD6082A-8886-654E-9F84-D814F579D0F7}"/>
              </a:ext>
            </a:extLst>
          </p:cNvPr>
          <p:cNvSpPr>
            <a:spLocks noGrp="1"/>
          </p:cNvSpPr>
          <p:nvPr>
            <p:ph type="dt" sz="half" idx="2"/>
          </p:nvPr>
        </p:nvSpPr>
        <p:spPr>
          <a:xfrm>
            <a:off x="628650" y="4767432"/>
            <a:ext cx="2057400" cy="273844"/>
          </a:xfrm>
          <a:prstGeom prst="rect">
            <a:avLst/>
          </a:prstGeom>
        </p:spPr>
        <p:txBody>
          <a:bodyPr vert="horz" lIns="91374" tIns="45687" rIns="91374" bIns="45687" rtlCol="0" anchor="ctr"/>
          <a:lstStyle>
            <a:lvl1pPr algn="l">
              <a:defRPr sz="1200">
                <a:solidFill>
                  <a:schemeClr val="tx1">
                    <a:tint val="75000"/>
                  </a:schemeClr>
                </a:solidFill>
              </a:defRPr>
            </a:lvl1pPr>
          </a:lstStyle>
          <a:p>
            <a:pPr>
              <a:buClrTx/>
              <a:buFontTx/>
              <a:buNone/>
            </a:pPr>
            <a:fld id="{AB0018BF-1DEF-AF45-856A-D94288752618}" type="datetimeFigureOut">
              <a:rPr lang="x-none" kern="1200" smtClean="0">
                <a:solidFill>
                  <a:prstClr val="black">
                    <a:tint val="75000"/>
                  </a:prstClr>
                </a:solidFill>
                <a:latin typeface="Calibri"/>
                <a:ea typeface="+mn-ea"/>
              </a:rPr>
              <a:pPr>
                <a:buClrTx/>
                <a:buFontTx/>
                <a:buNone/>
              </a:pPr>
              <a:t>7/8/2022</a:t>
            </a:fld>
            <a:endParaRPr lang="x-none" kern="1200">
              <a:solidFill>
                <a:prstClr val="black">
                  <a:tint val="75000"/>
                </a:prstClr>
              </a:solidFill>
              <a:latin typeface="Calibri"/>
              <a:ea typeface="+mn-ea"/>
            </a:endParaRPr>
          </a:p>
        </p:txBody>
      </p:sp>
      <p:sp>
        <p:nvSpPr>
          <p:cNvPr id="5" name="Footer Placeholder 4">
            <a:extLst>
              <a:ext uri="{FF2B5EF4-FFF2-40B4-BE49-F238E27FC236}">
                <a16:creationId xmlns:a16="http://schemas.microsoft.com/office/drawing/2014/main" id="{08636F96-BFA6-7F4D-B33D-B6226CF3A916}"/>
              </a:ext>
            </a:extLst>
          </p:cNvPr>
          <p:cNvSpPr>
            <a:spLocks noGrp="1"/>
          </p:cNvSpPr>
          <p:nvPr>
            <p:ph type="ftr" sz="quarter" idx="3"/>
          </p:nvPr>
        </p:nvSpPr>
        <p:spPr>
          <a:xfrm>
            <a:off x="3028950" y="4767432"/>
            <a:ext cx="3086100" cy="273844"/>
          </a:xfrm>
          <a:prstGeom prst="rect">
            <a:avLst/>
          </a:prstGeom>
        </p:spPr>
        <p:txBody>
          <a:bodyPr vert="horz" lIns="91374" tIns="45687" rIns="91374" bIns="45687" rtlCol="0" anchor="ctr"/>
          <a:lstStyle>
            <a:lvl1pPr algn="ctr">
              <a:defRPr sz="1200">
                <a:solidFill>
                  <a:schemeClr val="tx1">
                    <a:tint val="75000"/>
                  </a:schemeClr>
                </a:solidFill>
              </a:defRPr>
            </a:lvl1pPr>
          </a:lstStyle>
          <a:p>
            <a:pPr>
              <a:buClrTx/>
              <a:buFontTx/>
              <a:buNone/>
            </a:pPr>
            <a:endParaRPr lang="x-none" kern="1200">
              <a:solidFill>
                <a:prstClr val="black">
                  <a:tint val="75000"/>
                </a:prstClr>
              </a:solidFill>
              <a:latin typeface="Calibri"/>
              <a:ea typeface="+mn-ea"/>
            </a:endParaRPr>
          </a:p>
        </p:txBody>
      </p:sp>
      <p:sp>
        <p:nvSpPr>
          <p:cNvPr id="6" name="Slide Number Placeholder 5">
            <a:extLst>
              <a:ext uri="{FF2B5EF4-FFF2-40B4-BE49-F238E27FC236}">
                <a16:creationId xmlns:a16="http://schemas.microsoft.com/office/drawing/2014/main" id="{F72691A1-6AC7-844A-8F98-B580B30E2479}"/>
              </a:ext>
            </a:extLst>
          </p:cNvPr>
          <p:cNvSpPr>
            <a:spLocks noGrp="1"/>
          </p:cNvSpPr>
          <p:nvPr>
            <p:ph type="sldNum" sz="quarter" idx="4"/>
          </p:nvPr>
        </p:nvSpPr>
        <p:spPr>
          <a:xfrm>
            <a:off x="6457950" y="4767432"/>
            <a:ext cx="2057400" cy="273844"/>
          </a:xfrm>
          <a:prstGeom prst="rect">
            <a:avLst/>
          </a:prstGeom>
        </p:spPr>
        <p:txBody>
          <a:bodyPr vert="horz" lIns="91374" tIns="45687" rIns="91374" bIns="45687" rtlCol="0" anchor="ctr"/>
          <a:lstStyle>
            <a:lvl1pPr algn="r">
              <a:defRPr sz="1200">
                <a:solidFill>
                  <a:schemeClr val="tx1">
                    <a:tint val="75000"/>
                  </a:schemeClr>
                </a:solidFill>
              </a:defRPr>
            </a:lvl1pPr>
          </a:lstStyle>
          <a:p>
            <a:pPr>
              <a:buClrTx/>
              <a:buFontTx/>
              <a:buNone/>
            </a:pPr>
            <a:fld id="{E0600755-D1C8-6B46-AEDB-81690690640B}" type="slidenum">
              <a:rPr lang="x-none" kern="1200" smtClean="0">
                <a:solidFill>
                  <a:prstClr val="black">
                    <a:tint val="75000"/>
                  </a:prstClr>
                </a:solidFill>
                <a:latin typeface="Calibri"/>
                <a:ea typeface="+mn-ea"/>
              </a:rPr>
              <a:pPr>
                <a:buClrTx/>
                <a:buFontTx/>
                <a:buNone/>
              </a:pPr>
              <a:t>‹#›</a:t>
            </a:fld>
            <a:endParaRPr lang="x-none" kern="1200">
              <a:solidFill>
                <a:prstClr val="black">
                  <a:tint val="75000"/>
                </a:prstClr>
              </a:solidFill>
              <a:latin typeface="Calibri"/>
              <a:ea typeface="+mn-ea"/>
            </a:endParaRPr>
          </a:p>
        </p:txBody>
      </p:sp>
    </p:spTree>
    <p:extLst>
      <p:ext uri="{BB962C8B-B14F-4D97-AF65-F5344CB8AC3E}">
        <p14:creationId xmlns:p14="http://schemas.microsoft.com/office/powerpoint/2010/main" val="1566473749"/>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Lst>
  <p:txStyles>
    <p:titleStyle>
      <a:lvl1pPr algn="l" defTabSz="91365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402" indent="-228402" algn="l" defTabSz="91365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239" indent="-228402" algn="l" defTabSz="91365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060" indent="-228402" algn="l" defTabSz="91365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8880"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5716"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2521"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69358"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6179"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2999" indent="-228402" algn="l" defTabSz="91365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3658" rtl="0" eaLnBrk="1" latinLnBrk="0" hangingPunct="1">
        <a:defRPr sz="1800" kern="1200">
          <a:solidFill>
            <a:schemeClr val="tx1"/>
          </a:solidFill>
          <a:latin typeface="+mn-lt"/>
          <a:ea typeface="+mn-ea"/>
          <a:cs typeface="+mn-cs"/>
        </a:defRPr>
      </a:lvl1pPr>
      <a:lvl2pPr marL="456806" algn="l" defTabSz="913658" rtl="0" eaLnBrk="1" latinLnBrk="0" hangingPunct="1">
        <a:defRPr sz="1800" kern="1200">
          <a:solidFill>
            <a:schemeClr val="tx1"/>
          </a:solidFill>
          <a:latin typeface="+mn-lt"/>
          <a:ea typeface="+mn-ea"/>
          <a:cs typeface="+mn-cs"/>
        </a:defRPr>
      </a:lvl2pPr>
      <a:lvl3pPr marL="913658" algn="l" defTabSz="913658" rtl="0" eaLnBrk="1" latinLnBrk="0" hangingPunct="1">
        <a:defRPr sz="1800" kern="1200">
          <a:solidFill>
            <a:schemeClr val="tx1"/>
          </a:solidFill>
          <a:latin typeface="+mn-lt"/>
          <a:ea typeface="+mn-ea"/>
          <a:cs typeface="+mn-cs"/>
        </a:defRPr>
      </a:lvl3pPr>
      <a:lvl4pPr marL="1370478" algn="l" defTabSz="913658" rtl="0" eaLnBrk="1" latinLnBrk="0" hangingPunct="1">
        <a:defRPr sz="1800" kern="1200">
          <a:solidFill>
            <a:schemeClr val="tx1"/>
          </a:solidFill>
          <a:latin typeface="+mn-lt"/>
          <a:ea typeface="+mn-ea"/>
          <a:cs typeface="+mn-cs"/>
        </a:defRPr>
      </a:lvl4pPr>
      <a:lvl5pPr marL="1827314" algn="l" defTabSz="913658" rtl="0" eaLnBrk="1" latinLnBrk="0" hangingPunct="1">
        <a:defRPr sz="1800" kern="1200">
          <a:solidFill>
            <a:schemeClr val="tx1"/>
          </a:solidFill>
          <a:latin typeface="+mn-lt"/>
          <a:ea typeface="+mn-ea"/>
          <a:cs typeface="+mn-cs"/>
        </a:defRPr>
      </a:lvl5pPr>
      <a:lvl6pPr marL="2284119" algn="l" defTabSz="913658" rtl="0" eaLnBrk="1" latinLnBrk="0" hangingPunct="1">
        <a:defRPr sz="1800" kern="1200">
          <a:solidFill>
            <a:schemeClr val="tx1"/>
          </a:solidFill>
          <a:latin typeface="+mn-lt"/>
          <a:ea typeface="+mn-ea"/>
          <a:cs typeface="+mn-cs"/>
        </a:defRPr>
      </a:lvl6pPr>
      <a:lvl7pPr marL="2740925" algn="l" defTabSz="913658" rtl="0" eaLnBrk="1" latinLnBrk="0" hangingPunct="1">
        <a:defRPr sz="1800" kern="1200">
          <a:solidFill>
            <a:schemeClr val="tx1"/>
          </a:solidFill>
          <a:latin typeface="+mn-lt"/>
          <a:ea typeface="+mn-ea"/>
          <a:cs typeface="+mn-cs"/>
        </a:defRPr>
      </a:lvl7pPr>
      <a:lvl8pPr marL="3197760" algn="l" defTabSz="913658" rtl="0" eaLnBrk="1" latinLnBrk="0" hangingPunct="1">
        <a:defRPr sz="1800" kern="1200">
          <a:solidFill>
            <a:schemeClr val="tx1"/>
          </a:solidFill>
          <a:latin typeface="+mn-lt"/>
          <a:ea typeface="+mn-ea"/>
          <a:cs typeface="+mn-cs"/>
        </a:defRPr>
      </a:lvl8pPr>
      <a:lvl9pPr marL="3654583" algn="l" defTabSz="91365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121897" tIns="121897" rIns="121897" bIns="121897" anchor="t" anchorCtr="0">
            <a:noAutofit/>
          </a:bodyPr>
          <a:lstStyle>
            <a:lvl1pPr lvl="0">
              <a:spcBef>
                <a:spcPts val="0"/>
              </a:spcBef>
              <a:spcAft>
                <a:spcPts val="0"/>
              </a:spcAft>
              <a:buClr>
                <a:schemeClr val="dk1"/>
              </a:buClr>
              <a:buSzPts val="3600"/>
              <a:buFont typeface="Cairo"/>
              <a:buNone/>
              <a:defRPr sz="3600" b="1">
                <a:solidFill>
                  <a:schemeClr val="dk1"/>
                </a:solidFill>
                <a:latin typeface="Cairo"/>
                <a:ea typeface="Cairo"/>
                <a:cs typeface="Cairo"/>
                <a:sym typeface="Cair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121897" tIns="121897" rIns="121897" bIns="121897" anchor="t" anchorCtr="0">
            <a:noAutofit/>
          </a:bodyPr>
          <a:lstStyle>
            <a:lvl1pPr marL="457200" lvl="0" indent="-342900">
              <a:lnSpc>
                <a:spcPct val="115000"/>
              </a:lnSpc>
              <a:spcBef>
                <a:spcPts val="0"/>
              </a:spcBef>
              <a:spcAft>
                <a:spcPts val="0"/>
              </a:spcAft>
              <a:buClr>
                <a:schemeClr val="lt2"/>
              </a:buClr>
              <a:buSzPts val="1800"/>
              <a:buFont typeface="Oxygen"/>
              <a:buChar char="●"/>
              <a:defRPr sz="1800">
                <a:solidFill>
                  <a:schemeClr val="lt2"/>
                </a:solidFill>
                <a:latin typeface="Oxygen"/>
                <a:ea typeface="Oxygen"/>
                <a:cs typeface="Oxygen"/>
                <a:sym typeface="Oxygen"/>
              </a:defRPr>
            </a:lvl1pPr>
            <a:lvl2pPr marL="914400" lvl="1"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2pPr>
            <a:lvl3pPr marL="1371600" lvl="2"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3pPr>
            <a:lvl4pPr marL="1828800" lvl="3"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4pPr>
            <a:lvl5pPr marL="2286000" lvl="4"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5pPr>
            <a:lvl6pPr marL="2743200" lvl="5"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6pPr>
            <a:lvl7pPr marL="3200400" lvl="6"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7pPr>
            <a:lvl8pPr marL="3657600" lvl="7"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8pPr>
            <a:lvl9pPr marL="4114800" lvl="8" indent="-317500">
              <a:lnSpc>
                <a:spcPct val="115000"/>
              </a:lnSpc>
              <a:spcBef>
                <a:spcPts val="0"/>
              </a:spcBef>
              <a:spcAft>
                <a:spcPts val="0"/>
              </a:spcAft>
              <a:buClr>
                <a:schemeClr val="lt2"/>
              </a:buClr>
              <a:buSzPts val="1400"/>
              <a:buFont typeface="Oxygen"/>
              <a:buChar char="■"/>
              <a:defRPr>
                <a:solidFill>
                  <a:schemeClr val="lt2"/>
                </a:solidFill>
                <a:latin typeface="Oxygen"/>
                <a:ea typeface="Oxygen"/>
                <a:cs typeface="Oxygen"/>
                <a:sym typeface="Oxygen"/>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121897" tIns="121897" rIns="121897" bIns="121897" anchor="ctr" anchorCtr="0">
            <a:normAutofit/>
          </a:bodyPr>
          <a:lstStyle>
            <a:lvl1pPr lvl="0" algn="r">
              <a:buNone/>
              <a:defRPr sz="975">
                <a:solidFill>
                  <a:schemeClr val="dk2"/>
                </a:solidFill>
              </a:defRPr>
            </a:lvl1pPr>
            <a:lvl2pPr lvl="1" algn="r">
              <a:buNone/>
              <a:defRPr sz="975">
                <a:solidFill>
                  <a:schemeClr val="dk2"/>
                </a:solidFill>
              </a:defRPr>
            </a:lvl2pPr>
            <a:lvl3pPr lvl="2" algn="r">
              <a:buNone/>
              <a:defRPr sz="975">
                <a:solidFill>
                  <a:schemeClr val="dk2"/>
                </a:solidFill>
              </a:defRPr>
            </a:lvl3pPr>
            <a:lvl4pPr lvl="3" algn="r">
              <a:buNone/>
              <a:defRPr sz="975">
                <a:solidFill>
                  <a:schemeClr val="dk2"/>
                </a:solidFill>
              </a:defRPr>
            </a:lvl4pPr>
            <a:lvl5pPr lvl="4" algn="r">
              <a:buNone/>
              <a:defRPr sz="975">
                <a:solidFill>
                  <a:schemeClr val="dk2"/>
                </a:solidFill>
              </a:defRPr>
            </a:lvl5pPr>
            <a:lvl6pPr lvl="5" algn="r">
              <a:buNone/>
              <a:defRPr sz="975">
                <a:solidFill>
                  <a:schemeClr val="dk2"/>
                </a:solidFill>
              </a:defRPr>
            </a:lvl6pPr>
            <a:lvl7pPr lvl="6" algn="r">
              <a:buNone/>
              <a:defRPr sz="975">
                <a:solidFill>
                  <a:schemeClr val="dk2"/>
                </a:solidFill>
              </a:defRPr>
            </a:lvl7pPr>
            <a:lvl8pPr lvl="7" algn="r">
              <a:buNone/>
              <a:defRPr sz="975">
                <a:solidFill>
                  <a:schemeClr val="dk2"/>
                </a:solidFill>
              </a:defRPr>
            </a:lvl8pPr>
            <a:lvl9pPr lvl="8" algn="r">
              <a:buNone/>
              <a:defRPr sz="975">
                <a:solidFill>
                  <a:schemeClr val="dk2"/>
                </a:solidFill>
              </a:defRPr>
            </a:lvl9pPr>
          </a:lstStyle>
          <a:p>
            <a:pPr>
              <a:buClr>
                <a:srgbClr val="000000"/>
              </a:buClr>
              <a:buFont typeface="Arial"/>
              <a:buNone/>
            </a:pPr>
            <a:fld id="{00000000-1234-1234-1234-123412341234}" type="slidenum">
              <a:rPr lang="en" kern="0" smtClean="0">
                <a:solidFill>
                  <a:srgbClr val="81A235"/>
                </a:solidFill>
                <a:cs typeface="Arial"/>
                <a:sym typeface="Arial"/>
              </a:rPr>
              <a:pPr>
                <a:buClr>
                  <a:srgbClr val="000000"/>
                </a:buClr>
                <a:buFont typeface="Arial"/>
                <a:buNone/>
              </a:pPr>
              <a:t>‹#›</a:t>
            </a:fld>
            <a:endParaRPr lang="en" kern="0">
              <a:solidFill>
                <a:srgbClr val="81A235"/>
              </a:solidFill>
              <a:cs typeface="Arial"/>
              <a:sym typeface="Arial"/>
            </a:endParaRPr>
          </a:p>
        </p:txBody>
      </p:sp>
    </p:spTree>
    <p:extLst>
      <p:ext uri="{BB962C8B-B14F-4D97-AF65-F5344CB8AC3E}">
        <p14:creationId xmlns:p14="http://schemas.microsoft.com/office/powerpoint/2010/main" val="760924344"/>
      </p:ext>
    </p:extLst>
  </p:cSld>
  <p:clrMap bg1="lt1" tx1="dk1" bg2="dk2" tx2="lt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 id="2147483862" r:id="rId12"/>
    <p:sldLayoutId id="2147483863" r:id="rId13"/>
    <p:sldLayoutId id="2147483864" r:id="rId14"/>
    <p:sldLayoutId id="2147483865" r:id="rId15"/>
    <p:sldLayoutId id="2147483866" r:id="rId16"/>
    <p:sldLayoutId id="2147483867" r:id="rId17"/>
    <p:sldLayoutId id="2147483868" r:id="rId18"/>
    <p:sldLayoutId id="2147483869" r:id="rId19"/>
    <p:sldLayoutId id="2147483870" r:id="rId20"/>
    <p:sldLayoutId id="2147483871" r:id="rId21"/>
    <p:sldLayoutId id="2147483872" r:id="rId22"/>
    <p:sldLayoutId id="2147483873" r:id="rId23"/>
    <p:sldLayoutId id="2147483874" r:id="rId24"/>
    <p:sldLayoutId id="2147483875" r:id="rId25"/>
    <p:sldLayoutId id="2147483876" r:id="rId26"/>
    <p:sldLayoutId id="2147483877" r:id="rId27"/>
    <p:sldLayoutId id="2147483878" r:id="rId28"/>
    <p:sldLayoutId id="2147483879"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25"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solidFill>
                  <a:srgbClr val="000000">
                    <a:tint val="75000"/>
                  </a:srgbClr>
                </a:solidFill>
              </a:rPr>
              <a:t>2022/7/8</a:t>
            </a:fld>
            <a:endParaRPr lang="zh-CN" altLang="en-US">
              <a:solidFill>
                <a:srgbClr val="000000">
                  <a:tint val="75000"/>
                </a:srgb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solidFill>
                  <a:srgbClr val="000000">
                    <a:tint val="75000"/>
                  </a:srgbClr>
                </a:solidFill>
              </a:rPr>
              <a:t>‹#›</a:t>
            </a:fld>
            <a:endParaRPr lang="zh-CN" altLang="en-US">
              <a:solidFill>
                <a:srgbClr val="000000">
                  <a:tint val="75000"/>
                </a:srgbClr>
              </a:solidFill>
            </a:endParaRPr>
          </a:p>
        </p:txBody>
      </p:sp>
      <p:pic>
        <p:nvPicPr>
          <p:cNvPr id="12" name="图片 11"/>
          <p:cNvPicPr>
            <a:picLocks noChangeAspect="1"/>
          </p:cNvPicPr>
          <p:nvPr userDrawn="1"/>
        </p:nvPicPr>
        <p:blipFill rotWithShape="1">
          <a:blip r:embed="rId8" cstate="print">
            <a:extLst>
              <a:ext uri="{28A0092B-C50C-407E-A947-70E740481C1C}">
                <a14:useLocalDpi xmlns:a14="http://schemas.microsoft.com/office/drawing/2010/main" val="0"/>
              </a:ext>
            </a:extLst>
          </a:blip>
          <a:srcRect r="22909" b="71307"/>
          <a:stretch>
            <a:fillRect/>
          </a:stretch>
        </p:blipFill>
        <p:spPr>
          <a:xfrm>
            <a:off x="5523093" y="3407339"/>
            <a:ext cx="3620909" cy="1737750"/>
          </a:xfrm>
          <a:prstGeom prst="rect">
            <a:avLst/>
          </a:prstGeom>
        </p:spPr>
      </p:pic>
      <p:sp>
        <p:nvSpPr>
          <p:cNvPr id="7" name="矩形 6"/>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endParaRPr>
          </a:p>
        </p:txBody>
      </p:sp>
    </p:spTree>
    <p:extLst>
      <p:ext uri="{BB962C8B-B14F-4D97-AF65-F5344CB8AC3E}">
        <p14:creationId xmlns:p14="http://schemas.microsoft.com/office/powerpoint/2010/main" val="3468402937"/>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Lst>
  <p:transition spd="slow" advTm="0">
    <p:fade/>
  </p:transition>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9.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1.jpe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55.xml"/><Relationship Id="rId5" Type="http://schemas.openxmlformats.org/officeDocument/2006/relationships/image" Target="../media/image33.png"/><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22.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gif"/><Relationship Id="rId18" Type="http://schemas.openxmlformats.org/officeDocument/2006/relationships/image" Target="../media/image19.png"/><Relationship Id="rId26" Type="http://schemas.openxmlformats.org/officeDocument/2006/relationships/image" Target="../media/image23.png"/><Relationship Id="rId3" Type="http://schemas.openxmlformats.org/officeDocument/2006/relationships/slideLayout" Target="../slideLayouts/slideLayout44.xml"/><Relationship Id="rId21" Type="http://schemas.openxmlformats.org/officeDocument/2006/relationships/slide" Target="slide4.xml"/><Relationship Id="rId7" Type="http://schemas.openxmlformats.org/officeDocument/2006/relationships/image" Target="../media/image9.png"/><Relationship Id="rId12" Type="http://schemas.openxmlformats.org/officeDocument/2006/relationships/image" Target="../media/image14.gif"/><Relationship Id="rId17" Type="http://schemas.openxmlformats.org/officeDocument/2006/relationships/image" Target="../media/image18.png"/><Relationship Id="rId25" Type="http://schemas.openxmlformats.org/officeDocument/2006/relationships/slide" Target="slide6.xml"/><Relationship Id="rId2" Type="http://schemas.openxmlformats.org/officeDocument/2006/relationships/audio" Target="../media/media1.wma"/><Relationship Id="rId16" Type="http://schemas.openxmlformats.org/officeDocument/2006/relationships/slide" Target="slide8.xml"/><Relationship Id="rId20" Type="http://schemas.openxmlformats.org/officeDocument/2006/relationships/image" Target="../media/image20.png"/><Relationship Id="rId29" Type="http://schemas.openxmlformats.org/officeDocument/2006/relationships/image" Target="../media/image26.png"/><Relationship Id="rId1" Type="http://schemas.microsoft.com/office/2007/relationships/media" Target="../media/media1.wma"/><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2.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slide" Target="slide5.xml"/><Relationship Id="rId28" Type="http://schemas.openxmlformats.org/officeDocument/2006/relationships/image" Target="../media/image25.png"/><Relationship Id="rId10" Type="http://schemas.openxmlformats.org/officeDocument/2006/relationships/image" Target="../media/image12.png"/><Relationship Id="rId19" Type="http://schemas.openxmlformats.org/officeDocument/2006/relationships/slide" Target="slide3.xml"/><Relationship Id="rId31" Type="http://schemas.openxmlformats.org/officeDocument/2006/relationships/image" Target="../media/image28.gif"/><Relationship Id="rId4" Type="http://schemas.openxmlformats.org/officeDocument/2006/relationships/audio" Target="../media/audio1.wav"/><Relationship Id="rId9" Type="http://schemas.openxmlformats.org/officeDocument/2006/relationships/image" Target="../media/image11.png"/><Relationship Id="rId14" Type="http://schemas.openxmlformats.org/officeDocument/2006/relationships/image" Target="../media/image16.gif"/><Relationship Id="rId22" Type="http://schemas.openxmlformats.org/officeDocument/2006/relationships/image" Target="../media/image21.png"/><Relationship Id="rId27" Type="http://schemas.openxmlformats.org/officeDocument/2006/relationships/image" Target="../media/image24.png"/><Relationship Id="rId30" Type="http://schemas.openxmlformats.org/officeDocument/2006/relationships/image" Target="../media/image27.png"/></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8" Type="http://schemas.openxmlformats.org/officeDocument/2006/relationships/hyperlink" Target="https://vi.wikipedia.org/wiki/B%E1%BB%91_Tr%E1%BA%A1ch" TargetMode="External"/><Relationship Id="rId13" Type="http://schemas.openxmlformats.org/officeDocument/2006/relationships/hyperlink" Target="https://vi.wikipedia.org/wiki/Qu%E1%BA%A3ng_Tr%E1%BB%8B" TargetMode="External"/><Relationship Id="rId3" Type="http://schemas.openxmlformats.org/officeDocument/2006/relationships/hyperlink" Target="https://vi.wikipedia.org/wiki/B%E1%BB%91_Ch%C3%ADnh" TargetMode="External"/><Relationship Id="rId7" Type="http://schemas.openxmlformats.org/officeDocument/2006/relationships/hyperlink" Target="https://vi.wikipedia.org/wiki/Qu%E1%BA%A3ng_Tr%E1%BA%A1ch" TargetMode="External"/><Relationship Id="rId12" Type="http://schemas.openxmlformats.org/officeDocument/2006/relationships/hyperlink" Target="https://vi.wikipedia.org/wiki/B%E1%BA%BFn_H%E1%BA%A3i" TargetMode="External"/><Relationship Id="rId2" Type="http://schemas.openxmlformats.org/officeDocument/2006/relationships/image" Target="../media/image38.jpeg"/><Relationship Id="rId1" Type="http://schemas.openxmlformats.org/officeDocument/2006/relationships/slideLayout" Target="../slideLayouts/slideLayout19.xml"/><Relationship Id="rId6" Type="http://schemas.openxmlformats.org/officeDocument/2006/relationships/hyperlink" Target="https://vi.wikipedia.org/wiki/Qu%E1%BA%A3ng_Ninh,_Qu%E1%BA%A3ng_B%C3%ACnh" TargetMode="External"/><Relationship Id="rId11" Type="http://schemas.openxmlformats.org/officeDocument/2006/relationships/hyperlink" Target="https://vi.wikipedia.org/wiki/Qu%E1%BA%A3ng_B%C3%ACnh" TargetMode="External"/><Relationship Id="rId5" Type="http://schemas.openxmlformats.org/officeDocument/2006/relationships/hyperlink" Target="https://vi.wikipedia.org/wiki/%C4%90%E1%BB%8Ba_L%C3%BD_(ch%C3%A2u)" TargetMode="External"/><Relationship Id="rId10" Type="http://schemas.openxmlformats.org/officeDocument/2006/relationships/hyperlink" Target="https://vi.wikipedia.org/wiki/L%E1%BB%87_Thu%E1%BB%B7" TargetMode="External"/><Relationship Id="rId4" Type="http://schemas.openxmlformats.org/officeDocument/2006/relationships/hyperlink" Target="https://vi.wikipedia.org/wiki/Ma_Linh" TargetMode="External"/><Relationship Id="rId9" Type="http://schemas.openxmlformats.org/officeDocument/2006/relationships/hyperlink" Target="https://vi.wikipedia.org/wiki/Tuy%C3%AAn_Ho%C3%A1"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vi.wikipedia.org/wiki/Ch%C3%A2u_%C3%94" TargetMode="External"/><Relationship Id="rId7" Type="http://schemas.openxmlformats.org/officeDocument/2006/relationships/hyperlink" Target="https://vi.wikipedia.org/wiki/%C4%90%C3%A8o_H%E1%BA%A3i_V%C3%A2n" TargetMode="External"/><Relationship Id="rId2" Type="http://schemas.openxmlformats.org/officeDocument/2006/relationships/image" Target="../media/image39.jpeg"/><Relationship Id="rId1" Type="http://schemas.openxmlformats.org/officeDocument/2006/relationships/slideLayout" Target="../slideLayouts/slideLayout19.xml"/><Relationship Id="rId6" Type="http://schemas.openxmlformats.org/officeDocument/2006/relationships/hyperlink" Target="https://vi.wikipedia.org/wiki/Th%E1%BB%ABa_Thi%C3%AAn_Hu%E1%BA%BF" TargetMode="External"/><Relationship Id="rId5" Type="http://schemas.openxmlformats.org/officeDocument/2006/relationships/hyperlink" Target="https://vi.wikipedia.org/wiki/Qu%E1%BA%A3ng_Tr%E1%BB%8B" TargetMode="External"/><Relationship Id="rId4" Type="http://schemas.openxmlformats.org/officeDocument/2006/relationships/hyperlink" Target="https://vi.wikipedia.org/wiki/Ch%C3%A2u_L%C3%BD"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8" Type="http://schemas.openxmlformats.org/officeDocument/2006/relationships/hyperlink" Target="https://vi.wikipedia.org/wiki/Qu%E1%BA%A3ng_Ng%C3%A3i" TargetMode="External"/><Relationship Id="rId3" Type="http://schemas.openxmlformats.org/officeDocument/2006/relationships/hyperlink" Target="https://vi.wikipedia.org/wiki/L%C3%AA_Th%C3%A1nh_T%C3%B4ng" TargetMode="External"/><Relationship Id="rId7" Type="http://schemas.openxmlformats.org/officeDocument/2006/relationships/hyperlink" Target="https://vi.wikipedia.org/wiki/Qu%E1%BA%A3ng_Nam" TargetMode="External"/><Relationship Id="rId2" Type="http://schemas.openxmlformats.org/officeDocument/2006/relationships/image" Target="../media/image42.jpeg"/><Relationship Id="rId1" Type="http://schemas.openxmlformats.org/officeDocument/2006/relationships/slideLayout" Target="../slideLayouts/slideLayout19.xml"/><Relationship Id="rId6" Type="http://schemas.openxmlformats.org/officeDocument/2006/relationships/hyperlink" Target="https://vi.wikipedia.org/wiki/B%C3%ACnh_%C4%90%E1%BB%8Bnh" TargetMode="External"/><Relationship Id="rId5" Type="http://schemas.openxmlformats.org/officeDocument/2006/relationships/hyperlink" Target="https://vi.wikipedia.org/wiki/%C4%90%E1%BB%93_B%C3%A0n" TargetMode="External"/><Relationship Id="rId4" Type="http://schemas.openxmlformats.org/officeDocument/2006/relationships/hyperlink" Target="https://vi.wikipedia.org/wiki/Chi%E1%BA%BFn_tranh_%C4%90%E1%BA%A1i_Vi%E1%BB%87t-Chi%C3%AAm_Th%C3%A0nh_(1471)"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vi.wikipedia.org/wiki/%C4%90%C3%A8o_C%C3%B9_M%C3%B4ng" TargetMode="External"/><Relationship Id="rId2" Type="http://schemas.openxmlformats.org/officeDocument/2006/relationships/image" Target="../media/image42.jpeg"/><Relationship Id="rId1" Type="http://schemas.openxmlformats.org/officeDocument/2006/relationships/slideLayout" Target="../slideLayouts/slideLayout19.xml"/><Relationship Id="rId4" Type="http://schemas.openxmlformats.org/officeDocument/2006/relationships/hyperlink" Target="https://vi.wikipedia.org/wiki/Ph%C3%BA_Y%C3%AAn"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2.wav"/><Relationship Id="rId1" Type="http://schemas.openxmlformats.org/officeDocument/2006/relationships/slideLayout" Target="../slideLayouts/slideLayout44.xml"/><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22.xm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2.wav"/><Relationship Id="rId1" Type="http://schemas.openxmlformats.org/officeDocument/2006/relationships/slideLayout" Target="../slideLayouts/slideLayout44.xml"/><Relationship Id="rId4" Type="http://schemas.openxmlformats.org/officeDocument/2006/relationships/image" Target="../media/image29.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2.xml"/><Relationship Id="rId4" Type="http://schemas.openxmlformats.org/officeDocument/2006/relationships/image" Target="../media/image50.png"/></Relationships>
</file>

<file path=ppt/slides/_rels/slide4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2.wav"/><Relationship Id="rId1" Type="http://schemas.openxmlformats.org/officeDocument/2006/relationships/slideLayout" Target="../slideLayouts/slideLayout44.xml"/><Relationship Id="rId4" Type="http://schemas.openxmlformats.org/officeDocument/2006/relationships/image" Target="../media/image29.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1.png"/><Relationship Id="rId1" Type="http://schemas.openxmlformats.org/officeDocument/2006/relationships/slideLayout" Target="../slideLayouts/slideLayout42.xml"/><Relationship Id="rId5" Type="http://schemas.openxmlformats.org/officeDocument/2006/relationships/image" Target="../media/image52.png"/><Relationship Id="rId4" Type="http://schemas.openxmlformats.org/officeDocument/2006/relationships/image" Target="../media/image50.png"/></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8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2.wav"/><Relationship Id="rId1" Type="http://schemas.openxmlformats.org/officeDocument/2006/relationships/slideLayout" Target="../slideLayouts/slideLayout44.xml"/><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ChangeArrowheads="1"/>
          </p:cNvSpPr>
          <p:nvPr/>
        </p:nvSpPr>
        <p:spPr bwMode="auto">
          <a:xfrm>
            <a:off x="0" y="5701"/>
            <a:ext cx="9144000" cy="5143500"/>
          </a:xfrm>
          <a:prstGeom prst="rect">
            <a:avLst/>
          </a:prstGeom>
          <a:gradFill rotWithShape="1">
            <a:gsLst>
              <a:gs pos="0">
                <a:srgbClr val="00FFFF"/>
              </a:gs>
              <a:gs pos="50000">
                <a:srgbClr val="FFFFFF"/>
              </a:gs>
              <a:gs pos="100000">
                <a:srgbClr val="00FFFF"/>
              </a:gs>
            </a:gsLst>
            <a:lin ang="5400000" scaled="1"/>
          </a:gradFill>
          <a:ln w="9525">
            <a:solidFill>
              <a:schemeClr val="tx1"/>
            </a:solidFill>
            <a:miter lim="800000"/>
            <a:headEnd/>
            <a:tailEnd/>
          </a:ln>
        </p:spPr>
        <p:txBody>
          <a:bodyPr wrap="none" lIns="91374" tIns="45687" rIns="91374" bIns="45687"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pic>
        <p:nvPicPr>
          <p:cNvPr id="57348" name="Picture 4" descr="tdongvang"/>
          <p:cNvPicPr>
            <a:picLocks noChangeAspect="1" noChangeArrowheads="1"/>
          </p:cNvPicPr>
          <p:nvPr/>
        </p:nvPicPr>
        <p:blipFill>
          <a:blip r:embed="rId2">
            <a:clrChange>
              <a:clrFrom>
                <a:srgbClr val="FFFFFF"/>
              </a:clrFrom>
              <a:clrTo>
                <a:srgbClr val="FFFFFF">
                  <a:alpha val="0"/>
                </a:srgbClr>
              </a:clrTo>
            </a:clrChange>
            <a:lum bright="-22000" contrast="16000"/>
            <a:extLst>
              <a:ext uri="{28A0092B-C50C-407E-A947-70E740481C1C}">
                <a14:useLocalDpi xmlns:a14="http://schemas.microsoft.com/office/drawing/2010/main" val="0"/>
              </a:ext>
            </a:extLst>
          </a:blip>
          <a:srcRect/>
          <a:stretch>
            <a:fillRect/>
          </a:stretch>
        </p:blipFill>
        <p:spPr bwMode="auto">
          <a:xfrm>
            <a:off x="2265251" y="228772"/>
            <a:ext cx="4810991" cy="4613672"/>
          </a:xfrm>
          <a:prstGeom prst="rect">
            <a:avLst/>
          </a:prstGeom>
          <a:noFill/>
          <a:ln>
            <a:noFill/>
          </a:ln>
          <a:effectLst>
            <a:outerShdw dist="35921" dir="2700000" algn="ctr" rotWithShape="0">
              <a:srgbClr val="5F5F5F"/>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0" name="Group 5"/>
          <p:cNvGrpSpPr>
            <a:grpSpLocks/>
          </p:cNvGrpSpPr>
          <p:nvPr/>
        </p:nvGrpSpPr>
        <p:grpSpPr bwMode="auto">
          <a:xfrm>
            <a:off x="3200400" y="457200"/>
            <a:ext cx="3429000" cy="4229100"/>
            <a:chOff x="-144" y="240"/>
            <a:chExt cx="3274" cy="4080"/>
          </a:xfrm>
        </p:grpSpPr>
        <p:grpSp>
          <p:nvGrpSpPr>
            <p:cNvPr id="4102" name="Group 6"/>
            <p:cNvGrpSpPr>
              <a:grpSpLocks/>
            </p:cNvGrpSpPr>
            <p:nvPr/>
          </p:nvGrpSpPr>
          <p:grpSpPr bwMode="auto">
            <a:xfrm>
              <a:off x="-144" y="240"/>
              <a:ext cx="2886" cy="4080"/>
              <a:chOff x="-144" y="240"/>
              <a:chExt cx="2886" cy="4080"/>
            </a:xfrm>
          </p:grpSpPr>
          <p:grpSp>
            <p:nvGrpSpPr>
              <p:cNvPr id="4104" name="Group 7"/>
              <p:cNvGrpSpPr>
                <a:grpSpLocks/>
              </p:cNvGrpSpPr>
              <p:nvPr/>
            </p:nvGrpSpPr>
            <p:grpSpPr bwMode="auto">
              <a:xfrm>
                <a:off x="-144" y="240"/>
                <a:ext cx="2886" cy="4080"/>
                <a:chOff x="-144" y="240"/>
                <a:chExt cx="2886" cy="4080"/>
              </a:xfrm>
            </p:grpSpPr>
            <p:sp>
              <p:nvSpPr>
                <p:cNvPr id="4106" name="Text Box 8"/>
                <p:cNvSpPr txBox="1">
                  <a:spLocks noChangeArrowheads="1"/>
                </p:cNvSpPr>
                <p:nvPr/>
              </p:nvSpPr>
              <p:spPr bwMode="auto">
                <a:xfrm>
                  <a:off x="2113" y="2208"/>
                  <a:ext cx="629"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ĐÀ NẴNG</a:t>
                  </a:r>
                </a:p>
              </p:txBody>
            </p:sp>
            <p:grpSp>
              <p:nvGrpSpPr>
                <p:cNvPr id="4107" name="Group 9"/>
                <p:cNvGrpSpPr>
                  <a:grpSpLocks/>
                </p:cNvGrpSpPr>
                <p:nvPr/>
              </p:nvGrpSpPr>
              <p:grpSpPr bwMode="auto">
                <a:xfrm>
                  <a:off x="-144" y="240"/>
                  <a:ext cx="2784" cy="4080"/>
                  <a:chOff x="-144" y="240"/>
                  <a:chExt cx="2784" cy="4080"/>
                </a:xfrm>
              </p:grpSpPr>
              <p:sp>
                <p:nvSpPr>
                  <p:cNvPr id="4108" name="Text Box 10"/>
                  <p:cNvSpPr txBox="1">
                    <a:spLocks noChangeArrowheads="1"/>
                  </p:cNvSpPr>
                  <p:nvPr/>
                </p:nvSpPr>
                <p:spPr bwMode="auto">
                  <a:xfrm>
                    <a:off x="1488" y="960"/>
                    <a:ext cx="710"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HẢI PHÒNG</a:t>
                    </a:r>
                  </a:p>
                </p:txBody>
              </p:sp>
              <p:grpSp>
                <p:nvGrpSpPr>
                  <p:cNvPr id="4109" name="Group 11"/>
                  <p:cNvGrpSpPr>
                    <a:grpSpLocks/>
                  </p:cNvGrpSpPr>
                  <p:nvPr/>
                </p:nvGrpSpPr>
                <p:grpSpPr bwMode="auto">
                  <a:xfrm>
                    <a:off x="-144" y="240"/>
                    <a:ext cx="2784" cy="4080"/>
                    <a:chOff x="-144" y="240"/>
                    <a:chExt cx="2784" cy="4080"/>
                  </a:xfrm>
                </p:grpSpPr>
                <p:sp>
                  <p:nvSpPr>
                    <p:cNvPr id="4110" name="Text Box 12"/>
                    <p:cNvSpPr txBox="1">
                      <a:spLocks noChangeArrowheads="1"/>
                    </p:cNvSpPr>
                    <p:nvPr/>
                  </p:nvSpPr>
                  <p:spPr bwMode="auto">
                    <a:xfrm>
                      <a:off x="1152" y="1440"/>
                      <a:ext cx="39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VINH</a:t>
                      </a:r>
                    </a:p>
                  </p:txBody>
                </p:sp>
                <p:grpSp>
                  <p:nvGrpSpPr>
                    <p:cNvPr id="4111" name="Group 13"/>
                    <p:cNvGrpSpPr>
                      <a:grpSpLocks/>
                    </p:cNvGrpSpPr>
                    <p:nvPr/>
                  </p:nvGrpSpPr>
                  <p:grpSpPr bwMode="auto">
                    <a:xfrm>
                      <a:off x="-144" y="240"/>
                      <a:ext cx="2784" cy="4080"/>
                      <a:chOff x="-144" y="240"/>
                      <a:chExt cx="2784" cy="4080"/>
                    </a:xfrm>
                  </p:grpSpPr>
                  <p:grpSp>
                    <p:nvGrpSpPr>
                      <p:cNvPr id="4112" name="Group 14"/>
                      <p:cNvGrpSpPr>
                        <a:grpSpLocks/>
                      </p:cNvGrpSpPr>
                      <p:nvPr/>
                    </p:nvGrpSpPr>
                    <p:grpSpPr bwMode="auto">
                      <a:xfrm>
                        <a:off x="-144" y="240"/>
                        <a:ext cx="2784" cy="4080"/>
                        <a:chOff x="480" y="240"/>
                        <a:chExt cx="2784" cy="4080"/>
                      </a:xfrm>
                    </p:grpSpPr>
                    <p:grpSp>
                      <p:nvGrpSpPr>
                        <p:cNvPr id="4114" name="Group 15"/>
                        <p:cNvGrpSpPr>
                          <a:grpSpLocks/>
                        </p:cNvGrpSpPr>
                        <p:nvPr/>
                      </p:nvGrpSpPr>
                      <p:grpSpPr bwMode="auto">
                        <a:xfrm>
                          <a:off x="480" y="240"/>
                          <a:ext cx="2784" cy="4080"/>
                          <a:chOff x="480" y="240"/>
                          <a:chExt cx="2784" cy="4080"/>
                        </a:xfrm>
                      </p:grpSpPr>
                      <p:grpSp>
                        <p:nvGrpSpPr>
                          <p:cNvPr id="4116" name="Group 16"/>
                          <p:cNvGrpSpPr>
                            <a:grpSpLocks/>
                          </p:cNvGrpSpPr>
                          <p:nvPr/>
                        </p:nvGrpSpPr>
                        <p:grpSpPr bwMode="auto">
                          <a:xfrm>
                            <a:off x="480" y="240"/>
                            <a:ext cx="2784" cy="4080"/>
                            <a:chOff x="480" y="240"/>
                            <a:chExt cx="2784" cy="4080"/>
                          </a:xfrm>
                        </p:grpSpPr>
                        <p:grpSp>
                          <p:nvGrpSpPr>
                            <p:cNvPr id="4118" name="Group 17"/>
                            <p:cNvGrpSpPr>
                              <a:grpSpLocks/>
                            </p:cNvGrpSpPr>
                            <p:nvPr/>
                          </p:nvGrpSpPr>
                          <p:grpSpPr bwMode="auto">
                            <a:xfrm>
                              <a:off x="480" y="240"/>
                              <a:ext cx="2784" cy="4080"/>
                              <a:chOff x="1248" y="240"/>
                              <a:chExt cx="2784" cy="4080"/>
                            </a:xfrm>
                          </p:grpSpPr>
                          <p:grpSp>
                            <p:nvGrpSpPr>
                              <p:cNvPr id="4120" name="Group 18"/>
                              <p:cNvGrpSpPr>
                                <a:grpSpLocks/>
                              </p:cNvGrpSpPr>
                              <p:nvPr/>
                            </p:nvGrpSpPr>
                            <p:grpSpPr bwMode="auto">
                              <a:xfrm>
                                <a:off x="1248" y="240"/>
                                <a:ext cx="2784" cy="4080"/>
                                <a:chOff x="1248" y="240"/>
                                <a:chExt cx="2784" cy="4080"/>
                              </a:xfrm>
                            </p:grpSpPr>
                            <p:grpSp>
                              <p:nvGrpSpPr>
                                <p:cNvPr id="4122" name="Group 19"/>
                                <p:cNvGrpSpPr>
                                  <a:grpSpLocks/>
                                </p:cNvGrpSpPr>
                                <p:nvPr/>
                              </p:nvGrpSpPr>
                              <p:grpSpPr bwMode="auto">
                                <a:xfrm>
                                  <a:off x="1248" y="240"/>
                                  <a:ext cx="2784" cy="4080"/>
                                  <a:chOff x="1248" y="240"/>
                                  <a:chExt cx="2784" cy="4080"/>
                                </a:xfrm>
                              </p:grpSpPr>
                              <p:grpSp>
                                <p:nvGrpSpPr>
                                  <p:cNvPr id="4124" name="Group 20"/>
                                  <p:cNvGrpSpPr>
                                    <a:grpSpLocks/>
                                  </p:cNvGrpSpPr>
                                  <p:nvPr/>
                                </p:nvGrpSpPr>
                                <p:grpSpPr bwMode="auto">
                                  <a:xfrm>
                                    <a:off x="1248" y="240"/>
                                    <a:ext cx="2784" cy="4080"/>
                                    <a:chOff x="1056" y="288"/>
                                    <a:chExt cx="2304" cy="3840"/>
                                  </a:xfrm>
                                </p:grpSpPr>
                                <p:grpSp>
                                  <p:nvGrpSpPr>
                                    <p:cNvPr id="4126" name="Group 21"/>
                                    <p:cNvGrpSpPr>
                                      <a:grpSpLocks/>
                                    </p:cNvGrpSpPr>
                                    <p:nvPr/>
                                  </p:nvGrpSpPr>
                                  <p:grpSpPr bwMode="auto">
                                    <a:xfrm>
                                      <a:off x="1056" y="288"/>
                                      <a:ext cx="2304" cy="3840"/>
                                      <a:chOff x="1056" y="288"/>
                                      <a:chExt cx="2304" cy="3840"/>
                                    </a:xfrm>
                                  </p:grpSpPr>
                                  <p:grpSp>
                                    <p:nvGrpSpPr>
                                      <p:cNvPr id="4128" name="Group 22"/>
                                      <p:cNvGrpSpPr>
                                        <a:grpSpLocks/>
                                      </p:cNvGrpSpPr>
                                      <p:nvPr/>
                                    </p:nvGrpSpPr>
                                    <p:grpSpPr bwMode="auto">
                                      <a:xfrm>
                                        <a:off x="1056" y="288"/>
                                        <a:ext cx="2304" cy="3840"/>
                                        <a:chOff x="1200" y="288"/>
                                        <a:chExt cx="2304" cy="3840"/>
                                      </a:xfrm>
                                    </p:grpSpPr>
                                    <p:grpSp>
                                      <p:nvGrpSpPr>
                                        <p:cNvPr id="4130" name="Group 23"/>
                                        <p:cNvGrpSpPr>
                                          <a:grpSpLocks/>
                                        </p:cNvGrpSpPr>
                                        <p:nvPr/>
                                      </p:nvGrpSpPr>
                                      <p:grpSpPr bwMode="auto">
                                        <a:xfrm>
                                          <a:off x="1200" y="288"/>
                                          <a:ext cx="2304" cy="3840"/>
                                          <a:chOff x="1200" y="288"/>
                                          <a:chExt cx="2304" cy="3840"/>
                                        </a:xfrm>
                                      </p:grpSpPr>
                                      <p:grpSp>
                                        <p:nvGrpSpPr>
                                          <p:cNvPr id="4132" name="Group 24"/>
                                          <p:cNvGrpSpPr>
                                            <a:grpSpLocks/>
                                          </p:cNvGrpSpPr>
                                          <p:nvPr/>
                                        </p:nvGrpSpPr>
                                        <p:grpSpPr bwMode="auto">
                                          <a:xfrm>
                                            <a:off x="1200" y="288"/>
                                            <a:ext cx="2304" cy="3840"/>
                                            <a:chOff x="1200" y="288"/>
                                            <a:chExt cx="2304" cy="3840"/>
                                          </a:xfrm>
                                        </p:grpSpPr>
                                        <p:grpSp>
                                          <p:nvGrpSpPr>
                                            <p:cNvPr id="4134" name="Group 25"/>
                                            <p:cNvGrpSpPr>
                                              <a:grpSpLocks/>
                                            </p:cNvGrpSpPr>
                                            <p:nvPr/>
                                          </p:nvGrpSpPr>
                                          <p:grpSpPr bwMode="auto">
                                            <a:xfrm>
                                              <a:off x="1200" y="288"/>
                                              <a:ext cx="2304" cy="3840"/>
                                              <a:chOff x="1200" y="288"/>
                                              <a:chExt cx="2304" cy="3840"/>
                                            </a:xfrm>
                                          </p:grpSpPr>
                                          <p:grpSp>
                                            <p:nvGrpSpPr>
                                              <p:cNvPr id="4136" name="Group 26"/>
                                              <p:cNvGrpSpPr>
                                                <a:grpSpLocks/>
                                              </p:cNvGrpSpPr>
                                              <p:nvPr/>
                                            </p:nvGrpSpPr>
                                            <p:grpSpPr bwMode="auto">
                                              <a:xfrm>
                                                <a:off x="1200" y="288"/>
                                                <a:ext cx="2304" cy="3840"/>
                                                <a:chOff x="1200" y="288"/>
                                                <a:chExt cx="2304" cy="3840"/>
                                              </a:xfrm>
                                            </p:grpSpPr>
                                            <p:grpSp>
                                              <p:nvGrpSpPr>
                                                <p:cNvPr id="4138" name="Group 27"/>
                                                <p:cNvGrpSpPr>
                                                  <a:grpSpLocks/>
                                                </p:cNvGrpSpPr>
                                                <p:nvPr/>
                                              </p:nvGrpSpPr>
                                              <p:grpSpPr bwMode="auto">
                                                <a:xfrm>
                                                  <a:off x="1200" y="288"/>
                                                  <a:ext cx="2304" cy="3840"/>
                                                  <a:chOff x="1200" y="288"/>
                                                  <a:chExt cx="2304" cy="3840"/>
                                                </a:xfrm>
                                              </p:grpSpPr>
                                              <p:grpSp>
                                                <p:nvGrpSpPr>
                                                  <p:cNvPr id="4140" name="Group 28"/>
                                                  <p:cNvGrpSpPr>
                                                    <a:grpSpLocks/>
                                                  </p:cNvGrpSpPr>
                                                  <p:nvPr/>
                                                </p:nvGrpSpPr>
                                                <p:grpSpPr bwMode="auto">
                                                  <a:xfrm>
                                                    <a:off x="1200" y="288"/>
                                                    <a:ext cx="2304" cy="3840"/>
                                                    <a:chOff x="1200" y="288"/>
                                                    <a:chExt cx="2304" cy="3840"/>
                                                  </a:xfrm>
                                                </p:grpSpPr>
                                                <p:grpSp>
                                                  <p:nvGrpSpPr>
                                                    <p:cNvPr id="4142" name="Group 29"/>
                                                    <p:cNvGrpSpPr>
                                                      <a:grpSpLocks/>
                                                    </p:cNvGrpSpPr>
                                                    <p:nvPr/>
                                                  </p:nvGrpSpPr>
                                                  <p:grpSpPr bwMode="auto">
                                                    <a:xfrm>
                                                      <a:off x="1200" y="288"/>
                                                      <a:ext cx="2304" cy="3840"/>
                                                      <a:chOff x="1200" y="288"/>
                                                      <a:chExt cx="2304" cy="3840"/>
                                                    </a:xfrm>
                                                  </p:grpSpPr>
                                                  <p:grpSp>
                                                    <p:nvGrpSpPr>
                                                      <p:cNvPr id="4144" name="Group 30"/>
                                                      <p:cNvGrpSpPr>
                                                        <a:grpSpLocks/>
                                                      </p:cNvGrpSpPr>
                                                      <p:nvPr/>
                                                    </p:nvGrpSpPr>
                                                    <p:grpSpPr bwMode="auto">
                                                      <a:xfrm>
                                                        <a:off x="1200" y="288"/>
                                                        <a:ext cx="2304" cy="3840"/>
                                                        <a:chOff x="1200" y="288"/>
                                                        <a:chExt cx="2304" cy="3840"/>
                                                      </a:xfrm>
                                                    </p:grpSpPr>
                                                    <p:sp>
                                                      <p:nvSpPr>
                                                        <p:cNvPr id="4146" name="Freeform 31"/>
                                                        <p:cNvSpPr>
                                                          <a:spLocks/>
                                                        </p:cNvSpPr>
                                                        <p:nvPr/>
                                                      </p:nvSpPr>
                                                      <p:spPr bwMode="auto">
                                                        <a:xfrm>
                                                          <a:off x="1200" y="288"/>
                                                          <a:ext cx="2304" cy="3840"/>
                                                        </a:xfrm>
                                                        <a:custGeom>
                                                          <a:avLst/>
                                                          <a:gdLst>
                                                            <a:gd name="T0" fmla="*/ 1094 w 2339"/>
                                                            <a:gd name="T1" fmla="*/ 444 h 3833"/>
                                                            <a:gd name="T2" fmla="*/ 1028 w 2339"/>
                                                            <a:gd name="T3" fmla="*/ 183 h 3833"/>
                                                            <a:gd name="T4" fmla="*/ 919 w 2339"/>
                                                            <a:gd name="T5" fmla="*/ 128 h 3833"/>
                                                            <a:gd name="T6" fmla="*/ 744 w 2339"/>
                                                            <a:gd name="T7" fmla="*/ 46 h 3833"/>
                                                            <a:gd name="T8" fmla="*/ 609 w 2339"/>
                                                            <a:gd name="T9" fmla="*/ 64 h 3833"/>
                                                            <a:gd name="T10" fmla="*/ 498 w 2339"/>
                                                            <a:gd name="T11" fmla="*/ 165 h 3833"/>
                                                            <a:gd name="T12" fmla="*/ 383 w 2339"/>
                                                            <a:gd name="T13" fmla="*/ 183 h 3833"/>
                                                            <a:gd name="T14" fmla="*/ 305 w 2339"/>
                                                            <a:gd name="T15" fmla="*/ 201 h 3833"/>
                                                            <a:gd name="T16" fmla="*/ 132 w 2339"/>
                                                            <a:gd name="T17" fmla="*/ 156 h 3833"/>
                                                            <a:gd name="T18" fmla="*/ 33 w 2339"/>
                                                            <a:gd name="T19" fmla="*/ 334 h 3833"/>
                                                            <a:gd name="T20" fmla="*/ 168 w 2339"/>
                                                            <a:gd name="T21" fmla="*/ 425 h 3833"/>
                                                            <a:gd name="T22" fmla="*/ 305 w 2339"/>
                                                            <a:gd name="T23" fmla="*/ 691 h 3833"/>
                                                            <a:gd name="T24" fmla="*/ 427 w 2339"/>
                                                            <a:gd name="T25" fmla="*/ 672 h 3833"/>
                                                            <a:gd name="T26" fmla="*/ 531 w 2339"/>
                                                            <a:gd name="T27" fmla="*/ 718 h 3833"/>
                                                            <a:gd name="T28" fmla="*/ 596 w 2339"/>
                                                            <a:gd name="T29" fmla="*/ 896 h 3833"/>
                                                            <a:gd name="T30" fmla="*/ 525 w 2339"/>
                                                            <a:gd name="T31" fmla="*/ 1034 h 3833"/>
                                                            <a:gd name="T32" fmla="*/ 409 w 2339"/>
                                                            <a:gd name="T33" fmla="*/ 1061 h 3833"/>
                                                            <a:gd name="T34" fmla="*/ 583 w 2339"/>
                                                            <a:gd name="T35" fmla="*/ 1226 h 3833"/>
                                                            <a:gd name="T36" fmla="*/ 732 w 2339"/>
                                                            <a:gd name="T37" fmla="*/ 1450 h 3833"/>
                                                            <a:gd name="T38" fmla="*/ 899 w 2339"/>
                                                            <a:gd name="T39" fmla="*/ 1669 h 3833"/>
                                                            <a:gd name="T40" fmla="*/ 913 w 2339"/>
                                                            <a:gd name="T41" fmla="*/ 1724 h 3833"/>
                                                            <a:gd name="T42" fmla="*/ 977 w 2339"/>
                                                            <a:gd name="T43" fmla="*/ 1879 h 3833"/>
                                                            <a:gd name="T44" fmla="*/ 1107 w 2339"/>
                                                            <a:gd name="T45" fmla="*/ 1965 h 3833"/>
                                                            <a:gd name="T46" fmla="*/ 1152 w 2339"/>
                                                            <a:gd name="T47" fmla="*/ 2140 h 3833"/>
                                                            <a:gd name="T48" fmla="*/ 1178 w 2339"/>
                                                            <a:gd name="T49" fmla="*/ 2593 h 3833"/>
                                                            <a:gd name="T50" fmla="*/ 1146 w 2339"/>
                                                            <a:gd name="T51" fmla="*/ 2940 h 3833"/>
                                                            <a:gd name="T52" fmla="*/ 1074 w 2339"/>
                                                            <a:gd name="T53" fmla="*/ 3036 h 3833"/>
                                                            <a:gd name="T54" fmla="*/ 945 w 2339"/>
                                                            <a:gd name="T55" fmla="*/ 3079 h 3833"/>
                                                            <a:gd name="T56" fmla="*/ 840 w 2339"/>
                                                            <a:gd name="T57" fmla="*/ 3145 h 3833"/>
                                                            <a:gd name="T58" fmla="*/ 848 w 2339"/>
                                                            <a:gd name="T59" fmla="*/ 3292 h 3833"/>
                                                            <a:gd name="T60" fmla="*/ 802 w 2339"/>
                                                            <a:gd name="T61" fmla="*/ 3302 h 3833"/>
                                                            <a:gd name="T62" fmla="*/ 525 w 2339"/>
                                                            <a:gd name="T63" fmla="*/ 3439 h 3833"/>
                                                            <a:gd name="T64" fmla="*/ 622 w 2339"/>
                                                            <a:gd name="T65" fmla="*/ 3558 h 3833"/>
                                                            <a:gd name="T66" fmla="*/ 641 w 2339"/>
                                                            <a:gd name="T67" fmla="*/ 3955 h 3833"/>
                                                            <a:gd name="T68" fmla="*/ 739 w 2339"/>
                                                            <a:gd name="T69" fmla="*/ 3873 h 3833"/>
                                                            <a:gd name="T70" fmla="*/ 892 w 2339"/>
                                                            <a:gd name="T71" fmla="*/ 3695 h 3833"/>
                                                            <a:gd name="T72" fmla="*/ 983 w 2339"/>
                                                            <a:gd name="T73" fmla="*/ 3642 h 3833"/>
                                                            <a:gd name="T74" fmla="*/ 1062 w 2339"/>
                                                            <a:gd name="T75" fmla="*/ 3475 h 3833"/>
                                                            <a:gd name="T76" fmla="*/ 1396 w 2339"/>
                                                            <a:gd name="T77" fmla="*/ 3347 h 3833"/>
                                                            <a:gd name="T78" fmla="*/ 1526 w 2339"/>
                                                            <a:gd name="T79" fmla="*/ 3265 h 3833"/>
                                                            <a:gd name="T80" fmla="*/ 1584 w 2339"/>
                                                            <a:gd name="T81" fmla="*/ 3112 h 3833"/>
                                                            <a:gd name="T82" fmla="*/ 1617 w 2339"/>
                                                            <a:gd name="T83" fmla="*/ 2885 h 3833"/>
                                                            <a:gd name="T84" fmla="*/ 1579 w 2339"/>
                                                            <a:gd name="T85" fmla="*/ 2593 h 3833"/>
                                                            <a:gd name="T86" fmla="*/ 1436 w 2339"/>
                                                            <a:gd name="T87" fmla="*/ 2158 h 3833"/>
                                                            <a:gd name="T88" fmla="*/ 1312 w 2339"/>
                                                            <a:gd name="T89" fmla="*/ 1939 h 3833"/>
                                                            <a:gd name="T90" fmla="*/ 1087 w 2339"/>
                                                            <a:gd name="T91" fmla="*/ 1706 h 3833"/>
                                                            <a:gd name="T92" fmla="*/ 958 w 2339"/>
                                                            <a:gd name="T93" fmla="*/ 1550 h 3833"/>
                                                            <a:gd name="T94" fmla="*/ 913 w 2339"/>
                                                            <a:gd name="T95" fmla="*/ 1441 h 3833"/>
                                                            <a:gd name="T96" fmla="*/ 771 w 2339"/>
                                                            <a:gd name="T97" fmla="*/ 1235 h 3833"/>
                                                            <a:gd name="T98" fmla="*/ 827 w 2339"/>
                                                            <a:gd name="T99" fmla="*/ 1015 h 3833"/>
                                                            <a:gd name="T100" fmla="*/ 1035 w 2339"/>
                                                            <a:gd name="T101" fmla="*/ 654 h 3833"/>
                                                            <a:gd name="T102" fmla="*/ 1171 w 2339"/>
                                                            <a:gd name="T103" fmla="*/ 672 h 3833"/>
                                                            <a:gd name="T104" fmla="*/ 1223 w 2339"/>
                                                            <a:gd name="T105" fmla="*/ 572 h 383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339"/>
                                                            <a:gd name="T160" fmla="*/ 0 h 3833"/>
                                                            <a:gd name="T161" fmla="*/ 2339 w 2339"/>
                                                            <a:gd name="T162" fmla="*/ 3833 h 383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339" h="3833">
                                                              <a:moveTo>
                                                                <a:pt x="1848" y="494"/>
                                                              </a:moveTo>
                                                              <a:cubicBezTo>
                                                                <a:pt x="1809" y="433"/>
                                                                <a:pt x="1687" y="452"/>
                                                                <a:pt x="1629" y="448"/>
                                                              </a:cubicBezTo>
                                                              <a:cubicBezTo>
                                                                <a:pt x="1611" y="442"/>
                                                                <a:pt x="1592" y="436"/>
                                                                <a:pt x="1574" y="430"/>
                                                              </a:cubicBezTo>
                                                              <a:cubicBezTo>
                                                                <a:pt x="1565" y="427"/>
                                                                <a:pt x="1547" y="421"/>
                                                                <a:pt x="1547" y="421"/>
                                                              </a:cubicBezTo>
                                                              <a:cubicBezTo>
                                                                <a:pt x="1528" y="361"/>
                                                                <a:pt x="1487" y="365"/>
                                                                <a:pt x="1428" y="357"/>
                                                              </a:cubicBezTo>
                                                              <a:cubicBezTo>
                                                                <a:pt x="1449" y="293"/>
                                                                <a:pt x="1464" y="308"/>
                                                                <a:pt x="1419" y="293"/>
                                                              </a:cubicBezTo>
                                                              <a:cubicBezTo>
                                                                <a:pt x="1375" y="249"/>
                                                                <a:pt x="1394" y="224"/>
                                                                <a:pt x="1446" y="210"/>
                                                              </a:cubicBezTo>
                                                              <a:cubicBezTo>
                                                                <a:pt x="1449" y="201"/>
                                                                <a:pt x="1448" y="190"/>
                                                                <a:pt x="1455" y="183"/>
                                                              </a:cubicBezTo>
                                                              <a:cubicBezTo>
                                                                <a:pt x="1462" y="176"/>
                                                                <a:pt x="1480" y="183"/>
                                                                <a:pt x="1483" y="174"/>
                                                              </a:cubicBezTo>
                                                              <a:cubicBezTo>
                                                                <a:pt x="1486" y="166"/>
                                                                <a:pt x="1472" y="160"/>
                                                                <a:pt x="1464" y="156"/>
                                                              </a:cubicBezTo>
                                                              <a:cubicBezTo>
                                                                <a:pt x="1447" y="147"/>
                                                                <a:pt x="1429" y="139"/>
                                                                <a:pt x="1410" y="137"/>
                                                              </a:cubicBezTo>
                                                              <a:cubicBezTo>
                                                                <a:pt x="1373" y="134"/>
                                                                <a:pt x="1337" y="131"/>
                                                                <a:pt x="1300" y="128"/>
                                                              </a:cubicBezTo>
                                                              <a:cubicBezTo>
                                                                <a:pt x="1290" y="121"/>
                                                                <a:pt x="1260" y="99"/>
                                                                <a:pt x="1245" y="101"/>
                                                              </a:cubicBezTo>
                                                              <a:cubicBezTo>
                                                                <a:pt x="1226" y="103"/>
                                                                <a:pt x="1190" y="119"/>
                                                                <a:pt x="1190" y="119"/>
                                                              </a:cubicBezTo>
                                                              <a:cubicBezTo>
                                                                <a:pt x="1147" y="108"/>
                                                                <a:pt x="1141" y="107"/>
                                                                <a:pt x="1108" y="82"/>
                                                              </a:cubicBezTo>
                                                              <a:cubicBezTo>
                                                                <a:pt x="1090" y="69"/>
                                                                <a:pt x="1053" y="46"/>
                                                                <a:pt x="1053" y="46"/>
                                                              </a:cubicBezTo>
                                                              <a:cubicBezTo>
                                                                <a:pt x="1047" y="28"/>
                                                                <a:pt x="1045" y="0"/>
                                                                <a:pt x="1016" y="0"/>
                                                              </a:cubicBezTo>
                                                              <a:cubicBezTo>
                                                                <a:pt x="997" y="0"/>
                                                                <a:pt x="962" y="18"/>
                                                                <a:pt x="962" y="18"/>
                                                              </a:cubicBezTo>
                                                              <a:cubicBezTo>
                                                                <a:pt x="929" y="51"/>
                                                                <a:pt x="952" y="34"/>
                                                                <a:pt x="888" y="55"/>
                                                              </a:cubicBezTo>
                                                              <a:cubicBezTo>
                                                                <a:pt x="879" y="58"/>
                                                                <a:pt x="861" y="64"/>
                                                                <a:pt x="861" y="64"/>
                                                              </a:cubicBezTo>
                                                              <a:cubicBezTo>
                                                                <a:pt x="850" y="81"/>
                                                                <a:pt x="833" y="93"/>
                                                                <a:pt x="824" y="110"/>
                                                              </a:cubicBezTo>
                                                              <a:cubicBezTo>
                                                                <a:pt x="818" y="121"/>
                                                                <a:pt x="823" y="136"/>
                                                                <a:pt x="815" y="146"/>
                                                              </a:cubicBezTo>
                                                              <a:cubicBezTo>
                                                                <a:pt x="809" y="154"/>
                                                                <a:pt x="797" y="154"/>
                                                                <a:pt x="788" y="156"/>
                                                              </a:cubicBezTo>
                                                              <a:cubicBezTo>
                                                                <a:pt x="761" y="161"/>
                                                                <a:pt x="733" y="162"/>
                                                                <a:pt x="706" y="165"/>
                                                              </a:cubicBezTo>
                                                              <a:cubicBezTo>
                                                                <a:pt x="640" y="144"/>
                                                                <a:pt x="692" y="132"/>
                                                                <a:pt x="605" y="146"/>
                                                              </a:cubicBezTo>
                                                              <a:cubicBezTo>
                                                                <a:pt x="599" y="164"/>
                                                                <a:pt x="593" y="183"/>
                                                                <a:pt x="587" y="201"/>
                                                              </a:cubicBezTo>
                                                              <a:cubicBezTo>
                                                                <a:pt x="584" y="210"/>
                                                                <a:pt x="578" y="229"/>
                                                                <a:pt x="578" y="229"/>
                                                              </a:cubicBezTo>
                                                              <a:cubicBezTo>
                                                                <a:pt x="564" y="215"/>
                                                                <a:pt x="555" y="197"/>
                                                                <a:pt x="541" y="183"/>
                                                              </a:cubicBezTo>
                                                              <a:cubicBezTo>
                                                                <a:pt x="527" y="169"/>
                                                                <a:pt x="509" y="160"/>
                                                                <a:pt x="495" y="146"/>
                                                              </a:cubicBezTo>
                                                              <a:cubicBezTo>
                                                                <a:pt x="483" y="149"/>
                                                                <a:pt x="469" y="148"/>
                                                                <a:pt x="459" y="156"/>
                                                              </a:cubicBezTo>
                                                              <a:cubicBezTo>
                                                                <a:pt x="452" y="162"/>
                                                                <a:pt x="455" y="175"/>
                                                                <a:pt x="450" y="183"/>
                                                              </a:cubicBezTo>
                                                              <a:cubicBezTo>
                                                                <a:pt x="445" y="190"/>
                                                                <a:pt x="437" y="195"/>
                                                                <a:pt x="431" y="201"/>
                                                              </a:cubicBezTo>
                                                              <a:cubicBezTo>
                                                                <a:pt x="398" y="150"/>
                                                                <a:pt x="412" y="133"/>
                                                                <a:pt x="367" y="156"/>
                                                              </a:cubicBezTo>
                                                              <a:cubicBezTo>
                                                                <a:pt x="357" y="161"/>
                                                                <a:pt x="349" y="168"/>
                                                                <a:pt x="340" y="174"/>
                                                              </a:cubicBezTo>
                                                              <a:cubicBezTo>
                                                                <a:pt x="320" y="203"/>
                                                                <a:pt x="305" y="218"/>
                                                                <a:pt x="276" y="238"/>
                                                              </a:cubicBezTo>
                                                              <a:cubicBezTo>
                                                                <a:pt x="251" y="199"/>
                                                                <a:pt x="228" y="170"/>
                                                                <a:pt x="184" y="156"/>
                                                              </a:cubicBezTo>
                                                              <a:cubicBezTo>
                                                                <a:pt x="154" y="159"/>
                                                                <a:pt x="123" y="158"/>
                                                                <a:pt x="93" y="165"/>
                                                              </a:cubicBezTo>
                                                              <a:cubicBezTo>
                                                                <a:pt x="48" y="175"/>
                                                                <a:pt x="75" y="196"/>
                                                                <a:pt x="56" y="229"/>
                                                              </a:cubicBezTo>
                                                              <a:cubicBezTo>
                                                                <a:pt x="51" y="238"/>
                                                                <a:pt x="38" y="241"/>
                                                                <a:pt x="29" y="247"/>
                                                              </a:cubicBezTo>
                                                              <a:cubicBezTo>
                                                                <a:pt x="3" y="286"/>
                                                                <a:pt x="0" y="295"/>
                                                                <a:pt x="47" y="311"/>
                                                              </a:cubicBezTo>
                                                              <a:cubicBezTo>
                                                                <a:pt x="60" y="323"/>
                                                                <a:pt x="68" y="340"/>
                                                                <a:pt x="84" y="348"/>
                                                              </a:cubicBezTo>
                                                              <a:cubicBezTo>
                                                                <a:pt x="101" y="357"/>
                                                                <a:pt x="139" y="366"/>
                                                                <a:pt x="139" y="366"/>
                                                              </a:cubicBezTo>
                                                              <a:cubicBezTo>
                                                                <a:pt x="148" y="401"/>
                                                                <a:pt x="164" y="415"/>
                                                                <a:pt x="175" y="448"/>
                                                              </a:cubicBezTo>
                                                              <a:cubicBezTo>
                                                                <a:pt x="231" y="430"/>
                                                                <a:pt x="184" y="422"/>
                                                                <a:pt x="239" y="402"/>
                                                              </a:cubicBezTo>
                                                              <a:cubicBezTo>
                                                                <a:pt x="281" y="444"/>
                                                                <a:pt x="280" y="518"/>
                                                                <a:pt x="221" y="540"/>
                                                              </a:cubicBezTo>
                                                              <a:cubicBezTo>
                                                                <a:pt x="233" y="602"/>
                                                                <a:pt x="234" y="598"/>
                                                                <a:pt x="294" y="613"/>
                                                              </a:cubicBezTo>
                                                              <a:cubicBezTo>
                                                                <a:pt x="318" y="649"/>
                                                                <a:pt x="335" y="648"/>
                                                                <a:pt x="376" y="658"/>
                                                              </a:cubicBezTo>
                                                              <a:cubicBezTo>
                                                                <a:pt x="420" y="702"/>
                                                                <a:pt x="364" y="657"/>
                                                                <a:pt x="431" y="668"/>
                                                              </a:cubicBezTo>
                                                              <a:cubicBezTo>
                                                                <a:pt x="440" y="669"/>
                                                                <a:pt x="443" y="681"/>
                                                                <a:pt x="450" y="686"/>
                                                              </a:cubicBezTo>
                                                              <a:cubicBezTo>
                                                                <a:pt x="459" y="693"/>
                                                                <a:pt x="468" y="698"/>
                                                                <a:pt x="477" y="704"/>
                                                              </a:cubicBezTo>
                                                              <a:cubicBezTo>
                                                                <a:pt x="542" y="682"/>
                                                                <a:pt x="467" y="713"/>
                                                                <a:pt x="523" y="668"/>
                                                              </a:cubicBezTo>
                                                              <a:cubicBezTo>
                                                                <a:pt x="537" y="656"/>
                                                                <a:pt x="599" y="650"/>
                                                                <a:pt x="605" y="649"/>
                                                              </a:cubicBezTo>
                                                              <a:cubicBezTo>
                                                                <a:pt x="608" y="640"/>
                                                                <a:pt x="605" y="626"/>
                                                                <a:pt x="614" y="622"/>
                                                              </a:cubicBezTo>
                                                              <a:cubicBezTo>
                                                                <a:pt x="623" y="618"/>
                                                                <a:pt x="632" y="629"/>
                                                                <a:pt x="642" y="631"/>
                                                              </a:cubicBezTo>
                                                              <a:cubicBezTo>
                                                                <a:pt x="660" y="635"/>
                                                                <a:pt x="678" y="637"/>
                                                                <a:pt x="696" y="640"/>
                                                              </a:cubicBezTo>
                                                              <a:cubicBezTo>
                                                                <a:pt x="727" y="670"/>
                                                                <a:pt x="708" y="681"/>
                                                                <a:pt x="751" y="695"/>
                                                              </a:cubicBezTo>
                                                              <a:cubicBezTo>
                                                                <a:pt x="765" y="738"/>
                                                                <a:pt x="755" y="737"/>
                                                                <a:pt x="715" y="750"/>
                                                              </a:cubicBezTo>
                                                              <a:cubicBezTo>
                                                                <a:pt x="733" y="841"/>
                                                                <a:pt x="702" y="762"/>
                                                                <a:pt x="779" y="805"/>
                                                              </a:cubicBezTo>
                                                              <a:cubicBezTo>
                                                                <a:pt x="787" y="810"/>
                                                                <a:pt x="780" y="827"/>
                                                                <a:pt x="788" y="832"/>
                                                              </a:cubicBezTo>
                                                              <a:cubicBezTo>
                                                                <a:pt x="804" y="843"/>
                                                                <a:pt x="843" y="850"/>
                                                                <a:pt x="843" y="850"/>
                                                              </a:cubicBezTo>
                                                              <a:cubicBezTo>
                                                                <a:pt x="872" y="880"/>
                                                                <a:pt x="862" y="858"/>
                                                                <a:pt x="843" y="896"/>
                                                              </a:cubicBezTo>
                                                              <a:cubicBezTo>
                                                                <a:pt x="839" y="905"/>
                                                                <a:pt x="841" y="917"/>
                                                                <a:pt x="834" y="924"/>
                                                              </a:cubicBezTo>
                                                              <a:cubicBezTo>
                                                                <a:pt x="814" y="944"/>
                                                                <a:pt x="779" y="937"/>
                                                                <a:pt x="751" y="942"/>
                                                              </a:cubicBezTo>
                                                              <a:cubicBezTo>
                                                                <a:pt x="803" y="959"/>
                                                                <a:pt x="770" y="959"/>
                                                                <a:pt x="742" y="988"/>
                                                              </a:cubicBezTo>
                                                              <a:cubicBezTo>
                                                                <a:pt x="739" y="979"/>
                                                                <a:pt x="741" y="966"/>
                                                                <a:pt x="733" y="960"/>
                                                              </a:cubicBezTo>
                                                              <a:cubicBezTo>
                                                                <a:pt x="717" y="949"/>
                                                                <a:pt x="678" y="942"/>
                                                                <a:pt x="678" y="942"/>
                                                              </a:cubicBezTo>
                                                              <a:cubicBezTo>
                                                                <a:pt x="651" y="945"/>
                                                                <a:pt x="622" y="941"/>
                                                                <a:pt x="596" y="951"/>
                                                              </a:cubicBezTo>
                                                              <a:cubicBezTo>
                                                                <a:pt x="575" y="959"/>
                                                                <a:pt x="594" y="999"/>
                                                                <a:pt x="578" y="1015"/>
                                                              </a:cubicBezTo>
                                                              <a:cubicBezTo>
                                                                <a:pt x="569" y="1024"/>
                                                                <a:pt x="553" y="1021"/>
                                                                <a:pt x="541" y="1024"/>
                                                              </a:cubicBezTo>
                                                              <a:cubicBezTo>
                                                                <a:pt x="520" y="1091"/>
                                                                <a:pt x="538" y="1079"/>
                                                                <a:pt x="605" y="1088"/>
                                                              </a:cubicBezTo>
                                                              <a:cubicBezTo>
                                                                <a:pt x="621" y="1139"/>
                                                                <a:pt x="652" y="1126"/>
                                                                <a:pt x="706" y="1134"/>
                                                              </a:cubicBezTo>
                                                              <a:cubicBezTo>
                                                                <a:pt x="743" y="1158"/>
                                                                <a:pt x="782" y="1168"/>
                                                                <a:pt x="824" y="1180"/>
                                                              </a:cubicBezTo>
                                                              <a:cubicBezTo>
                                                                <a:pt x="864" y="1218"/>
                                                                <a:pt x="857" y="1239"/>
                                                                <a:pt x="916" y="1253"/>
                                                              </a:cubicBezTo>
                                                              <a:cubicBezTo>
                                                                <a:pt x="908" y="1265"/>
                                                                <a:pt x="865" y="1321"/>
                                                                <a:pt x="898" y="1335"/>
                                                              </a:cubicBezTo>
                                                              <a:cubicBezTo>
                                                                <a:pt x="920" y="1345"/>
                                                                <a:pt x="947" y="1341"/>
                                                                <a:pt x="971" y="1344"/>
                                                              </a:cubicBezTo>
                                                              <a:cubicBezTo>
                                                                <a:pt x="1032" y="1438"/>
                                                                <a:pt x="930" y="1295"/>
                                                                <a:pt x="1035" y="1381"/>
                                                              </a:cubicBezTo>
                                                              <a:cubicBezTo>
                                                                <a:pt x="1057" y="1399"/>
                                                                <a:pt x="1033" y="1443"/>
                                                                <a:pt x="1053" y="1463"/>
                                                              </a:cubicBezTo>
                                                              <a:cubicBezTo>
                                                                <a:pt x="1067" y="1477"/>
                                                                <a:pt x="1108" y="1481"/>
                                                                <a:pt x="1108" y="1481"/>
                                                              </a:cubicBezTo>
                                                              <a:cubicBezTo>
                                                                <a:pt x="1135" y="1509"/>
                                                                <a:pt x="1133" y="1523"/>
                                                                <a:pt x="1172" y="1536"/>
                                                              </a:cubicBezTo>
                                                              <a:cubicBezTo>
                                                                <a:pt x="1189" y="1589"/>
                                                                <a:pt x="1223" y="1588"/>
                                                                <a:pt x="1272" y="1600"/>
                                                              </a:cubicBezTo>
                                                              <a:cubicBezTo>
                                                                <a:pt x="1275" y="1609"/>
                                                                <a:pt x="1282" y="1628"/>
                                                                <a:pt x="1282" y="1628"/>
                                                              </a:cubicBezTo>
                                                              <a:cubicBezTo>
                                                                <a:pt x="1275" y="1616"/>
                                                                <a:pt x="1261" y="1605"/>
                                                                <a:pt x="1261" y="1591"/>
                                                              </a:cubicBezTo>
                                                              <a:cubicBezTo>
                                                                <a:pt x="1261" y="1580"/>
                                                                <a:pt x="1277" y="1608"/>
                                                                <a:pt x="1282" y="1618"/>
                                                              </a:cubicBezTo>
                                                              <a:cubicBezTo>
                                                                <a:pt x="1287" y="1629"/>
                                                                <a:pt x="1281" y="1647"/>
                                                                <a:pt x="1291" y="1655"/>
                                                              </a:cubicBezTo>
                                                              <a:cubicBezTo>
                                                                <a:pt x="1303" y="1665"/>
                                                                <a:pt x="1321" y="1661"/>
                                                                <a:pt x="1336" y="1664"/>
                                                              </a:cubicBezTo>
                                                              <a:cubicBezTo>
                                                                <a:pt x="1339" y="1673"/>
                                                                <a:pt x="1344" y="1682"/>
                                                                <a:pt x="1346" y="1692"/>
                                                              </a:cubicBezTo>
                                                              <a:cubicBezTo>
                                                                <a:pt x="1350" y="1713"/>
                                                                <a:pt x="1349" y="1735"/>
                                                                <a:pt x="1355" y="1756"/>
                                                              </a:cubicBezTo>
                                                              <a:cubicBezTo>
                                                                <a:pt x="1361" y="1775"/>
                                                                <a:pt x="1376" y="1791"/>
                                                                <a:pt x="1382" y="1810"/>
                                                              </a:cubicBezTo>
                                                              <a:cubicBezTo>
                                                                <a:pt x="1446" y="1789"/>
                                                                <a:pt x="1419" y="1786"/>
                                                                <a:pt x="1464" y="1801"/>
                                                              </a:cubicBezTo>
                                                              <a:cubicBezTo>
                                                                <a:pt x="1467" y="1810"/>
                                                                <a:pt x="1466" y="1823"/>
                                                                <a:pt x="1474" y="1829"/>
                                                              </a:cubicBezTo>
                                                              <a:cubicBezTo>
                                                                <a:pt x="1489" y="1840"/>
                                                                <a:pt x="1528" y="1847"/>
                                                                <a:pt x="1528" y="1847"/>
                                                              </a:cubicBezTo>
                                                              <a:cubicBezTo>
                                                                <a:pt x="1550" y="1906"/>
                                                                <a:pt x="1520" y="1847"/>
                                                                <a:pt x="1565" y="1884"/>
                                                              </a:cubicBezTo>
                                                              <a:cubicBezTo>
                                                                <a:pt x="1622" y="1931"/>
                                                                <a:pt x="1522" y="1901"/>
                                                                <a:pt x="1638" y="1920"/>
                                                              </a:cubicBezTo>
                                                              <a:cubicBezTo>
                                                                <a:pt x="1635" y="1929"/>
                                                                <a:pt x="1638" y="1944"/>
                                                                <a:pt x="1629" y="1948"/>
                                                              </a:cubicBezTo>
                                                              <a:cubicBezTo>
                                                                <a:pt x="1545" y="1991"/>
                                                                <a:pt x="1577" y="1922"/>
                                                                <a:pt x="1556" y="1984"/>
                                                              </a:cubicBezTo>
                                                              <a:cubicBezTo>
                                                                <a:pt x="1590" y="2037"/>
                                                                <a:pt x="1560" y="2034"/>
                                                                <a:pt x="1629" y="2048"/>
                                                              </a:cubicBezTo>
                                                              <a:cubicBezTo>
                                                                <a:pt x="1632" y="2060"/>
                                                                <a:pt x="1628" y="2078"/>
                                                                <a:pt x="1638" y="2085"/>
                                                              </a:cubicBezTo>
                                                              <a:cubicBezTo>
                                                                <a:pt x="1684" y="2118"/>
                                                                <a:pt x="1721" y="2066"/>
                                                                <a:pt x="1666" y="2121"/>
                                                              </a:cubicBezTo>
                                                              <a:cubicBezTo>
                                                                <a:pt x="1646" y="2306"/>
                                                                <a:pt x="1679" y="2246"/>
                                                                <a:pt x="1629" y="2322"/>
                                                              </a:cubicBezTo>
                                                              <a:cubicBezTo>
                                                                <a:pt x="1619" y="2382"/>
                                                                <a:pt x="1611" y="2443"/>
                                                                <a:pt x="1666" y="2478"/>
                                                              </a:cubicBezTo>
                                                              <a:cubicBezTo>
                                                                <a:pt x="1687" y="2542"/>
                                                                <a:pt x="1698" y="2621"/>
                                                                <a:pt x="1647" y="2670"/>
                                                              </a:cubicBezTo>
                                                              <a:cubicBezTo>
                                                                <a:pt x="1655" y="2748"/>
                                                                <a:pt x="1664" y="2791"/>
                                                                <a:pt x="1647" y="2871"/>
                                                              </a:cubicBezTo>
                                                              <a:cubicBezTo>
                                                                <a:pt x="1645" y="2880"/>
                                                                <a:pt x="1643" y="2852"/>
                                                                <a:pt x="1638" y="2844"/>
                                                              </a:cubicBezTo>
                                                              <a:cubicBezTo>
                                                                <a:pt x="1634" y="2836"/>
                                                                <a:pt x="1626" y="2831"/>
                                                                <a:pt x="1620" y="2825"/>
                                                              </a:cubicBezTo>
                                                              <a:cubicBezTo>
                                                                <a:pt x="1611" y="2828"/>
                                                                <a:pt x="1598" y="2826"/>
                                                                <a:pt x="1592" y="2834"/>
                                                              </a:cubicBezTo>
                                                              <a:cubicBezTo>
                                                                <a:pt x="1584" y="2844"/>
                                                                <a:pt x="1593" y="2863"/>
                                                                <a:pt x="1583" y="2871"/>
                                                              </a:cubicBezTo>
                                                              <a:cubicBezTo>
                                                                <a:pt x="1568" y="2884"/>
                                                                <a:pt x="1528" y="2889"/>
                                                                <a:pt x="1528" y="2889"/>
                                                              </a:cubicBezTo>
                                                              <a:cubicBezTo>
                                                                <a:pt x="1525" y="2898"/>
                                                                <a:pt x="1529" y="2916"/>
                                                                <a:pt x="1519" y="2917"/>
                                                              </a:cubicBezTo>
                                                              <a:cubicBezTo>
                                                                <a:pt x="1500" y="2920"/>
                                                                <a:pt x="1482" y="2904"/>
                                                                <a:pt x="1464" y="2898"/>
                                                              </a:cubicBezTo>
                                                              <a:cubicBezTo>
                                                                <a:pt x="1455" y="2895"/>
                                                                <a:pt x="1437" y="2889"/>
                                                                <a:pt x="1437" y="2889"/>
                                                              </a:cubicBezTo>
                                                              <a:cubicBezTo>
                                                                <a:pt x="1417" y="2950"/>
                                                                <a:pt x="1446" y="2890"/>
                                                                <a:pt x="1355" y="2926"/>
                                                              </a:cubicBezTo>
                                                              <a:cubicBezTo>
                                                                <a:pt x="1345" y="2930"/>
                                                                <a:pt x="1342" y="2944"/>
                                                                <a:pt x="1336" y="2953"/>
                                                              </a:cubicBezTo>
                                                              <a:cubicBezTo>
                                                                <a:pt x="1333" y="2971"/>
                                                                <a:pt x="1345" y="3003"/>
                                                                <a:pt x="1327" y="3008"/>
                                                              </a:cubicBezTo>
                                                              <a:cubicBezTo>
                                                                <a:pt x="1306" y="3014"/>
                                                                <a:pt x="1272" y="2972"/>
                                                                <a:pt x="1272" y="2972"/>
                                                              </a:cubicBezTo>
                                                              <a:cubicBezTo>
                                                                <a:pt x="1242" y="2975"/>
                                                                <a:pt x="1209" y="2969"/>
                                                                <a:pt x="1181" y="2981"/>
                                                              </a:cubicBezTo>
                                                              <a:cubicBezTo>
                                                                <a:pt x="1172" y="2985"/>
                                                                <a:pt x="1192" y="2999"/>
                                                                <a:pt x="1190" y="3008"/>
                                                              </a:cubicBezTo>
                                                              <a:cubicBezTo>
                                                                <a:pt x="1188" y="3019"/>
                                                                <a:pt x="1176" y="3026"/>
                                                                <a:pt x="1172" y="3036"/>
                                                              </a:cubicBezTo>
                                                              <a:cubicBezTo>
                                                                <a:pt x="1164" y="3053"/>
                                                                <a:pt x="1154" y="3090"/>
                                                                <a:pt x="1154" y="3090"/>
                                                              </a:cubicBezTo>
                                                              <a:cubicBezTo>
                                                                <a:pt x="1178" y="3164"/>
                                                                <a:pt x="1142" y="3079"/>
                                                                <a:pt x="1190" y="3127"/>
                                                              </a:cubicBezTo>
                                                              <a:cubicBezTo>
                                                                <a:pt x="1197" y="3134"/>
                                                                <a:pt x="1191" y="3148"/>
                                                                <a:pt x="1199" y="3154"/>
                                                              </a:cubicBezTo>
                                                              <a:cubicBezTo>
                                                                <a:pt x="1215" y="3165"/>
                                                                <a:pt x="1236" y="3167"/>
                                                                <a:pt x="1254" y="3173"/>
                                                              </a:cubicBezTo>
                                                              <a:cubicBezTo>
                                                                <a:pt x="1263" y="3176"/>
                                                                <a:pt x="1282" y="3182"/>
                                                                <a:pt x="1282" y="3182"/>
                                                              </a:cubicBezTo>
                                                              <a:cubicBezTo>
                                                                <a:pt x="1219" y="3203"/>
                                                                <a:pt x="1241" y="3187"/>
                                                                <a:pt x="1208" y="3218"/>
                                                              </a:cubicBezTo>
                                                              <a:cubicBezTo>
                                                                <a:pt x="1177" y="3198"/>
                                                                <a:pt x="1170" y="3175"/>
                                                                <a:pt x="1135" y="3164"/>
                                                              </a:cubicBezTo>
                                                              <a:cubicBezTo>
                                                                <a:pt x="1048" y="3175"/>
                                                                <a:pt x="968" y="3193"/>
                                                                <a:pt x="879" y="3200"/>
                                                              </a:cubicBezTo>
                                                              <a:cubicBezTo>
                                                                <a:pt x="857" y="3337"/>
                                                                <a:pt x="894" y="3212"/>
                                                                <a:pt x="843" y="3264"/>
                                                              </a:cubicBezTo>
                                                              <a:cubicBezTo>
                                                                <a:pt x="836" y="3271"/>
                                                                <a:pt x="843" y="3289"/>
                                                                <a:pt x="834" y="3292"/>
                                                              </a:cubicBezTo>
                                                              <a:cubicBezTo>
                                                                <a:pt x="805" y="3303"/>
                                                                <a:pt x="773" y="3298"/>
                                                                <a:pt x="742" y="3301"/>
                                                              </a:cubicBezTo>
                                                              <a:cubicBezTo>
                                                                <a:pt x="682" y="3341"/>
                                                                <a:pt x="682" y="3298"/>
                                                                <a:pt x="696" y="3383"/>
                                                              </a:cubicBezTo>
                                                              <a:cubicBezTo>
                                                                <a:pt x="708" y="3380"/>
                                                                <a:pt x="721" y="3370"/>
                                                                <a:pt x="733" y="3374"/>
                                                              </a:cubicBezTo>
                                                              <a:cubicBezTo>
                                                                <a:pt x="799" y="3396"/>
                                                                <a:pt x="702" y="3417"/>
                                                                <a:pt x="779" y="3392"/>
                                                              </a:cubicBezTo>
                                                              <a:cubicBezTo>
                                                                <a:pt x="849" y="3415"/>
                                                                <a:pt x="815" y="3406"/>
                                                                <a:pt x="879" y="3420"/>
                                                              </a:cubicBezTo>
                                                              <a:cubicBezTo>
                                                                <a:pt x="896" y="3486"/>
                                                                <a:pt x="894" y="3432"/>
                                                                <a:pt x="861" y="3474"/>
                                                              </a:cubicBezTo>
                                                              <a:cubicBezTo>
                                                                <a:pt x="825" y="3520"/>
                                                                <a:pt x="891" y="3492"/>
                                                                <a:pt x="815" y="3511"/>
                                                              </a:cubicBezTo>
                                                              <a:cubicBezTo>
                                                                <a:pt x="818" y="3590"/>
                                                                <a:pt x="831" y="3670"/>
                                                                <a:pt x="824" y="3749"/>
                                                              </a:cubicBezTo>
                                                              <a:cubicBezTo>
                                                                <a:pt x="816" y="3833"/>
                                                                <a:pt x="675" y="3813"/>
                                                                <a:pt x="907" y="3794"/>
                                                              </a:cubicBezTo>
                                                              <a:cubicBezTo>
                                                                <a:pt x="916" y="3788"/>
                                                                <a:pt x="924" y="3780"/>
                                                                <a:pt x="934" y="3776"/>
                                                              </a:cubicBezTo>
                                                              <a:cubicBezTo>
                                                                <a:pt x="946" y="3771"/>
                                                                <a:pt x="961" y="3775"/>
                                                                <a:pt x="971" y="3767"/>
                                                              </a:cubicBezTo>
                                                              <a:cubicBezTo>
                                                                <a:pt x="978" y="3761"/>
                                                                <a:pt x="975" y="3748"/>
                                                                <a:pt x="980" y="3740"/>
                                                              </a:cubicBezTo>
                                                              <a:cubicBezTo>
                                                                <a:pt x="996" y="3712"/>
                                                                <a:pt x="1012" y="3718"/>
                                                                <a:pt x="1044" y="3712"/>
                                                              </a:cubicBezTo>
                                                              <a:cubicBezTo>
                                                                <a:pt x="1061" y="3644"/>
                                                                <a:pt x="1096" y="3664"/>
                                                                <a:pt x="1172" y="3657"/>
                                                              </a:cubicBezTo>
                                                              <a:cubicBezTo>
                                                                <a:pt x="1214" y="3643"/>
                                                                <a:pt x="1197" y="3632"/>
                                                                <a:pt x="1227" y="3602"/>
                                                              </a:cubicBezTo>
                                                              <a:cubicBezTo>
                                                                <a:pt x="1236" y="3605"/>
                                                                <a:pt x="1244" y="3612"/>
                                                                <a:pt x="1254" y="3612"/>
                                                              </a:cubicBezTo>
                                                              <a:cubicBezTo>
                                                                <a:pt x="1318" y="3612"/>
                                                                <a:pt x="1289" y="3564"/>
                                                                <a:pt x="1263" y="3538"/>
                                                              </a:cubicBezTo>
                                                              <a:cubicBezTo>
                                                                <a:pt x="1310" y="3523"/>
                                                                <a:pt x="1281" y="3526"/>
                                                                <a:pt x="1346" y="3548"/>
                                                              </a:cubicBezTo>
                                                              <a:cubicBezTo>
                                                                <a:pt x="1355" y="3551"/>
                                                                <a:pt x="1373" y="3557"/>
                                                                <a:pt x="1373" y="3557"/>
                                                              </a:cubicBezTo>
                                                              <a:cubicBezTo>
                                                                <a:pt x="1388" y="3554"/>
                                                                <a:pt x="1409" y="3560"/>
                                                                <a:pt x="1419" y="3548"/>
                                                              </a:cubicBezTo>
                                                              <a:cubicBezTo>
                                                                <a:pt x="1435" y="3528"/>
                                                                <a:pt x="1401" y="3502"/>
                                                                <a:pt x="1391" y="3493"/>
                                                              </a:cubicBezTo>
                                                              <a:cubicBezTo>
                                                                <a:pt x="1432" y="3480"/>
                                                                <a:pt x="1443" y="3482"/>
                                                                <a:pt x="1428" y="3438"/>
                                                              </a:cubicBezTo>
                                                              <a:cubicBezTo>
                                                                <a:pt x="1443" y="3435"/>
                                                                <a:pt x="1463" y="3440"/>
                                                                <a:pt x="1474" y="3429"/>
                                                              </a:cubicBezTo>
                                                              <a:cubicBezTo>
                                                                <a:pt x="1491" y="3411"/>
                                                                <a:pt x="1439" y="3384"/>
                                                                <a:pt x="1437" y="3383"/>
                                                              </a:cubicBezTo>
                                                              <a:cubicBezTo>
                                                                <a:pt x="1501" y="3362"/>
                                                                <a:pt x="1486" y="3383"/>
                                                                <a:pt x="1501" y="3337"/>
                                                              </a:cubicBezTo>
                                                              <a:cubicBezTo>
                                                                <a:pt x="1537" y="3375"/>
                                                                <a:pt x="1531" y="3337"/>
                                                                <a:pt x="1583" y="3356"/>
                                                              </a:cubicBezTo>
                                                              <a:cubicBezTo>
                                                                <a:pt x="1644" y="3345"/>
                                                                <a:pt x="1675" y="3327"/>
                                                                <a:pt x="1739" y="3319"/>
                                                              </a:cubicBezTo>
                                                              <a:cubicBezTo>
                                                                <a:pt x="1772" y="3269"/>
                                                                <a:pt x="1802" y="3280"/>
                                                                <a:pt x="1867" y="3273"/>
                                                              </a:cubicBezTo>
                                                              <a:cubicBezTo>
                                                                <a:pt x="1896" y="3230"/>
                                                                <a:pt x="1927" y="3221"/>
                                                                <a:pt x="1976" y="3209"/>
                                                              </a:cubicBezTo>
                                                              <a:cubicBezTo>
                                                                <a:pt x="1985" y="3203"/>
                                                                <a:pt x="1996" y="3199"/>
                                                                <a:pt x="2004" y="3191"/>
                                                              </a:cubicBezTo>
                                                              <a:cubicBezTo>
                                                                <a:pt x="2012" y="3183"/>
                                                                <a:pt x="2012" y="3168"/>
                                                                <a:pt x="2022" y="3164"/>
                                                              </a:cubicBezTo>
                                                              <a:cubicBezTo>
                                                                <a:pt x="2042" y="3155"/>
                                                                <a:pt x="2065" y="3157"/>
                                                                <a:pt x="2086" y="3154"/>
                                                              </a:cubicBezTo>
                                                              <a:cubicBezTo>
                                                                <a:pt x="2109" y="3119"/>
                                                                <a:pt x="2119" y="3114"/>
                                                                <a:pt x="2159" y="3127"/>
                                                              </a:cubicBezTo>
                                                              <a:cubicBezTo>
                                                                <a:pt x="2171" y="3124"/>
                                                                <a:pt x="2186" y="3126"/>
                                                                <a:pt x="2196" y="3118"/>
                                                              </a:cubicBezTo>
                                                              <a:cubicBezTo>
                                                                <a:pt x="2213" y="3104"/>
                                                                <a:pt x="2198" y="3069"/>
                                                                <a:pt x="2214" y="3054"/>
                                                              </a:cubicBezTo>
                                                              <a:cubicBezTo>
                                                                <a:pt x="2223" y="3045"/>
                                                                <a:pt x="2239" y="3048"/>
                                                                <a:pt x="2251" y="3045"/>
                                                              </a:cubicBezTo>
                                                              <a:cubicBezTo>
                                                                <a:pt x="2248" y="3024"/>
                                                                <a:pt x="2240" y="3002"/>
                                                                <a:pt x="2242" y="2981"/>
                                                              </a:cubicBezTo>
                                                              <a:cubicBezTo>
                                                                <a:pt x="2243" y="2972"/>
                                                                <a:pt x="2259" y="2971"/>
                                                                <a:pt x="2260" y="2962"/>
                                                              </a:cubicBezTo>
                                                              <a:cubicBezTo>
                                                                <a:pt x="2266" y="2901"/>
                                                                <a:pt x="2258" y="2899"/>
                                                                <a:pt x="2232" y="2862"/>
                                                              </a:cubicBezTo>
                                                              <a:cubicBezTo>
                                                                <a:pt x="2229" y="2841"/>
                                                                <a:pt x="2208" y="2813"/>
                                                                <a:pt x="2223" y="2798"/>
                                                              </a:cubicBezTo>
                                                              <a:cubicBezTo>
                                                                <a:pt x="2274" y="2747"/>
                                                                <a:pt x="2339" y="2822"/>
                                                                <a:pt x="2287" y="2770"/>
                                                              </a:cubicBezTo>
                                                              <a:cubicBezTo>
                                                                <a:pt x="2284" y="2761"/>
                                                                <a:pt x="2280" y="2752"/>
                                                                <a:pt x="2278" y="2743"/>
                                                              </a:cubicBezTo>
                                                              <a:cubicBezTo>
                                                                <a:pt x="2274" y="2719"/>
                                                                <a:pt x="2275" y="2694"/>
                                                                <a:pt x="2269" y="2670"/>
                                                              </a:cubicBezTo>
                                                              <a:cubicBezTo>
                                                                <a:pt x="2264" y="2650"/>
                                                                <a:pt x="2248" y="2634"/>
                                                                <a:pt x="2242" y="2615"/>
                                                              </a:cubicBezTo>
                                                              <a:cubicBezTo>
                                                                <a:pt x="2237" y="2572"/>
                                                                <a:pt x="2218" y="2520"/>
                                                                <a:pt x="2232" y="2478"/>
                                                              </a:cubicBezTo>
                                                              <a:cubicBezTo>
                                                                <a:pt x="2223" y="2424"/>
                                                                <a:pt x="2217" y="2363"/>
                                                                <a:pt x="2178" y="2322"/>
                                                              </a:cubicBezTo>
                                                              <a:cubicBezTo>
                                                                <a:pt x="2162" y="2279"/>
                                                                <a:pt x="2166" y="2265"/>
                                                                <a:pt x="2132" y="2231"/>
                                                              </a:cubicBezTo>
                                                              <a:cubicBezTo>
                                                                <a:pt x="2121" y="2156"/>
                                                                <a:pt x="2109" y="2154"/>
                                                                <a:pt x="2086" y="2085"/>
                                                              </a:cubicBezTo>
                                                              <a:cubicBezTo>
                                                                <a:pt x="2080" y="2067"/>
                                                                <a:pt x="2049" y="2072"/>
                                                                <a:pt x="2031" y="2066"/>
                                                              </a:cubicBezTo>
                                                              <a:cubicBezTo>
                                                                <a:pt x="2021" y="2062"/>
                                                                <a:pt x="2013" y="2054"/>
                                                                <a:pt x="2004" y="2048"/>
                                                              </a:cubicBezTo>
                                                              <a:cubicBezTo>
                                                                <a:pt x="1992" y="2012"/>
                                                                <a:pt x="1976" y="1993"/>
                                                                <a:pt x="1949" y="1966"/>
                                                              </a:cubicBezTo>
                                                              <a:cubicBezTo>
                                                                <a:pt x="1927" y="1897"/>
                                                                <a:pt x="1959" y="1977"/>
                                                                <a:pt x="1912" y="1920"/>
                                                              </a:cubicBezTo>
                                                              <a:cubicBezTo>
                                                                <a:pt x="1886" y="1888"/>
                                                                <a:pt x="1916" y="1884"/>
                                                                <a:pt x="1858" y="1865"/>
                                                              </a:cubicBezTo>
                                                              <a:cubicBezTo>
                                                                <a:pt x="1813" y="1822"/>
                                                                <a:pt x="1765" y="1856"/>
                                                                <a:pt x="1720" y="1801"/>
                                                              </a:cubicBezTo>
                                                              <a:cubicBezTo>
                                                                <a:pt x="1676" y="1747"/>
                                                                <a:pt x="1738" y="1798"/>
                                                                <a:pt x="1647" y="1737"/>
                                                              </a:cubicBezTo>
                                                              <a:cubicBezTo>
                                                                <a:pt x="1638" y="1731"/>
                                                                <a:pt x="1620" y="1719"/>
                                                                <a:pt x="1620" y="1719"/>
                                                              </a:cubicBezTo>
                                                              <a:cubicBezTo>
                                                                <a:pt x="1598" y="1686"/>
                                                                <a:pt x="1576" y="1650"/>
                                                                <a:pt x="1538" y="1637"/>
                                                              </a:cubicBezTo>
                                                              <a:cubicBezTo>
                                                                <a:pt x="1524" y="1623"/>
                                                                <a:pt x="1506" y="1614"/>
                                                                <a:pt x="1492" y="1600"/>
                                                              </a:cubicBezTo>
                                                              <a:cubicBezTo>
                                                                <a:pt x="1484" y="1592"/>
                                                                <a:pt x="1482" y="1580"/>
                                                                <a:pt x="1474" y="1573"/>
                                                              </a:cubicBezTo>
                                                              <a:cubicBezTo>
                                                                <a:pt x="1434" y="1538"/>
                                                                <a:pt x="1430" y="1539"/>
                                                                <a:pt x="1391" y="1527"/>
                                                              </a:cubicBezTo>
                                                              <a:cubicBezTo>
                                                                <a:pt x="1380" y="1511"/>
                                                                <a:pt x="1364" y="1498"/>
                                                                <a:pt x="1355" y="1481"/>
                                                              </a:cubicBezTo>
                                                              <a:cubicBezTo>
                                                                <a:pt x="1346" y="1464"/>
                                                                <a:pt x="1336" y="1426"/>
                                                                <a:pt x="1336" y="1426"/>
                                                              </a:cubicBezTo>
                                                              <a:cubicBezTo>
                                                                <a:pt x="1339" y="1417"/>
                                                                <a:pt x="1350" y="1408"/>
                                                                <a:pt x="1346" y="1399"/>
                                                              </a:cubicBezTo>
                                                              <a:cubicBezTo>
                                                                <a:pt x="1342" y="1390"/>
                                                                <a:pt x="1327" y="1394"/>
                                                                <a:pt x="1318" y="1390"/>
                                                              </a:cubicBezTo>
                                                              <a:cubicBezTo>
                                                                <a:pt x="1308" y="1385"/>
                                                                <a:pt x="1299" y="1379"/>
                                                                <a:pt x="1291" y="1372"/>
                                                              </a:cubicBezTo>
                                                              <a:cubicBezTo>
                                                                <a:pt x="1262" y="1348"/>
                                                                <a:pt x="1219" y="1320"/>
                                                                <a:pt x="1199" y="1289"/>
                                                              </a:cubicBezTo>
                                                              <a:cubicBezTo>
                                                                <a:pt x="1193" y="1280"/>
                                                                <a:pt x="1189" y="1269"/>
                                                                <a:pt x="1181" y="1262"/>
                                                              </a:cubicBezTo>
                                                              <a:cubicBezTo>
                                                                <a:pt x="1174" y="1256"/>
                                                                <a:pt x="1163" y="1256"/>
                                                                <a:pt x="1154" y="1253"/>
                                                              </a:cubicBezTo>
                                                              <a:cubicBezTo>
                                                                <a:pt x="1131" y="1230"/>
                                                                <a:pt x="1109" y="1217"/>
                                                                <a:pt x="1090" y="1189"/>
                                                              </a:cubicBezTo>
                                                              <a:cubicBezTo>
                                                                <a:pt x="1093" y="1168"/>
                                                                <a:pt x="1092" y="1145"/>
                                                                <a:pt x="1099" y="1125"/>
                                                              </a:cubicBezTo>
                                                              <a:cubicBezTo>
                                                                <a:pt x="1102" y="1117"/>
                                                                <a:pt x="1113" y="1114"/>
                                                                <a:pt x="1117" y="1106"/>
                                                              </a:cubicBezTo>
                                                              <a:cubicBezTo>
                                                                <a:pt x="1138" y="1064"/>
                                                                <a:pt x="1131" y="1036"/>
                                                                <a:pt x="1163" y="1006"/>
                                                              </a:cubicBezTo>
                                                              <a:cubicBezTo>
                                                                <a:pt x="1166" y="994"/>
                                                                <a:pt x="1166" y="980"/>
                                                                <a:pt x="1172" y="969"/>
                                                              </a:cubicBezTo>
                                                              <a:cubicBezTo>
                                                                <a:pt x="1211" y="890"/>
                                                                <a:pt x="1227" y="896"/>
                                                                <a:pt x="1318" y="887"/>
                                                              </a:cubicBezTo>
                                                              <a:cubicBezTo>
                                                                <a:pt x="1334" y="838"/>
                                                                <a:pt x="1371" y="802"/>
                                                                <a:pt x="1400" y="759"/>
                                                              </a:cubicBezTo>
                                                              <a:cubicBezTo>
                                                                <a:pt x="1414" y="668"/>
                                                                <a:pt x="1405" y="711"/>
                                                                <a:pt x="1455" y="658"/>
                                                              </a:cubicBezTo>
                                                              <a:cubicBezTo>
                                                                <a:pt x="1458" y="649"/>
                                                                <a:pt x="1455" y="635"/>
                                                                <a:pt x="1464" y="631"/>
                                                              </a:cubicBezTo>
                                                              <a:cubicBezTo>
                                                                <a:pt x="1473" y="627"/>
                                                                <a:pt x="1482" y="638"/>
                                                                <a:pt x="1492" y="640"/>
                                                              </a:cubicBezTo>
                                                              <a:cubicBezTo>
                                                                <a:pt x="1519" y="644"/>
                                                                <a:pt x="1547" y="646"/>
                                                                <a:pt x="1574" y="649"/>
                                                              </a:cubicBezTo>
                                                              <a:cubicBezTo>
                                                                <a:pt x="1583" y="652"/>
                                                                <a:pt x="1592" y="658"/>
                                                                <a:pt x="1602" y="658"/>
                                                              </a:cubicBezTo>
                                                              <a:cubicBezTo>
                                                                <a:pt x="1620" y="658"/>
                                                                <a:pt x="1647" y="665"/>
                                                                <a:pt x="1656" y="649"/>
                                                              </a:cubicBezTo>
                                                              <a:cubicBezTo>
                                                                <a:pt x="1666" y="631"/>
                                                                <a:pt x="1631" y="584"/>
                                                                <a:pt x="1620" y="567"/>
                                                              </a:cubicBezTo>
                                                              <a:cubicBezTo>
                                                                <a:pt x="1629" y="564"/>
                                                                <a:pt x="1638" y="558"/>
                                                                <a:pt x="1647" y="558"/>
                                                              </a:cubicBezTo>
                                                              <a:cubicBezTo>
                                                                <a:pt x="1657" y="558"/>
                                                                <a:pt x="1665" y="568"/>
                                                                <a:pt x="1675" y="567"/>
                                                              </a:cubicBezTo>
                                                              <a:cubicBezTo>
                                                                <a:pt x="1694" y="565"/>
                                                                <a:pt x="1730" y="549"/>
                                                                <a:pt x="1730" y="549"/>
                                                              </a:cubicBezTo>
                                                              <a:cubicBezTo>
                                                                <a:pt x="1748" y="493"/>
                                                                <a:pt x="1799" y="509"/>
                                                                <a:pt x="1858" y="503"/>
                                                              </a:cubicBezTo>
                                                              <a:cubicBezTo>
                                                                <a:pt x="1845" y="491"/>
                                                                <a:pt x="1837" y="474"/>
                                                                <a:pt x="1821" y="466"/>
                                                              </a:cubicBezTo>
                                                              <a:cubicBezTo>
                                                                <a:pt x="1798" y="454"/>
                                                                <a:pt x="1771" y="451"/>
                                                                <a:pt x="1748" y="439"/>
                                                              </a:cubicBezTo>
                                                            </a:path>
                                                          </a:pathLst>
                                                        </a:custGeom>
                                                        <a:solidFill>
                                                          <a:srgbClr val="FFFF00">
                                                            <a:alpha val="0"/>
                                                          </a:srgbClr>
                                                        </a:solidFill>
                                                        <a:ln w="19050">
                                                          <a:solidFill>
                                                            <a:srgbClr val="FFFF66"/>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sp>
                                                      <p:nvSpPr>
                                                        <p:cNvPr id="4147" name="Freeform 32"/>
                                                        <p:cNvSpPr>
                                                          <a:spLocks/>
                                                        </p:cNvSpPr>
                                                        <p:nvPr/>
                                                      </p:nvSpPr>
                                                      <p:spPr bwMode="auto">
                                                        <a:xfrm>
                                                          <a:off x="2276" y="585"/>
                                                          <a:ext cx="439" cy="398"/>
                                                        </a:xfrm>
                                                        <a:custGeom>
                                                          <a:avLst/>
                                                          <a:gdLst>
                                                            <a:gd name="T0" fmla="*/ 46 w 439"/>
                                                            <a:gd name="T1" fmla="*/ 0 h 398"/>
                                                            <a:gd name="T2" fmla="*/ 19 w 439"/>
                                                            <a:gd name="T3" fmla="*/ 73 h 398"/>
                                                            <a:gd name="T4" fmla="*/ 46 w 439"/>
                                                            <a:gd name="T5" fmla="*/ 146 h 398"/>
                                                            <a:gd name="T6" fmla="*/ 83 w 439"/>
                                                            <a:gd name="T7" fmla="*/ 210 h 398"/>
                                                            <a:gd name="T8" fmla="*/ 74 w 439"/>
                                                            <a:gd name="T9" fmla="*/ 265 h 398"/>
                                                            <a:gd name="T10" fmla="*/ 101 w 439"/>
                                                            <a:gd name="T11" fmla="*/ 274 h 398"/>
                                                            <a:gd name="T12" fmla="*/ 165 w 439"/>
                                                            <a:gd name="T13" fmla="*/ 293 h 398"/>
                                                            <a:gd name="T14" fmla="*/ 266 w 439"/>
                                                            <a:gd name="T15" fmla="*/ 375 h 398"/>
                                                            <a:gd name="T16" fmla="*/ 275 w 439"/>
                                                            <a:gd name="T17" fmla="*/ 384 h 398"/>
                                                            <a:gd name="T18" fmla="*/ 202 w 439"/>
                                                            <a:gd name="T19" fmla="*/ 338 h 398"/>
                                                            <a:gd name="T20" fmla="*/ 385 w 439"/>
                                                            <a:gd name="T21" fmla="*/ 238 h 398"/>
                                                            <a:gd name="T22" fmla="*/ 439 w 439"/>
                                                            <a:gd name="T23" fmla="*/ 174 h 3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9"/>
                                                            <a:gd name="T37" fmla="*/ 0 h 398"/>
                                                            <a:gd name="T38" fmla="*/ 439 w 439"/>
                                                            <a:gd name="T39" fmla="*/ 398 h 39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9" h="398">
                                                              <a:moveTo>
                                                                <a:pt x="46" y="0"/>
                                                              </a:moveTo>
                                                              <a:cubicBezTo>
                                                                <a:pt x="60" y="42"/>
                                                                <a:pt x="65" y="58"/>
                                                                <a:pt x="19" y="73"/>
                                                              </a:cubicBezTo>
                                                              <a:cubicBezTo>
                                                                <a:pt x="5" y="115"/>
                                                                <a:pt x="0" y="131"/>
                                                                <a:pt x="46" y="146"/>
                                                              </a:cubicBezTo>
                                                              <a:cubicBezTo>
                                                                <a:pt x="30" y="196"/>
                                                                <a:pt x="32" y="198"/>
                                                                <a:pt x="83" y="210"/>
                                                              </a:cubicBezTo>
                                                              <a:cubicBezTo>
                                                                <a:pt x="80" y="228"/>
                                                                <a:pt x="69" y="247"/>
                                                                <a:pt x="74" y="265"/>
                                                              </a:cubicBezTo>
                                                              <a:cubicBezTo>
                                                                <a:pt x="77" y="274"/>
                                                                <a:pt x="92" y="271"/>
                                                                <a:pt x="101" y="274"/>
                                                              </a:cubicBezTo>
                                                              <a:cubicBezTo>
                                                                <a:pt x="181" y="298"/>
                                                                <a:pt x="101" y="272"/>
                                                                <a:pt x="165" y="293"/>
                                                              </a:cubicBezTo>
                                                              <a:cubicBezTo>
                                                                <a:pt x="190" y="371"/>
                                                                <a:pt x="176" y="362"/>
                                                                <a:pt x="266" y="375"/>
                                                              </a:cubicBezTo>
                                                              <a:cubicBezTo>
                                                                <a:pt x="336" y="398"/>
                                                                <a:pt x="340" y="397"/>
                                                                <a:pt x="275" y="384"/>
                                                              </a:cubicBezTo>
                                                              <a:cubicBezTo>
                                                                <a:pt x="248" y="367"/>
                                                                <a:pt x="224" y="361"/>
                                                                <a:pt x="202" y="338"/>
                                                              </a:cubicBezTo>
                                                              <a:cubicBezTo>
                                                                <a:pt x="158" y="205"/>
                                                                <a:pt x="290" y="243"/>
                                                                <a:pt x="385" y="238"/>
                                                              </a:cubicBezTo>
                                                              <a:cubicBezTo>
                                                                <a:pt x="421" y="214"/>
                                                                <a:pt x="411" y="202"/>
                                                                <a:pt x="439" y="174"/>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45" name="Freeform 33"/>
                                                      <p:cNvSpPr>
                                                        <a:spLocks/>
                                                      </p:cNvSpPr>
                                                      <p:nvPr/>
                                                    </p:nvSpPr>
                                                    <p:spPr bwMode="auto">
                                                      <a:xfrm>
                                                        <a:off x="1234" y="466"/>
                                                        <a:ext cx="959" cy="527"/>
                                                      </a:xfrm>
                                                      <a:custGeom>
                                                        <a:avLst/>
                                                        <a:gdLst>
                                                          <a:gd name="T0" fmla="*/ 430 w 959"/>
                                                          <a:gd name="T1" fmla="*/ 0 h 527"/>
                                                          <a:gd name="T2" fmla="*/ 476 w 959"/>
                                                          <a:gd name="T3" fmla="*/ 28 h 527"/>
                                                          <a:gd name="T4" fmla="*/ 485 w 959"/>
                                                          <a:gd name="T5" fmla="*/ 64 h 527"/>
                                                          <a:gd name="T6" fmla="*/ 540 w 959"/>
                                                          <a:gd name="T7" fmla="*/ 73 h 527"/>
                                                          <a:gd name="T8" fmla="*/ 604 w 959"/>
                                                          <a:gd name="T9" fmla="*/ 128 h 527"/>
                                                          <a:gd name="T10" fmla="*/ 640 w 959"/>
                                                          <a:gd name="T11" fmla="*/ 174 h 527"/>
                                                          <a:gd name="T12" fmla="*/ 695 w 959"/>
                                                          <a:gd name="T13" fmla="*/ 192 h 527"/>
                                                          <a:gd name="T14" fmla="*/ 704 w 959"/>
                                                          <a:gd name="T15" fmla="*/ 220 h 527"/>
                                                          <a:gd name="T16" fmla="*/ 759 w 959"/>
                                                          <a:gd name="T17" fmla="*/ 238 h 527"/>
                                                          <a:gd name="T18" fmla="*/ 796 w 959"/>
                                                          <a:gd name="T19" fmla="*/ 284 h 527"/>
                                                          <a:gd name="T20" fmla="*/ 851 w 959"/>
                                                          <a:gd name="T21" fmla="*/ 311 h 527"/>
                                                          <a:gd name="T22" fmla="*/ 905 w 959"/>
                                                          <a:gd name="T23" fmla="*/ 348 h 527"/>
                                                          <a:gd name="T24" fmla="*/ 915 w 959"/>
                                                          <a:gd name="T25" fmla="*/ 375 h 527"/>
                                                          <a:gd name="T26" fmla="*/ 924 w 959"/>
                                                          <a:gd name="T27" fmla="*/ 403 h 527"/>
                                                          <a:gd name="T28" fmla="*/ 905 w 959"/>
                                                          <a:gd name="T29" fmla="*/ 512 h 527"/>
                                                          <a:gd name="T30" fmla="*/ 841 w 959"/>
                                                          <a:gd name="T31" fmla="*/ 503 h 527"/>
                                                          <a:gd name="T32" fmla="*/ 686 w 959"/>
                                                          <a:gd name="T33" fmla="*/ 430 h 527"/>
                                                          <a:gd name="T34" fmla="*/ 585 w 959"/>
                                                          <a:gd name="T35" fmla="*/ 375 h 527"/>
                                                          <a:gd name="T36" fmla="*/ 540 w 959"/>
                                                          <a:gd name="T37" fmla="*/ 339 h 527"/>
                                                          <a:gd name="T38" fmla="*/ 457 w 959"/>
                                                          <a:gd name="T39" fmla="*/ 293 h 527"/>
                                                          <a:gd name="T40" fmla="*/ 393 w 959"/>
                                                          <a:gd name="T41" fmla="*/ 238 h 527"/>
                                                          <a:gd name="T42" fmla="*/ 348 w 959"/>
                                                          <a:gd name="T43" fmla="*/ 174 h 527"/>
                                                          <a:gd name="T44" fmla="*/ 256 w 959"/>
                                                          <a:gd name="T45" fmla="*/ 174 h 527"/>
                                                          <a:gd name="T46" fmla="*/ 192 w 959"/>
                                                          <a:gd name="T47" fmla="*/ 119 h 527"/>
                                                          <a:gd name="T48" fmla="*/ 137 w 959"/>
                                                          <a:gd name="T49" fmla="*/ 101 h 527"/>
                                                          <a:gd name="T50" fmla="*/ 0 w 959"/>
                                                          <a:gd name="T51" fmla="*/ 37 h 52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59"/>
                                                          <a:gd name="T79" fmla="*/ 0 h 527"/>
                                                          <a:gd name="T80" fmla="*/ 959 w 959"/>
                                                          <a:gd name="T81" fmla="*/ 527 h 52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59" h="527">
                                                            <a:moveTo>
                                                              <a:pt x="430" y="0"/>
                                                            </a:moveTo>
                                                            <a:cubicBezTo>
                                                              <a:pt x="449" y="6"/>
                                                              <a:pt x="465" y="7"/>
                                                              <a:pt x="476" y="28"/>
                                                            </a:cubicBezTo>
                                                            <a:cubicBezTo>
                                                              <a:pt x="482" y="39"/>
                                                              <a:pt x="475" y="57"/>
                                                              <a:pt x="485" y="64"/>
                                                            </a:cubicBezTo>
                                                            <a:cubicBezTo>
                                                              <a:pt x="500" y="75"/>
                                                              <a:pt x="522" y="70"/>
                                                              <a:pt x="540" y="73"/>
                                                            </a:cubicBezTo>
                                                            <a:cubicBezTo>
                                                              <a:pt x="567" y="101"/>
                                                              <a:pt x="565" y="115"/>
                                                              <a:pt x="604" y="128"/>
                                                            </a:cubicBezTo>
                                                            <a:cubicBezTo>
                                                              <a:pt x="617" y="142"/>
                                                              <a:pt x="623" y="164"/>
                                                              <a:pt x="640" y="174"/>
                                                            </a:cubicBezTo>
                                                            <a:cubicBezTo>
                                                              <a:pt x="656" y="184"/>
                                                              <a:pt x="695" y="192"/>
                                                              <a:pt x="695" y="192"/>
                                                            </a:cubicBezTo>
                                                            <a:cubicBezTo>
                                                              <a:pt x="698" y="201"/>
                                                              <a:pt x="696" y="214"/>
                                                              <a:pt x="704" y="220"/>
                                                            </a:cubicBezTo>
                                                            <a:cubicBezTo>
                                                              <a:pt x="720" y="231"/>
                                                              <a:pt x="759" y="238"/>
                                                              <a:pt x="759" y="238"/>
                                                            </a:cubicBezTo>
                                                            <a:cubicBezTo>
                                                              <a:pt x="768" y="251"/>
                                                              <a:pt x="781" y="275"/>
                                                              <a:pt x="796" y="284"/>
                                                            </a:cubicBezTo>
                                                            <a:cubicBezTo>
                                                              <a:pt x="853" y="319"/>
                                                              <a:pt x="793" y="262"/>
                                                              <a:pt x="851" y="311"/>
                                                            </a:cubicBezTo>
                                                            <a:cubicBezTo>
                                                              <a:pt x="898" y="350"/>
                                                              <a:pt x="856" y="332"/>
                                                              <a:pt x="905" y="348"/>
                                                            </a:cubicBezTo>
                                                            <a:cubicBezTo>
                                                              <a:pt x="908" y="357"/>
                                                              <a:pt x="908" y="368"/>
                                                              <a:pt x="915" y="375"/>
                                                            </a:cubicBezTo>
                                                            <a:cubicBezTo>
                                                              <a:pt x="939" y="399"/>
                                                              <a:pt x="959" y="366"/>
                                                              <a:pt x="924" y="403"/>
                                                            </a:cubicBezTo>
                                                            <a:cubicBezTo>
                                                              <a:pt x="912" y="438"/>
                                                              <a:pt x="931" y="486"/>
                                                              <a:pt x="905" y="512"/>
                                                            </a:cubicBezTo>
                                                            <a:cubicBezTo>
                                                              <a:pt x="890" y="527"/>
                                                              <a:pt x="862" y="506"/>
                                                              <a:pt x="841" y="503"/>
                                                            </a:cubicBezTo>
                                                            <a:cubicBezTo>
                                                              <a:pt x="796" y="436"/>
                                                              <a:pt x="773" y="439"/>
                                                              <a:pt x="686" y="430"/>
                                                            </a:cubicBezTo>
                                                            <a:cubicBezTo>
                                                              <a:pt x="648" y="417"/>
                                                              <a:pt x="625" y="388"/>
                                                              <a:pt x="585" y="375"/>
                                                            </a:cubicBezTo>
                                                            <a:cubicBezTo>
                                                              <a:pt x="549" y="320"/>
                                                              <a:pt x="589" y="369"/>
                                                              <a:pt x="540" y="339"/>
                                                            </a:cubicBezTo>
                                                            <a:cubicBezTo>
                                                              <a:pt x="503" y="316"/>
                                                              <a:pt x="506" y="305"/>
                                                              <a:pt x="457" y="293"/>
                                                            </a:cubicBezTo>
                                                            <a:cubicBezTo>
                                                              <a:pt x="433" y="256"/>
                                                              <a:pt x="423" y="266"/>
                                                              <a:pt x="393" y="238"/>
                                                            </a:cubicBezTo>
                                                            <a:cubicBezTo>
                                                              <a:pt x="372" y="174"/>
                                                              <a:pt x="393" y="189"/>
                                                              <a:pt x="348" y="174"/>
                                                            </a:cubicBezTo>
                                                            <a:cubicBezTo>
                                                              <a:pt x="314" y="142"/>
                                                              <a:pt x="296" y="161"/>
                                                              <a:pt x="256" y="174"/>
                                                            </a:cubicBezTo>
                                                            <a:cubicBezTo>
                                                              <a:pt x="208" y="158"/>
                                                              <a:pt x="226" y="135"/>
                                                              <a:pt x="192" y="119"/>
                                                            </a:cubicBezTo>
                                                            <a:cubicBezTo>
                                                              <a:pt x="175" y="111"/>
                                                              <a:pt x="137" y="101"/>
                                                              <a:pt x="137" y="101"/>
                                                            </a:cubicBezTo>
                                                            <a:cubicBezTo>
                                                              <a:pt x="104" y="50"/>
                                                              <a:pt x="58" y="37"/>
                                                              <a:pt x="0" y="37"/>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43" name="Freeform 34"/>
                                                    <p:cNvSpPr>
                                                      <a:spLocks/>
                                                    </p:cNvSpPr>
                                                    <p:nvPr/>
                                                  </p:nvSpPr>
                                                  <p:spPr bwMode="auto">
                                                    <a:xfrm>
                                                      <a:off x="1920" y="1023"/>
                                                      <a:ext cx="430" cy="202"/>
                                                    </a:xfrm>
                                                    <a:custGeom>
                                                      <a:avLst/>
                                                      <a:gdLst>
                                                        <a:gd name="T0" fmla="*/ 0 w 430"/>
                                                        <a:gd name="T1" fmla="*/ 1 h 202"/>
                                                        <a:gd name="T2" fmla="*/ 55 w 430"/>
                                                        <a:gd name="T3" fmla="*/ 10 h 202"/>
                                                        <a:gd name="T4" fmla="*/ 82 w 430"/>
                                                        <a:gd name="T5" fmla="*/ 1 h 202"/>
                                                        <a:gd name="T6" fmla="*/ 137 w 430"/>
                                                        <a:gd name="T7" fmla="*/ 19 h 202"/>
                                                        <a:gd name="T8" fmla="*/ 165 w 430"/>
                                                        <a:gd name="T9" fmla="*/ 28 h 202"/>
                                                        <a:gd name="T10" fmla="*/ 247 w 430"/>
                                                        <a:gd name="T11" fmla="*/ 65 h 202"/>
                                                        <a:gd name="T12" fmla="*/ 320 w 430"/>
                                                        <a:gd name="T13" fmla="*/ 120 h 202"/>
                                                        <a:gd name="T14" fmla="*/ 338 w 430"/>
                                                        <a:gd name="T15" fmla="*/ 147 h 202"/>
                                                        <a:gd name="T16" fmla="*/ 347 w 430"/>
                                                        <a:gd name="T17" fmla="*/ 175 h 202"/>
                                                        <a:gd name="T18" fmla="*/ 402 w 430"/>
                                                        <a:gd name="T19" fmla="*/ 193 h 202"/>
                                                        <a:gd name="T20" fmla="*/ 430 w 430"/>
                                                        <a:gd name="T21" fmla="*/ 202 h 202"/>
                                                        <a:gd name="T22" fmla="*/ 402 w 430"/>
                                                        <a:gd name="T23" fmla="*/ 193 h 202"/>
                                                        <a:gd name="T24" fmla="*/ 347 w 430"/>
                                                        <a:gd name="T25" fmla="*/ 184 h 202"/>
                                                        <a:gd name="T26" fmla="*/ 338 w 430"/>
                                                        <a:gd name="T27" fmla="*/ 156 h 202"/>
                                                        <a:gd name="T28" fmla="*/ 274 w 430"/>
                                                        <a:gd name="T29" fmla="*/ 184 h 202"/>
                                                        <a:gd name="T30" fmla="*/ 192 w 430"/>
                                                        <a:gd name="T31" fmla="*/ 156 h 202"/>
                                                        <a:gd name="T32" fmla="*/ 110 w 430"/>
                                                        <a:gd name="T33" fmla="*/ 184 h 2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0"/>
                                                        <a:gd name="T52" fmla="*/ 0 h 202"/>
                                                        <a:gd name="T53" fmla="*/ 430 w 430"/>
                                                        <a:gd name="T54" fmla="*/ 202 h 2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0" h="202">
                                                          <a:moveTo>
                                                            <a:pt x="0" y="1"/>
                                                          </a:moveTo>
                                                          <a:cubicBezTo>
                                                            <a:pt x="18" y="4"/>
                                                            <a:pt x="36" y="10"/>
                                                            <a:pt x="55" y="10"/>
                                                          </a:cubicBezTo>
                                                          <a:cubicBezTo>
                                                            <a:pt x="64" y="10"/>
                                                            <a:pt x="73" y="0"/>
                                                            <a:pt x="82" y="1"/>
                                                          </a:cubicBezTo>
                                                          <a:cubicBezTo>
                                                            <a:pt x="101" y="3"/>
                                                            <a:pt x="119" y="13"/>
                                                            <a:pt x="137" y="19"/>
                                                          </a:cubicBezTo>
                                                          <a:cubicBezTo>
                                                            <a:pt x="146" y="22"/>
                                                            <a:pt x="165" y="28"/>
                                                            <a:pt x="165" y="28"/>
                                                          </a:cubicBezTo>
                                                          <a:cubicBezTo>
                                                            <a:pt x="190" y="54"/>
                                                            <a:pt x="212" y="56"/>
                                                            <a:pt x="247" y="65"/>
                                                          </a:cubicBezTo>
                                                          <a:cubicBezTo>
                                                            <a:pt x="273" y="82"/>
                                                            <a:pt x="294" y="103"/>
                                                            <a:pt x="320" y="120"/>
                                                          </a:cubicBezTo>
                                                          <a:cubicBezTo>
                                                            <a:pt x="326" y="129"/>
                                                            <a:pt x="333" y="137"/>
                                                            <a:pt x="338" y="147"/>
                                                          </a:cubicBezTo>
                                                          <a:cubicBezTo>
                                                            <a:pt x="342" y="156"/>
                                                            <a:pt x="339" y="169"/>
                                                            <a:pt x="347" y="175"/>
                                                          </a:cubicBezTo>
                                                          <a:cubicBezTo>
                                                            <a:pt x="363" y="186"/>
                                                            <a:pt x="384" y="187"/>
                                                            <a:pt x="402" y="193"/>
                                                          </a:cubicBezTo>
                                                          <a:cubicBezTo>
                                                            <a:pt x="411" y="196"/>
                                                            <a:pt x="430" y="202"/>
                                                            <a:pt x="430" y="202"/>
                                                          </a:cubicBezTo>
                                                          <a:cubicBezTo>
                                                            <a:pt x="430" y="202"/>
                                                            <a:pt x="411" y="196"/>
                                                            <a:pt x="402" y="193"/>
                                                          </a:cubicBezTo>
                                                          <a:cubicBezTo>
                                                            <a:pt x="384" y="187"/>
                                                            <a:pt x="365" y="187"/>
                                                            <a:pt x="347" y="184"/>
                                                          </a:cubicBezTo>
                                                          <a:cubicBezTo>
                                                            <a:pt x="344" y="175"/>
                                                            <a:pt x="347" y="159"/>
                                                            <a:pt x="338" y="156"/>
                                                          </a:cubicBezTo>
                                                          <a:cubicBezTo>
                                                            <a:pt x="308" y="146"/>
                                                            <a:pt x="291" y="168"/>
                                                            <a:pt x="274" y="184"/>
                                                          </a:cubicBezTo>
                                                          <a:cubicBezTo>
                                                            <a:pt x="210" y="163"/>
                                                            <a:pt x="237" y="173"/>
                                                            <a:pt x="192" y="156"/>
                                                          </a:cubicBezTo>
                                                          <a:cubicBezTo>
                                                            <a:pt x="165" y="184"/>
                                                            <a:pt x="148" y="184"/>
                                                            <a:pt x="110" y="184"/>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41" name="Freeform 35"/>
                                                  <p:cNvSpPr>
                                                    <a:spLocks/>
                                                  </p:cNvSpPr>
                                                  <p:nvPr/>
                                                </p:nvSpPr>
                                                <p:spPr bwMode="auto">
                                                  <a:xfrm>
                                                    <a:off x="1810" y="1243"/>
                                                    <a:ext cx="512" cy="293"/>
                                                  </a:xfrm>
                                                  <a:custGeom>
                                                    <a:avLst/>
                                                    <a:gdLst>
                                                      <a:gd name="T0" fmla="*/ 0 w 512"/>
                                                      <a:gd name="T1" fmla="*/ 0 h 293"/>
                                                      <a:gd name="T2" fmla="*/ 28 w 512"/>
                                                      <a:gd name="T3" fmla="*/ 10 h 293"/>
                                                      <a:gd name="T4" fmla="*/ 37 w 512"/>
                                                      <a:gd name="T5" fmla="*/ 46 h 293"/>
                                                      <a:gd name="T6" fmla="*/ 119 w 512"/>
                                                      <a:gd name="T7" fmla="*/ 55 h 293"/>
                                                      <a:gd name="T8" fmla="*/ 110 w 512"/>
                                                      <a:gd name="T9" fmla="*/ 83 h 293"/>
                                                      <a:gd name="T10" fmla="*/ 92 w 512"/>
                                                      <a:gd name="T11" fmla="*/ 110 h 293"/>
                                                      <a:gd name="T12" fmla="*/ 137 w 512"/>
                                                      <a:gd name="T13" fmla="*/ 138 h 293"/>
                                                      <a:gd name="T14" fmla="*/ 201 w 512"/>
                                                      <a:gd name="T15" fmla="*/ 156 h 293"/>
                                                      <a:gd name="T16" fmla="*/ 265 w 512"/>
                                                      <a:gd name="T17" fmla="*/ 183 h 293"/>
                                                      <a:gd name="T18" fmla="*/ 284 w 512"/>
                                                      <a:gd name="T19" fmla="*/ 202 h 293"/>
                                                      <a:gd name="T20" fmla="*/ 339 w 512"/>
                                                      <a:gd name="T21" fmla="*/ 229 h 293"/>
                                                      <a:gd name="T22" fmla="*/ 366 w 512"/>
                                                      <a:gd name="T23" fmla="*/ 247 h 293"/>
                                                      <a:gd name="T24" fmla="*/ 393 w 512"/>
                                                      <a:gd name="T25" fmla="*/ 256 h 293"/>
                                                      <a:gd name="T26" fmla="*/ 439 w 512"/>
                                                      <a:gd name="T27" fmla="*/ 293 h 293"/>
                                                      <a:gd name="T28" fmla="*/ 512 w 512"/>
                                                      <a:gd name="T29" fmla="*/ 284 h 2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93"/>
                                                      <a:gd name="T47" fmla="*/ 512 w 512"/>
                                                      <a:gd name="T48" fmla="*/ 293 h 2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93">
                                                        <a:moveTo>
                                                          <a:pt x="0" y="0"/>
                                                        </a:moveTo>
                                                        <a:cubicBezTo>
                                                          <a:pt x="9" y="3"/>
                                                          <a:pt x="22" y="2"/>
                                                          <a:pt x="28" y="10"/>
                                                        </a:cubicBezTo>
                                                        <a:cubicBezTo>
                                                          <a:pt x="36" y="20"/>
                                                          <a:pt x="26" y="41"/>
                                                          <a:pt x="37" y="46"/>
                                                        </a:cubicBezTo>
                                                        <a:cubicBezTo>
                                                          <a:pt x="62" y="58"/>
                                                          <a:pt x="92" y="52"/>
                                                          <a:pt x="119" y="55"/>
                                                        </a:cubicBezTo>
                                                        <a:cubicBezTo>
                                                          <a:pt x="152" y="89"/>
                                                          <a:pt x="136" y="62"/>
                                                          <a:pt x="110" y="83"/>
                                                        </a:cubicBezTo>
                                                        <a:cubicBezTo>
                                                          <a:pt x="102" y="90"/>
                                                          <a:pt x="98" y="101"/>
                                                          <a:pt x="92" y="110"/>
                                                        </a:cubicBezTo>
                                                        <a:cubicBezTo>
                                                          <a:pt x="171" y="136"/>
                                                          <a:pt x="73" y="99"/>
                                                          <a:pt x="137" y="138"/>
                                                        </a:cubicBezTo>
                                                        <a:cubicBezTo>
                                                          <a:pt x="145" y="143"/>
                                                          <a:pt x="196" y="155"/>
                                                          <a:pt x="201" y="156"/>
                                                        </a:cubicBezTo>
                                                        <a:cubicBezTo>
                                                          <a:pt x="245" y="198"/>
                                                          <a:pt x="186" y="149"/>
                                                          <a:pt x="265" y="183"/>
                                                        </a:cubicBezTo>
                                                        <a:cubicBezTo>
                                                          <a:pt x="273" y="187"/>
                                                          <a:pt x="277" y="196"/>
                                                          <a:pt x="284" y="202"/>
                                                        </a:cubicBezTo>
                                                        <a:cubicBezTo>
                                                          <a:pt x="309" y="222"/>
                                                          <a:pt x="310" y="220"/>
                                                          <a:pt x="339" y="229"/>
                                                        </a:cubicBezTo>
                                                        <a:cubicBezTo>
                                                          <a:pt x="348" y="235"/>
                                                          <a:pt x="356" y="242"/>
                                                          <a:pt x="366" y="247"/>
                                                        </a:cubicBezTo>
                                                        <a:cubicBezTo>
                                                          <a:pt x="374" y="251"/>
                                                          <a:pt x="385" y="251"/>
                                                          <a:pt x="393" y="256"/>
                                                        </a:cubicBezTo>
                                                        <a:cubicBezTo>
                                                          <a:pt x="410" y="266"/>
                                                          <a:pt x="423" y="282"/>
                                                          <a:pt x="439" y="293"/>
                                                        </a:cubicBezTo>
                                                        <a:cubicBezTo>
                                                          <a:pt x="506" y="284"/>
                                                          <a:pt x="481" y="284"/>
                                                          <a:pt x="512" y="284"/>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39" name="Freeform 36"/>
                                                <p:cNvSpPr>
                                                  <a:spLocks/>
                                                </p:cNvSpPr>
                                                <p:nvPr/>
                                              </p:nvSpPr>
                                              <p:spPr bwMode="auto">
                                                <a:xfrm>
                                                  <a:off x="2816" y="2203"/>
                                                  <a:ext cx="265" cy="549"/>
                                                </a:xfrm>
                                                <a:custGeom>
                                                  <a:avLst/>
                                                  <a:gdLst>
                                                    <a:gd name="T0" fmla="*/ 256 w 265"/>
                                                    <a:gd name="T1" fmla="*/ 0 h 549"/>
                                                    <a:gd name="T2" fmla="*/ 265 w 265"/>
                                                    <a:gd name="T3" fmla="*/ 101 h 549"/>
                                                    <a:gd name="T4" fmla="*/ 238 w 265"/>
                                                    <a:gd name="T5" fmla="*/ 247 h 549"/>
                                                    <a:gd name="T6" fmla="*/ 210 w 265"/>
                                                    <a:gd name="T7" fmla="*/ 256 h 549"/>
                                                    <a:gd name="T8" fmla="*/ 155 w 265"/>
                                                    <a:gd name="T9" fmla="*/ 357 h 549"/>
                                                    <a:gd name="T10" fmla="*/ 165 w 265"/>
                                                    <a:gd name="T11" fmla="*/ 384 h 549"/>
                                                    <a:gd name="T12" fmla="*/ 192 w 265"/>
                                                    <a:gd name="T13" fmla="*/ 394 h 549"/>
                                                    <a:gd name="T14" fmla="*/ 165 w 265"/>
                                                    <a:gd name="T15" fmla="*/ 421 h 549"/>
                                                    <a:gd name="T16" fmla="*/ 82 w 265"/>
                                                    <a:gd name="T17" fmla="*/ 467 h 549"/>
                                                    <a:gd name="T18" fmla="*/ 37 w 265"/>
                                                    <a:gd name="T19" fmla="*/ 512 h 549"/>
                                                    <a:gd name="T20" fmla="*/ 27 w 265"/>
                                                    <a:gd name="T21" fmla="*/ 540 h 549"/>
                                                    <a:gd name="T22" fmla="*/ 0 w 265"/>
                                                    <a:gd name="T23" fmla="*/ 549 h 5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5"/>
                                                    <a:gd name="T37" fmla="*/ 0 h 549"/>
                                                    <a:gd name="T38" fmla="*/ 265 w 265"/>
                                                    <a:gd name="T39" fmla="*/ 549 h 5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5" h="549">
                                                      <a:moveTo>
                                                        <a:pt x="256" y="0"/>
                                                      </a:moveTo>
                                                      <a:cubicBezTo>
                                                        <a:pt x="223" y="34"/>
                                                        <a:pt x="206" y="81"/>
                                                        <a:pt x="265" y="101"/>
                                                      </a:cubicBezTo>
                                                      <a:cubicBezTo>
                                                        <a:pt x="265" y="105"/>
                                                        <a:pt x="252" y="230"/>
                                                        <a:pt x="238" y="247"/>
                                                      </a:cubicBezTo>
                                                      <a:cubicBezTo>
                                                        <a:pt x="232" y="255"/>
                                                        <a:pt x="219" y="253"/>
                                                        <a:pt x="210" y="256"/>
                                                      </a:cubicBezTo>
                                                      <a:cubicBezTo>
                                                        <a:pt x="168" y="300"/>
                                                        <a:pt x="219" y="336"/>
                                                        <a:pt x="155" y="357"/>
                                                      </a:cubicBezTo>
                                                      <a:cubicBezTo>
                                                        <a:pt x="158" y="366"/>
                                                        <a:pt x="158" y="377"/>
                                                        <a:pt x="165" y="384"/>
                                                      </a:cubicBezTo>
                                                      <a:cubicBezTo>
                                                        <a:pt x="172" y="391"/>
                                                        <a:pt x="192" y="384"/>
                                                        <a:pt x="192" y="394"/>
                                                      </a:cubicBezTo>
                                                      <a:cubicBezTo>
                                                        <a:pt x="192" y="407"/>
                                                        <a:pt x="175" y="413"/>
                                                        <a:pt x="165" y="421"/>
                                                      </a:cubicBezTo>
                                                      <a:cubicBezTo>
                                                        <a:pt x="117" y="459"/>
                                                        <a:pt x="124" y="453"/>
                                                        <a:pt x="82" y="467"/>
                                                      </a:cubicBezTo>
                                                      <a:cubicBezTo>
                                                        <a:pt x="55" y="485"/>
                                                        <a:pt x="52" y="482"/>
                                                        <a:pt x="37" y="512"/>
                                                      </a:cubicBezTo>
                                                      <a:cubicBezTo>
                                                        <a:pt x="33" y="521"/>
                                                        <a:pt x="34" y="533"/>
                                                        <a:pt x="27" y="540"/>
                                                      </a:cubicBezTo>
                                                      <a:cubicBezTo>
                                                        <a:pt x="20" y="547"/>
                                                        <a:pt x="0" y="549"/>
                                                        <a:pt x="0" y="549"/>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37" name="Freeform 37"/>
                                              <p:cNvSpPr>
                                                <a:spLocks/>
                                              </p:cNvSpPr>
                                              <p:nvPr/>
                                            </p:nvSpPr>
                                            <p:spPr bwMode="auto">
                                              <a:xfrm>
                                                <a:off x="2853" y="2953"/>
                                                <a:ext cx="420" cy="174"/>
                                              </a:xfrm>
                                              <a:custGeom>
                                                <a:avLst/>
                                                <a:gdLst>
                                                  <a:gd name="T0" fmla="*/ 420 w 420"/>
                                                  <a:gd name="T1" fmla="*/ 174 h 174"/>
                                                  <a:gd name="T2" fmla="*/ 393 w 420"/>
                                                  <a:gd name="T3" fmla="*/ 165 h 174"/>
                                                  <a:gd name="T4" fmla="*/ 384 w 420"/>
                                                  <a:gd name="T5" fmla="*/ 137 h 174"/>
                                                  <a:gd name="T6" fmla="*/ 338 w 420"/>
                                                  <a:gd name="T7" fmla="*/ 110 h 174"/>
                                                  <a:gd name="T8" fmla="*/ 283 w 420"/>
                                                  <a:gd name="T9" fmla="*/ 119 h 174"/>
                                                  <a:gd name="T10" fmla="*/ 256 w 420"/>
                                                  <a:gd name="T11" fmla="*/ 146 h 174"/>
                                                  <a:gd name="T12" fmla="*/ 192 w 420"/>
                                                  <a:gd name="T13" fmla="*/ 137 h 174"/>
                                                  <a:gd name="T14" fmla="*/ 155 w 420"/>
                                                  <a:gd name="T15" fmla="*/ 92 h 174"/>
                                                  <a:gd name="T16" fmla="*/ 146 w 420"/>
                                                  <a:gd name="T17" fmla="*/ 64 h 174"/>
                                                  <a:gd name="T18" fmla="*/ 118 w 420"/>
                                                  <a:gd name="T19" fmla="*/ 46 h 174"/>
                                                  <a:gd name="T20" fmla="*/ 0 w 420"/>
                                                  <a:gd name="T21" fmla="*/ 0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0"/>
                                                  <a:gd name="T34" fmla="*/ 0 h 174"/>
                                                  <a:gd name="T35" fmla="*/ 420 w 420"/>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0" h="174">
                                                    <a:moveTo>
                                                      <a:pt x="420" y="174"/>
                                                    </a:moveTo>
                                                    <a:cubicBezTo>
                                                      <a:pt x="411" y="171"/>
                                                      <a:pt x="400" y="172"/>
                                                      <a:pt x="393" y="165"/>
                                                    </a:cubicBezTo>
                                                    <a:cubicBezTo>
                                                      <a:pt x="386" y="158"/>
                                                      <a:pt x="389" y="145"/>
                                                      <a:pt x="384" y="137"/>
                                                    </a:cubicBezTo>
                                                    <a:cubicBezTo>
                                                      <a:pt x="372" y="117"/>
                                                      <a:pt x="358" y="117"/>
                                                      <a:pt x="338" y="110"/>
                                                    </a:cubicBezTo>
                                                    <a:cubicBezTo>
                                                      <a:pt x="320" y="113"/>
                                                      <a:pt x="300" y="112"/>
                                                      <a:pt x="283" y="119"/>
                                                    </a:cubicBezTo>
                                                    <a:cubicBezTo>
                                                      <a:pt x="271" y="124"/>
                                                      <a:pt x="268" y="144"/>
                                                      <a:pt x="256" y="146"/>
                                                    </a:cubicBezTo>
                                                    <a:cubicBezTo>
                                                      <a:pt x="235" y="150"/>
                                                      <a:pt x="213" y="140"/>
                                                      <a:pt x="192" y="137"/>
                                                    </a:cubicBezTo>
                                                    <a:cubicBezTo>
                                                      <a:pt x="174" y="120"/>
                                                      <a:pt x="167" y="116"/>
                                                      <a:pt x="155" y="92"/>
                                                    </a:cubicBezTo>
                                                    <a:cubicBezTo>
                                                      <a:pt x="151" y="83"/>
                                                      <a:pt x="152" y="72"/>
                                                      <a:pt x="146" y="64"/>
                                                    </a:cubicBezTo>
                                                    <a:cubicBezTo>
                                                      <a:pt x="139" y="55"/>
                                                      <a:pt x="127" y="53"/>
                                                      <a:pt x="118" y="46"/>
                                                    </a:cubicBezTo>
                                                    <a:cubicBezTo>
                                                      <a:pt x="75" y="10"/>
                                                      <a:pt x="61" y="0"/>
                                                      <a:pt x="0" y="0"/>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35" name="Freeform 38"/>
                                            <p:cNvSpPr>
                                              <a:spLocks/>
                                            </p:cNvSpPr>
                                            <p:nvPr/>
                                          </p:nvSpPr>
                                          <p:spPr bwMode="auto">
                                            <a:xfrm>
                                              <a:off x="2121" y="3483"/>
                                              <a:ext cx="503" cy="319"/>
                                            </a:xfrm>
                                            <a:custGeom>
                                              <a:avLst/>
                                              <a:gdLst>
                                                <a:gd name="T0" fmla="*/ 0 w 503"/>
                                                <a:gd name="T1" fmla="*/ 0 h 319"/>
                                                <a:gd name="T2" fmla="*/ 18 w 503"/>
                                                <a:gd name="T3" fmla="*/ 19 h 319"/>
                                                <a:gd name="T4" fmla="*/ 46 w 503"/>
                                                <a:gd name="T5" fmla="*/ 28 h 319"/>
                                                <a:gd name="T6" fmla="*/ 92 w 503"/>
                                                <a:gd name="T7" fmla="*/ 92 h 319"/>
                                                <a:gd name="T8" fmla="*/ 128 w 503"/>
                                                <a:gd name="T9" fmla="*/ 138 h 319"/>
                                                <a:gd name="T10" fmla="*/ 265 w 503"/>
                                                <a:gd name="T11" fmla="*/ 165 h 319"/>
                                                <a:gd name="T12" fmla="*/ 329 w 503"/>
                                                <a:gd name="T13" fmla="*/ 211 h 319"/>
                                                <a:gd name="T14" fmla="*/ 402 w 503"/>
                                                <a:gd name="T15" fmla="*/ 247 h 319"/>
                                                <a:gd name="T16" fmla="*/ 430 w 503"/>
                                                <a:gd name="T17" fmla="*/ 256 h 319"/>
                                                <a:gd name="T18" fmla="*/ 457 w 503"/>
                                                <a:gd name="T19" fmla="*/ 256 h 319"/>
                                                <a:gd name="T20" fmla="*/ 503 w 503"/>
                                                <a:gd name="T21" fmla="*/ 266 h 319"/>
                                                <a:gd name="T22" fmla="*/ 430 w 503"/>
                                                <a:gd name="T23" fmla="*/ 220 h 319"/>
                                                <a:gd name="T24" fmla="*/ 284 w 503"/>
                                                <a:gd name="T25" fmla="*/ 183 h 3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3"/>
                                                <a:gd name="T40" fmla="*/ 0 h 319"/>
                                                <a:gd name="T41" fmla="*/ 503 w 503"/>
                                                <a:gd name="T42" fmla="*/ 319 h 3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3" h="319">
                                                  <a:moveTo>
                                                    <a:pt x="0" y="0"/>
                                                  </a:moveTo>
                                                  <a:cubicBezTo>
                                                    <a:pt x="6" y="6"/>
                                                    <a:pt x="11" y="14"/>
                                                    <a:pt x="18" y="19"/>
                                                  </a:cubicBezTo>
                                                  <a:cubicBezTo>
                                                    <a:pt x="26" y="24"/>
                                                    <a:pt x="40" y="20"/>
                                                    <a:pt x="46" y="28"/>
                                                  </a:cubicBezTo>
                                                  <a:cubicBezTo>
                                                    <a:pt x="100" y="103"/>
                                                    <a:pt x="29" y="72"/>
                                                    <a:pt x="92" y="92"/>
                                                  </a:cubicBezTo>
                                                  <a:cubicBezTo>
                                                    <a:pt x="96" y="99"/>
                                                    <a:pt x="117" y="133"/>
                                                    <a:pt x="128" y="138"/>
                                                  </a:cubicBezTo>
                                                  <a:cubicBezTo>
                                                    <a:pt x="163" y="153"/>
                                                    <a:pt x="229" y="160"/>
                                                    <a:pt x="265" y="165"/>
                                                  </a:cubicBezTo>
                                                  <a:cubicBezTo>
                                                    <a:pt x="322" y="183"/>
                                                    <a:pt x="273" y="192"/>
                                                    <a:pt x="329" y="211"/>
                                                  </a:cubicBezTo>
                                                  <a:cubicBezTo>
                                                    <a:pt x="362" y="242"/>
                                                    <a:pt x="340" y="227"/>
                                                    <a:pt x="402" y="247"/>
                                                  </a:cubicBezTo>
                                                  <a:cubicBezTo>
                                                    <a:pt x="411" y="250"/>
                                                    <a:pt x="430" y="256"/>
                                                    <a:pt x="430" y="256"/>
                                                  </a:cubicBezTo>
                                                  <a:cubicBezTo>
                                                    <a:pt x="450" y="319"/>
                                                    <a:pt x="425" y="265"/>
                                                    <a:pt x="457" y="256"/>
                                                  </a:cubicBezTo>
                                                  <a:cubicBezTo>
                                                    <a:pt x="472" y="252"/>
                                                    <a:pt x="488" y="263"/>
                                                    <a:pt x="503" y="266"/>
                                                  </a:cubicBezTo>
                                                  <a:cubicBezTo>
                                                    <a:pt x="477" y="238"/>
                                                    <a:pt x="469" y="230"/>
                                                    <a:pt x="430" y="220"/>
                                                  </a:cubicBezTo>
                                                  <a:cubicBezTo>
                                                    <a:pt x="360" y="175"/>
                                                    <a:pt x="405" y="183"/>
                                                    <a:pt x="284" y="183"/>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33" name="Freeform 39"/>
                                          <p:cNvSpPr>
                                            <a:spLocks/>
                                          </p:cNvSpPr>
                                          <p:nvPr/>
                                        </p:nvSpPr>
                                        <p:spPr bwMode="auto">
                                          <a:xfrm>
                                            <a:off x="2095" y="293"/>
                                            <a:ext cx="438" cy="795"/>
                                          </a:xfrm>
                                          <a:custGeom>
                                            <a:avLst/>
                                            <a:gdLst>
                                              <a:gd name="T0" fmla="*/ 72 w 438"/>
                                              <a:gd name="T1" fmla="*/ 0 h 795"/>
                                              <a:gd name="T2" fmla="*/ 99 w 438"/>
                                              <a:gd name="T3" fmla="*/ 18 h 795"/>
                                              <a:gd name="T4" fmla="*/ 118 w 438"/>
                                              <a:gd name="T5" fmla="*/ 73 h 795"/>
                                              <a:gd name="T6" fmla="*/ 108 w 438"/>
                                              <a:gd name="T7" fmla="*/ 164 h 795"/>
                                              <a:gd name="T8" fmla="*/ 63 w 438"/>
                                              <a:gd name="T9" fmla="*/ 173 h 795"/>
                                              <a:gd name="T10" fmla="*/ 44 w 438"/>
                                              <a:gd name="T11" fmla="*/ 228 h 795"/>
                                              <a:gd name="T12" fmla="*/ 54 w 438"/>
                                              <a:gd name="T13" fmla="*/ 274 h 795"/>
                                              <a:gd name="T14" fmla="*/ 35 w 438"/>
                                              <a:gd name="T15" fmla="*/ 347 h 795"/>
                                              <a:gd name="T16" fmla="*/ 63 w 438"/>
                                              <a:gd name="T17" fmla="*/ 493 h 795"/>
                                              <a:gd name="T18" fmla="*/ 81 w 438"/>
                                              <a:gd name="T19" fmla="*/ 512 h 795"/>
                                              <a:gd name="T20" fmla="*/ 90 w 438"/>
                                              <a:gd name="T21" fmla="*/ 557 h 795"/>
                                              <a:gd name="T22" fmla="*/ 127 w 438"/>
                                              <a:gd name="T23" fmla="*/ 566 h 795"/>
                                              <a:gd name="T24" fmla="*/ 246 w 438"/>
                                              <a:gd name="T25" fmla="*/ 612 h 795"/>
                                              <a:gd name="T26" fmla="*/ 255 w 438"/>
                                              <a:gd name="T27" fmla="*/ 676 h 795"/>
                                              <a:gd name="T28" fmla="*/ 282 w 438"/>
                                              <a:gd name="T29" fmla="*/ 685 h 795"/>
                                              <a:gd name="T30" fmla="*/ 319 w 438"/>
                                              <a:gd name="T31" fmla="*/ 722 h 795"/>
                                              <a:gd name="T32" fmla="*/ 337 w 438"/>
                                              <a:gd name="T33" fmla="*/ 777 h 795"/>
                                              <a:gd name="T34" fmla="*/ 438 w 438"/>
                                              <a:gd name="T35" fmla="*/ 795 h 7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38"/>
                                              <a:gd name="T55" fmla="*/ 0 h 795"/>
                                              <a:gd name="T56" fmla="*/ 438 w 438"/>
                                              <a:gd name="T57" fmla="*/ 795 h 7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38" h="795">
                                                <a:moveTo>
                                                  <a:pt x="72" y="0"/>
                                                </a:moveTo>
                                                <a:cubicBezTo>
                                                  <a:pt x="81" y="6"/>
                                                  <a:pt x="93" y="9"/>
                                                  <a:pt x="99" y="18"/>
                                                </a:cubicBezTo>
                                                <a:cubicBezTo>
                                                  <a:pt x="109" y="34"/>
                                                  <a:pt x="118" y="73"/>
                                                  <a:pt x="118" y="73"/>
                                                </a:cubicBezTo>
                                                <a:cubicBezTo>
                                                  <a:pt x="115" y="103"/>
                                                  <a:pt x="123" y="137"/>
                                                  <a:pt x="108" y="164"/>
                                                </a:cubicBezTo>
                                                <a:cubicBezTo>
                                                  <a:pt x="101" y="177"/>
                                                  <a:pt x="76" y="164"/>
                                                  <a:pt x="63" y="173"/>
                                                </a:cubicBezTo>
                                                <a:cubicBezTo>
                                                  <a:pt x="47" y="184"/>
                                                  <a:pt x="51" y="210"/>
                                                  <a:pt x="44" y="228"/>
                                                </a:cubicBezTo>
                                                <a:cubicBezTo>
                                                  <a:pt x="47" y="243"/>
                                                  <a:pt x="48" y="259"/>
                                                  <a:pt x="54" y="274"/>
                                                </a:cubicBezTo>
                                                <a:cubicBezTo>
                                                  <a:pt x="69" y="314"/>
                                                  <a:pt x="97" y="327"/>
                                                  <a:pt x="35" y="347"/>
                                                </a:cubicBezTo>
                                                <a:cubicBezTo>
                                                  <a:pt x="17" y="401"/>
                                                  <a:pt x="0" y="473"/>
                                                  <a:pt x="63" y="493"/>
                                                </a:cubicBezTo>
                                                <a:cubicBezTo>
                                                  <a:pt x="69" y="499"/>
                                                  <a:pt x="78" y="504"/>
                                                  <a:pt x="81" y="512"/>
                                                </a:cubicBezTo>
                                                <a:cubicBezTo>
                                                  <a:pt x="87" y="526"/>
                                                  <a:pt x="80" y="545"/>
                                                  <a:pt x="90" y="557"/>
                                                </a:cubicBezTo>
                                                <a:cubicBezTo>
                                                  <a:pt x="98" y="567"/>
                                                  <a:pt x="115" y="563"/>
                                                  <a:pt x="127" y="566"/>
                                                </a:cubicBezTo>
                                                <a:cubicBezTo>
                                                  <a:pt x="162" y="603"/>
                                                  <a:pt x="209" y="577"/>
                                                  <a:pt x="246" y="612"/>
                                                </a:cubicBezTo>
                                                <a:cubicBezTo>
                                                  <a:pt x="249" y="633"/>
                                                  <a:pt x="245" y="657"/>
                                                  <a:pt x="255" y="676"/>
                                                </a:cubicBezTo>
                                                <a:cubicBezTo>
                                                  <a:pt x="259" y="685"/>
                                                  <a:pt x="274" y="680"/>
                                                  <a:pt x="282" y="685"/>
                                                </a:cubicBezTo>
                                                <a:cubicBezTo>
                                                  <a:pt x="297" y="694"/>
                                                  <a:pt x="306" y="710"/>
                                                  <a:pt x="319" y="722"/>
                                                </a:cubicBezTo>
                                                <a:cubicBezTo>
                                                  <a:pt x="325" y="740"/>
                                                  <a:pt x="318" y="773"/>
                                                  <a:pt x="337" y="777"/>
                                                </a:cubicBezTo>
                                                <a:cubicBezTo>
                                                  <a:pt x="372" y="784"/>
                                                  <a:pt x="403" y="795"/>
                                                  <a:pt x="438" y="795"/>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31" name="Freeform 40"/>
                                        <p:cNvSpPr>
                                          <a:spLocks/>
                                        </p:cNvSpPr>
                                        <p:nvPr/>
                                      </p:nvSpPr>
                                      <p:spPr bwMode="auto">
                                        <a:xfrm>
                                          <a:off x="3163" y="2551"/>
                                          <a:ext cx="250" cy="408"/>
                                        </a:xfrm>
                                        <a:custGeom>
                                          <a:avLst/>
                                          <a:gdLst>
                                            <a:gd name="T0" fmla="*/ 0 w 250"/>
                                            <a:gd name="T1" fmla="*/ 0 h 408"/>
                                            <a:gd name="T2" fmla="*/ 10 w 250"/>
                                            <a:gd name="T3" fmla="*/ 55 h 408"/>
                                            <a:gd name="T4" fmla="*/ 37 w 250"/>
                                            <a:gd name="T5" fmla="*/ 64 h 408"/>
                                            <a:gd name="T6" fmla="*/ 46 w 250"/>
                                            <a:gd name="T7" fmla="*/ 100 h 408"/>
                                            <a:gd name="T8" fmla="*/ 64 w 250"/>
                                            <a:gd name="T9" fmla="*/ 119 h 408"/>
                                            <a:gd name="T10" fmla="*/ 74 w 250"/>
                                            <a:gd name="T11" fmla="*/ 146 h 408"/>
                                            <a:gd name="T12" fmla="*/ 92 w 250"/>
                                            <a:gd name="T13" fmla="*/ 174 h 408"/>
                                            <a:gd name="T14" fmla="*/ 55 w 250"/>
                                            <a:gd name="T15" fmla="*/ 183 h 408"/>
                                            <a:gd name="T16" fmla="*/ 74 w 250"/>
                                            <a:gd name="T17" fmla="*/ 228 h 408"/>
                                            <a:gd name="T18" fmla="*/ 55 w 250"/>
                                            <a:gd name="T19" fmla="*/ 247 h 408"/>
                                            <a:gd name="T20" fmla="*/ 37 w 250"/>
                                            <a:gd name="T21" fmla="*/ 274 h 408"/>
                                            <a:gd name="T22" fmla="*/ 46 w 250"/>
                                            <a:gd name="T23" fmla="*/ 320 h 408"/>
                                            <a:gd name="T24" fmla="*/ 74 w 250"/>
                                            <a:gd name="T25" fmla="*/ 329 h 408"/>
                                            <a:gd name="T26" fmla="*/ 83 w 250"/>
                                            <a:gd name="T27" fmla="*/ 366 h 408"/>
                                            <a:gd name="T28" fmla="*/ 202 w 250"/>
                                            <a:gd name="T29" fmla="*/ 402 h 408"/>
                                            <a:gd name="T30" fmla="*/ 247 w 250"/>
                                            <a:gd name="T31" fmla="*/ 384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0"/>
                                            <a:gd name="T49" fmla="*/ 0 h 408"/>
                                            <a:gd name="T50" fmla="*/ 250 w 250"/>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0" h="408">
                                              <a:moveTo>
                                                <a:pt x="0" y="0"/>
                                              </a:moveTo>
                                              <a:cubicBezTo>
                                                <a:pt x="3" y="18"/>
                                                <a:pt x="1" y="39"/>
                                                <a:pt x="10" y="55"/>
                                              </a:cubicBezTo>
                                              <a:cubicBezTo>
                                                <a:pt x="15" y="63"/>
                                                <a:pt x="31" y="57"/>
                                                <a:pt x="37" y="64"/>
                                              </a:cubicBezTo>
                                              <a:cubicBezTo>
                                                <a:pt x="45" y="74"/>
                                                <a:pt x="41" y="89"/>
                                                <a:pt x="46" y="100"/>
                                              </a:cubicBezTo>
                                              <a:cubicBezTo>
                                                <a:pt x="50" y="108"/>
                                                <a:pt x="58" y="113"/>
                                                <a:pt x="64" y="119"/>
                                              </a:cubicBezTo>
                                              <a:cubicBezTo>
                                                <a:pt x="67" y="128"/>
                                                <a:pt x="70" y="137"/>
                                                <a:pt x="74" y="146"/>
                                              </a:cubicBezTo>
                                              <a:cubicBezTo>
                                                <a:pt x="79" y="156"/>
                                                <a:pt x="97" y="164"/>
                                                <a:pt x="92" y="174"/>
                                              </a:cubicBezTo>
                                              <a:cubicBezTo>
                                                <a:pt x="86" y="185"/>
                                                <a:pt x="67" y="180"/>
                                                <a:pt x="55" y="183"/>
                                              </a:cubicBezTo>
                                              <a:cubicBezTo>
                                                <a:pt x="27" y="266"/>
                                                <a:pt x="56" y="152"/>
                                                <a:pt x="74" y="228"/>
                                              </a:cubicBezTo>
                                              <a:cubicBezTo>
                                                <a:pt x="76" y="237"/>
                                                <a:pt x="61" y="240"/>
                                                <a:pt x="55" y="247"/>
                                              </a:cubicBezTo>
                                              <a:cubicBezTo>
                                                <a:pt x="48" y="255"/>
                                                <a:pt x="43" y="265"/>
                                                <a:pt x="37" y="274"/>
                                              </a:cubicBezTo>
                                              <a:cubicBezTo>
                                                <a:pt x="40" y="289"/>
                                                <a:pt x="37" y="307"/>
                                                <a:pt x="46" y="320"/>
                                              </a:cubicBezTo>
                                              <a:cubicBezTo>
                                                <a:pt x="51" y="328"/>
                                                <a:pt x="68" y="321"/>
                                                <a:pt x="74" y="329"/>
                                              </a:cubicBezTo>
                                              <a:cubicBezTo>
                                                <a:pt x="82" y="339"/>
                                                <a:pt x="75" y="356"/>
                                                <a:pt x="83" y="366"/>
                                              </a:cubicBezTo>
                                              <a:cubicBezTo>
                                                <a:pt x="98" y="385"/>
                                                <a:pt x="189" y="400"/>
                                                <a:pt x="202" y="402"/>
                                              </a:cubicBezTo>
                                              <a:cubicBezTo>
                                                <a:pt x="250" y="392"/>
                                                <a:pt x="247" y="408"/>
                                                <a:pt x="247" y="384"/>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29" name="Freeform 41"/>
                                      <p:cNvSpPr>
                                        <a:spLocks/>
                                      </p:cNvSpPr>
                                      <p:nvPr/>
                                    </p:nvSpPr>
                                    <p:spPr bwMode="auto">
                                      <a:xfrm>
                                        <a:off x="2313" y="3456"/>
                                        <a:ext cx="348" cy="183"/>
                                      </a:xfrm>
                                      <a:custGeom>
                                        <a:avLst/>
                                        <a:gdLst>
                                          <a:gd name="T0" fmla="*/ 348 w 348"/>
                                          <a:gd name="T1" fmla="*/ 183 h 183"/>
                                          <a:gd name="T2" fmla="*/ 210 w 348"/>
                                          <a:gd name="T3" fmla="*/ 137 h 183"/>
                                          <a:gd name="T4" fmla="*/ 183 w 348"/>
                                          <a:gd name="T5" fmla="*/ 119 h 183"/>
                                          <a:gd name="T6" fmla="*/ 128 w 348"/>
                                          <a:gd name="T7" fmla="*/ 101 h 183"/>
                                          <a:gd name="T8" fmla="*/ 37 w 348"/>
                                          <a:gd name="T9" fmla="*/ 55 h 183"/>
                                          <a:gd name="T10" fmla="*/ 0 w 348"/>
                                          <a:gd name="T11" fmla="*/ 0 h 183"/>
                                          <a:gd name="T12" fmla="*/ 0 60000 65536"/>
                                          <a:gd name="T13" fmla="*/ 0 60000 65536"/>
                                          <a:gd name="T14" fmla="*/ 0 60000 65536"/>
                                          <a:gd name="T15" fmla="*/ 0 60000 65536"/>
                                          <a:gd name="T16" fmla="*/ 0 60000 65536"/>
                                          <a:gd name="T17" fmla="*/ 0 60000 65536"/>
                                          <a:gd name="T18" fmla="*/ 0 w 348"/>
                                          <a:gd name="T19" fmla="*/ 0 h 183"/>
                                          <a:gd name="T20" fmla="*/ 348 w 348"/>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348" h="183">
                                            <a:moveTo>
                                              <a:pt x="348" y="183"/>
                                            </a:moveTo>
                                            <a:cubicBezTo>
                                              <a:pt x="294" y="132"/>
                                              <a:pt x="318" y="147"/>
                                              <a:pt x="210" y="137"/>
                                            </a:cubicBezTo>
                                            <a:cubicBezTo>
                                              <a:pt x="201" y="131"/>
                                              <a:pt x="193" y="123"/>
                                              <a:pt x="183" y="119"/>
                                            </a:cubicBezTo>
                                            <a:cubicBezTo>
                                              <a:pt x="165" y="111"/>
                                              <a:pt x="128" y="101"/>
                                              <a:pt x="128" y="101"/>
                                            </a:cubicBezTo>
                                            <a:cubicBezTo>
                                              <a:pt x="98" y="70"/>
                                              <a:pt x="80" y="64"/>
                                              <a:pt x="37" y="55"/>
                                            </a:cubicBezTo>
                                            <a:cubicBezTo>
                                              <a:pt x="18" y="37"/>
                                              <a:pt x="0" y="28"/>
                                              <a:pt x="0" y="0"/>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27" name="Freeform 42"/>
                                    <p:cNvSpPr>
                                      <a:spLocks/>
                                    </p:cNvSpPr>
                                    <p:nvPr/>
                                  </p:nvSpPr>
                                  <p:spPr bwMode="auto">
                                    <a:xfrm>
                                      <a:off x="2447" y="3191"/>
                                      <a:ext cx="579" cy="475"/>
                                    </a:xfrm>
                                    <a:custGeom>
                                      <a:avLst/>
                                      <a:gdLst>
                                        <a:gd name="T0" fmla="*/ 433 w 579"/>
                                        <a:gd name="T1" fmla="*/ 0 h 475"/>
                                        <a:gd name="T2" fmla="*/ 287 w 579"/>
                                        <a:gd name="T3" fmla="*/ 55 h 475"/>
                                        <a:gd name="T4" fmla="*/ 186 w 579"/>
                                        <a:gd name="T5" fmla="*/ 46 h 475"/>
                                        <a:gd name="T6" fmla="*/ 195 w 579"/>
                                        <a:gd name="T7" fmla="*/ 219 h 475"/>
                                        <a:gd name="T8" fmla="*/ 232 w 579"/>
                                        <a:gd name="T9" fmla="*/ 228 h 475"/>
                                        <a:gd name="T10" fmla="*/ 250 w 579"/>
                                        <a:gd name="T11" fmla="*/ 247 h 475"/>
                                        <a:gd name="T12" fmla="*/ 287 w 579"/>
                                        <a:gd name="T13" fmla="*/ 238 h 475"/>
                                        <a:gd name="T14" fmla="*/ 332 w 579"/>
                                        <a:gd name="T15" fmla="*/ 219 h 475"/>
                                        <a:gd name="T16" fmla="*/ 406 w 579"/>
                                        <a:gd name="T17" fmla="*/ 265 h 475"/>
                                        <a:gd name="T18" fmla="*/ 488 w 579"/>
                                        <a:gd name="T19" fmla="*/ 228 h 475"/>
                                        <a:gd name="T20" fmla="*/ 570 w 579"/>
                                        <a:gd name="T21" fmla="*/ 219 h 475"/>
                                        <a:gd name="T22" fmla="*/ 579 w 579"/>
                                        <a:gd name="T23" fmla="*/ 192 h 475"/>
                                        <a:gd name="T24" fmla="*/ 524 w 579"/>
                                        <a:gd name="T25" fmla="*/ 91 h 475"/>
                                        <a:gd name="T26" fmla="*/ 570 w 579"/>
                                        <a:gd name="T27" fmla="*/ 201 h 475"/>
                                        <a:gd name="T28" fmla="*/ 479 w 579"/>
                                        <a:gd name="T29" fmla="*/ 219 h 475"/>
                                        <a:gd name="T30" fmla="*/ 424 w 579"/>
                                        <a:gd name="T31" fmla="*/ 228 h 475"/>
                                        <a:gd name="T32" fmla="*/ 387 w 579"/>
                                        <a:gd name="T33" fmla="*/ 265 h 475"/>
                                        <a:gd name="T34" fmla="*/ 342 w 579"/>
                                        <a:gd name="T35" fmla="*/ 228 h 475"/>
                                        <a:gd name="T36" fmla="*/ 314 w 579"/>
                                        <a:gd name="T37" fmla="*/ 219 h 475"/>
                                        <a:gd name="T38" fmla="*/ 287 w 579"/>
                                        <a:gd name="T39" fmla="*/ 228 h 475"/>
                                        <a:gd name="T40" fmla="*/ 268 w 579"/>
                                        <a:gd name="T41" fmla="*/ 247 h 475"/>
                                        <a:gd name="T42" fmla="*/ 204 w 579"/>
                                        <a:gd name="T43" fmla="*/ 265 h 475"/>
                                        <a:gd name="T44" fmla="*/ 195 w 579"/>
                                        <a:gd name="T45" fmla="*/ 338 h 475"/>
                                        <a:gd name="T46" fmla="*/ 214 w 579"/>
                                        <a:gd name="T47" fmla="*/ 439 h 475"/>
                                        <a:gd name="T48" fmla="*/ 195 w 579"/>
                                        <a:gd name="T49" fmla="*/ 420 h 475"/>
                                        <a:gd name="T50" fmla="*/ 186 w 579"/>
                                        <a:gd name="T51" fmla="*/ 366 h 475"/>
                                        <a:gd name="T52" fmla="*/ 195 w 579"/>
                                        <a:gd name="T53" fmla="*/ 448 h 475"/>
                                        <a:gd name="T54" fmla="*/ 95 w 579"/>
                                        <a:gd name="T55" fmla="*/ 256 h 475"/>
                                        <a:gd name="T56" fmla="*/ 76 w 579"/>
                                        <a:gd name="T57" fmla="*/ 201 h 475"/>
                                        <a:gd name="T58" fmla="*/ 12 w 579"/>
                                        <a:gd name="T59" fmla="*/ 146 h 475"/>
                                        <a:gd name="T60" fmla="*/ 3 w 579"/>
                                        <a:gd name="T61" fmla="*/ 91 h 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9"/>
                                        <a:gd name="T94" fmla="*/ 0 h 475"/>
                                        <a:gd name="T95" fmla="*/ 579 w 579"/>
                                        <a:gd name="T96" fmla="*/ 475 h 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9" h="475">
                                          <a:moveTo>
                                            <a:pt x="433" y="0"/>
                                          </a:moveTo>
                                          <a:cubicBezTo>
                                            <a:pt x="378" y="37"/>
                                            <a:pt x="357" y="46"/>
                                            <a:pt x="287" y="55"/>
                                          </a:cubicBezTo>
                                          <a:cubicBezTo>
                                            <a:pt x="246" y="47"/>
                                            <a:pt x="224" y="32"/>
                                            <a:pt x="186" y="46"/>
                                          </a:cubicBezTo>
                                          <a:cubicBezTo>
                                            <a:pt x="189" y="104"/>
                                            <a:pt x="181" y="163"/>
                                            <a:pt x="195" y="219"/>
                                          </a:cubicBezTo>
                                          <a:cubicBezTo>
                                            <a:pt x="198" y="231"/>
                                            <a:pt x="221" y="222"/>
                                            <a:pt x="232" y="228"/>
                                          </a:cubicBezTo>
                                          <a:cubicBezTo>
                                            <a:pt x="240" y="232"/>
                                            <a:pt x="244" y="241"/>
                                            <a:pt x="250" y="247"/>
                                          </a:cubicBezTo>
                                          <a:cubicBezTo>
                                            <a:pt x="262" y="244"/>
                                            <a:pt x="277" y="246"/>
                                            <a:pt x="287" y="238"/>
                                          </a:cubicBezTo>
                                          <a:cubicBezTo>
                                            <a:pt x="328" y="205"/>
                                            <a:pt x="251" y="199"/>
                                            <a:pt x="332" y="219"/>
                                          </a:cubicBezTo>
                                          <a:cubicBezTo>
                                            <a:pt x="355" y="242"/>
                                            <a:pt x="374" y="255"/>
                                            <a:pt x="406" y="265"/>
                                          </a:cubicBezTo>
                                          <a:cubicBezTo>
                                            <a:pt x="424" y="212"/>
                                            <a:pt x="429" y="218"/>
                                            <a:pt x="488" y="228"/>
                                          </a:cubicBezTo>
                                          <a:cubicBezTo>
                                            <a:pt x="515" y="225"/>
                                            <a:pt x="544" y="229"/>
                                            <a:pt x="570" y="219"/>
                                          </a:cubicBezTo>
                                          <a:cubicBezTo>
                                            <a:pt x="579" y="216"/>
                                            <a:pt x="579" y="201"/>
                                            <a:pt x="579" y="192"/>
                                          </a:cubicBezTo>
                                          <a:cubicBezTo>
                                            <a:pt x="579" y="162"/>
                                            <a:pt x="544" y="111"/>
                                            <a:pt x="524" y="91"/>
                                          </a:cubicBezTo>
                                          <a:cubicBezTo>
                                            <a:pt x="538" y="130"/>
                                            <a:pt x="557" y="162"/>
                                            <a:pt x="570" y="201"/>
                                          </a:cubicBezTo>
                                          <a:cubicBezTo>
                                            <a:pt x="551" y="258"/>
                                            <a:pt x="574" y="219"/>
                                            <a:pt x="479" y="219"/>
                                          </a:cubicBezTo>
                                          <a:cubicBezTo>
                                            <a:pt x="460" y="219"/>
                                            <a:pt x="442" y="225"/>
                                            <a:pt x="424" y="228"/>
                                          </a:cubicBezTo>
                                          <a:cubicBezTo>
                                            <a:pt x="423" y="229"/>
                                            <a:pt x="390" y="265"/>
                                            <a:pt x="387" y="265"/>
                                          </a:cubicBezTo>
                                          <a:cubicBezTo>
                                            <a:pt x="367" y="265"/>
                                            <a:pt x="356" y="236"/>
                                            <a:pt x="342" y="228"/>
                                          </a:cubicBezTo>
                                          <a:cubicBezTo>
                                            <a:pt x="334" y="223"/>
                                            <a:pt x="323" y="222"/>
                                            <a:pt x="314" y="219"/>
                                          </a:cubicBezTo>
                                          <a:cubicBezTo>
                                            <a:pt x="305" y="222"/>
                                            <a:pt x="295" y="223"/>
                                            <a:pt x="287" y="228"/>
                                          </a:cubicBezTo>
                                          <a:cubicBezTo>
                                            <a:pt x="279" y="233"/>
                                            <a:pt x="276" y="243"/>
                                            <a:pt x="268" y="247"/>
                                          </a:cubicBezTo>
                                          <a:cubicBezTo>
                                            <a:pt x="248" y="257"/>
                                            <a:pt x="225" y="258"/>
                                            <a:pt x="204" y="265"/>
                                          </a:cubicBezTo>
                                          <a:cubicBezTo>
                                            <a:pt x="201" y="289"/>
                                            <a:pt x="201" y="314"/>
                                            <a:pt x="195" y="338"/>
                                          </a:cubicBezTo>
                                          <a:cubicBezTo>
                                            <a:pt x="184" y="380"/>
                                            <a:pt x="140" y="415"/>
                                            <a:pt x="214" y="439"/>
                                          </a:cubicBezTo>
                                          <a:cubicBezTo>
                                            <a:pt x="208" y="433"/>
                                            <a:pt x="198" y="428"/>
                                            <a:pt x="195" y="420"/>
                                          </a:cubicBezTo>
                                          <a:cubicBezTo>
                                            <a:pt x="188" y="403"/>
                                            <a:pt x="186" y="348"/>
                                            <a:pt x="186" y="366"/>
                                          </a:cubicBezTo>
                                          <a:cubicBezTo>
                                            <a:pt x="186" y="393"/>
                                            <a:pt x="195" y="475"/>
                                            <a:pt x="195" y="448"/>
                                          </a:cubicBezTo>
                                          <a:cubicBezTo>
                                            <a:pt x="195" y="332"/>
                                            <a:pt x="204" y="278"/>
                                            <a:pt x="95" y="256"/>
                                          </a:cubicBezTo>
                                          <a:cubicBezTo>
                                            <a:pt x="94" y="252"/>
                                            <a:pt x="79" y="205"/>
                                            <a:pt x="76" y="201"/>
                                          </a:cubicBezTo>
                                          <a:cubicBezTo>
                                            <a:pt x="69" y="193"/>
                                            <a:pt x="24" y="157"/>
                                            <a:pt x="12" y="146"/>
                                          </a:cubicBezTo>
                                          <a:cubicBezTo>
                                            <a:pt x="0" y="110"/>
                                            <a:pt x="3" y="128"/>
                                            <a:pt x="3" y="91"/>
                                          </a:cubicBezTo>
                                        </a:path>
                                      </a:pathLst>
                                    </a:cu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25" name="Oval 43"/>
                                  <p:cNvSpPr>
                                    <a:spLocks noChangeArrowheads="1"/>
                                  </p:cNvSpPr>
                                  <p:nvPr/>
                                </p:nvSpPr>
                                <p:spPr bwMode="auto">
                                  <a:xfrm>
                                    <a:off x="2832" y="1008"/>
                                    <a:ext cx="52" cy="48"/>
                                  </a:xfrm>
                                  <a:prstGeom prst="ellipse">
                                    <a:avLst/>
                                  </a:prstGeom>
                                  <a:solidFill>
                                    <a:srgbClr val="FF0000">
                                      <a:alpha val="0"/>
                                    </a:srgbClr>
                                  </a:solidFill>
                                  <a:ln w="9525">
                                    <a:solidFill>
                                      <a:srgbClr val="800080"/>
                                    </a:solidFill>
                                    <a:round/>
                                    <a:headEnd/>
                                    <a:tailEnd/>
                                  </a:ln>
                                </p:spPr>
                                <p:txBody>
                                  <a:bodyPr wrap="none"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grpSp>
                            <p:sp>
                              <p:nvSpPr>
                                <p:cNvPr id="4123" name="Oval 44"/>
                                <p:cNvSpPr>
                                  <a:spLocks noChangeArrowheads="1"/>
                                </p:cNvSpPr>
                                <p:nvPr/>
                              </p:nvSpPr>
                              <p:spPr bwMode="auto">
                                <a:xfrm>
                                  <a:off x="3888" y="3120"/>
                                  <a:ext cx="48" cy="48"/>
                                </a:xfrm>
                                <a:prstGeom prst="ellipse">
                                  <a:avLst/>
                                </a:prstGeom>
                                <a:solidFill>
                                  <a:srgbClr val="FF0000">
                                    <a:alpha val="0"/>
                                  </a:srgbClr>
                                </a:solidFill>
                                <a:ln w="9525">
                                  <a:solidFill>
                                    <a:srgbClr val="993366"/>
                                  </a:solidFill>
                                  <a:round/>
                                  <a:headEnd/>
                                  <a:tailEnd/>
                                </a:ln>
                              </p:spPr>
                              <p:txBody>
                                <a:bodyPr wrap="none"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grpSp>
                          <p:sp>
                            <p:nvSpPr>
                              <p:cNvPr id="57389" name="AutoShape 45"/>
                              <p:cNvSpPr>
                                <a:spLocks noChangeArrowheads="1"/>
                              </p:cNvSpPr>
                              <p:nvPr/>
                            </p:nvSpPr>
                            <p:spPr bwMode="auto">
                              <a:xfrm>
                                <a:off x="2544" y="912"/>
                                <a:ext cx="48" cy="48"/>
                              </a:xfrm>
                              <a:prstGeom prst="star5">
                                <a:avLst/>
                              </a:prstGeom>
                              <a:solidFill>
                                <a:srgbClr val="FF3300">
                                  <a:alpha val="0"/>
                                </a:srgbClr>
                              </a:solidFill>
                              <a:ln w="9525">
                                <a:solidFill>
                                  <a:srgbClr val="FF0000"/>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Arial"/>
                                  <a:sym typeface="Arial"/>
                                </a:endParaRPr>
                              </a:p>
                            </p:txBody>
                          </p:sp>
                        </p:grpSp>
                        <p:sp>
                          <p:nvSpPr>
                            <p:cNvPr id="4119" name="Oval 46"/>
                            <p:cNvSpPr>
                              <a:spLocks noChangeArrowheads="1"/>
                            </p:cNvSpPr>
                            <p:nvPr/>
                          </p:nvSpPr>
                          <p:spPr bwMode="auto">
                            <a:xfrm>
                              <a:off x="1728" y="1488"/>
                              <a:ext cx="52" cy="48"/>
                            </a:xfrm>
                            <a:prstGeom prst="ellipse">
                              <a:avLst/>
                            </a:prstGeom>
                            <a:solidFill>
                              <a:srgbClr val="FF0000">
                                <a:alpha val="0"/>
                              </a:srgbClr>
                            </a:solidFill>
                            <a:ln w="9525">
                              <a:solidFill>
                                <a:srgbClr val="800080"/>
                              </a:solidFill>
                              <a:round/>
                              <a:headEnd/>
                              <a:tailEnd/>
                            </a:ln>
                          </p:spPr>
                          <p:txBody>
                            <a:bodyPr wrap="none"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grpSp>
                      <p:sp>
                        <p:nvSpPr>
                          <p:cNvPr id="4117" name="Oval 47"/>
                          <p:cNvSpPr>
                            <a:spLocks noChangeArrowheads="1"/>
                          </p:cNvSpPr>
                          <p:nvPr/>
                        </p:nvSpPr>
                        <p:spPr bwMode="auto">
                          <a:xfrm>
                            <a:off x="2688" y="2256"/>
                            <a:ext cx="52" cy="48"/>
                          </a:xfrm>
                          <a:prstGeom prst="ellipse">
                            <a:avLst/>
                          </a:prstGeom>
                          <a:solidFill>
                            <a:srgbClr val="FF0000">
                              <a:alpha val="0"/>
                            </a:srgbClr>
                          </a:solidFill>
                          <a:ln w="9525">
                            <a:solidFill>
                              <a:srgbClr val="800080"/>
                            </a:solidFill>
                            <a:round/>
                            <a:headEnd/>
                            <a:tailEnd/>
                          </a:ln>
                        </p:spPr>
                        <p:txBody>
                          <a:bodyPr wrap="none"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grpSp>
                    <p:sp>
                      <p:nvSpPr>
                        <p:cNvPr id="4115" name="Oval 48"/>
                        <p:cNvSpPr>
                          <a:spLocks noChangeArrowheads="1"/>
                        </p:cNvSpPr>
                        <p:nvPr/>
                      </p:nvSpPr>
                      <p:spPr bwMode="auto">
                        <a:xfrm>
                          <a:off x="2256" y="3648"/>
                          <a:ext cx="52" cy="48"/>
                        </a:xfrm>
                        <a:prstGeom prst="ellipse">
                          <a:avLst/>
                        </a:prstGeom>
                        <a:solidFill>
                          <a:srgbClr val="FF0000">
                            <a:alpha val="0"/>
                          </a:srgbClr>
                        </a:solidFill>
                        <a:ln w="9525">
                          <a:solidFill>
                            <a:srgbClr val="800080"/>
                          </a:solidFill>
                          <a:round/>
                          <a:headEnd/>
                          <a:tailEnd/>
                        </a:ln>
                      </p:spPr>
                      <p:txBody>
                        <a:bodyPr wrap="none" anchor="ct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mn-ea"/>
                            <a:cs typeface="Arial"/>
                            <a:sym typeface="Arial"/>
                          </a:endParaRPr>
                        </a:p>
                      </p:txBody>
                    </p:sp>
                  </p:grpSp>
                  <p:sp>
                    <p:nvSpPr>
                      <p:cNvPr id="4113" name="Text Box 49"/>
                      <p:cNvSpPr txBox="1">
                        <a:spLocks noChangeArrowheads="1"/>
                      </p:cNvSpPr>
                      <p:nvPr/>
                    </p:nvSpPr>
                    <p:spPr bwMode="auto">
                      <a:xfrm>
                        <a:off x="960" y="960"/>
                        <a:ext cx="39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HÀ NỘI</a:t>
                        </a:r>
                      </a:p>
                    </p:txBody>
                  </p:sp>
                </p:grpSp>
              </p:grpSp>
            </p:grpSp>
          </p:grpSp>
          <p:sp>
            <p:nvSpPr>
              <p:cNvPr id="4105" name="Text Box 50"/>
              <p:cNvSpPr txBox="1">
                <a:spLocks noChangeArrowheads="1"/>
              </p:cNvSpPr>
              <p:nvPr/>
            </p:nvSpPr>
            <p:spPr bwMode="auto">
              <a:xfrm>
                <a:off x="1681" y="3600"/>
                <a:ext cx="4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TP HCM</a:t>
                </a:r>
              </a:p>
            </p:txBody>
          </p:sp>
        </p:grpSp>
        <p:sp>
          <p:nvSpPr>
            <p:cNvPr id="4103" name="Text Box 51"/>
            <p:cNvSpPr txBox="1">
              <a:spLocks noChangeArrowheads="1"/>
            </p:cNvSpPr>
            <p:nvPr/>
          </p:nvSpPr>
          <p:spPr bwMode="auto">
            <a:xfrm>
              <a:off x="2545" y="3073"/>
              <a:ext cx="58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3300"/>
                  </a:solidFill>
                  <a:effectLst/>
                  <a:uLnTx/>
                  <a:uFillTx/>
                  <a:latin typeface="Bodoni MT Black" panose="02070A03080606020203" pitchFamily="18" charset="0"/>
                  <a:ea typeface="+mn-ea"/>
                  <a:cs typeface="Arial"/>
                  <a:sym typeface="Arial"/>
                </a:rPr>
                <a:t>NHA TRANG</a:t>
              </a:r>
            </a:p>
          </p:txBody>
        </p:sp>
      </p:grpSp>
      <p:sp>
        <p:nvSpPr>
          <p:cNvPr id="57396" name="Text Box 52"/>
          <p:cNvSpPr txBox="1">
            <a:spLocks noChangeArrowheads="1"/>
          </p:cNvSpPr>
          <p:nvPr/>
        </p:nvSpPr>
        <p:spPr bwMode="auto">
          <a:xfrm>
            <a:off x="72193" y="1954000"/>
            <a:ext cx="9144000" cy="984818"/>
          </a:xfrm>
          <a:prstGeom prst="rect">
            <a:avLst/>
          </a:prstGeom>
          <a:noFill/>
          <a:ln w="9525">
            <a:noFill/>
            <a:miter lim="800000"/>
            <a:headEnd/>
            <a:tailEnd/>
          </a:ln>
          <a:effectLst/>
        </p:spPr>
        <p:txBody>
          <a:bodyPr wrap="square" lIns="91374" tIns="45687" rIns="91374" bIns="45687">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ctr" defTabSz="914400" rtl="0" eaLnBrk="1" fontAlgn="auto" latinLnBrk="0" hangingPunct="1">
              <a:lnSpc>
                <a:spcPct val="100000"/>
              </a:lnSpc>
              <a:spcBef>
                <a:spcPts val="600"/>
              </a:spcBef>
              <a:spcAft>
                <a:spcPts val="0"/>
              </a:spcAft>
              <a:buClrTx/>
              <a:buSzTx/>
              <a:buFont typeface="Arial"/>
              <a:buNone/>
              <a:tabLst/>
              <a:defRPr/>
            </a:pPr>
            <a:r>
              <a:rPr kumimoji="0" lang="en-US" sz="4000" b="1" i="0" u="none" strike="noStrike" kern="1200" cap="none" spc="0" normalizeH="0" baseline="0" noProof="0">
                <a:ln>
                  <a:noFill/>
                </a:ln>
                <a:solidFill>
                  <a:schemeClr val="accent1">
                    <a:lumMod val="75000"/>
                  </a:schemeClr>
                </a:solidFill>
                <a:effectLst>
                  <a:outerShdw blurRad="38100" dist="38100" dir="2700000" algn="tl">
                    <a:srgbClr val="C0C0C0"/>
                  </a:outerShdw>
                </a:effectLst>
                <a:uLnTx/>
                <a:uFillTx/>
                <a:latin typeface="Times New Roman" panose="02020603050405020304" pitchFamily="18" charset="0"/>
                <a:ea typeface="+mn-ea"/>
                <a:cs typeface="Arial"/>
                <a:sym typeface="Arial"/>
              </a:rPr>
              <a:t>LỊCH SỬ 7</a:t>
            </a:r>
            <a:endParaRPr kumimoji="0" lang="en-US" sz="1800" b="1" i="0" u="none" strike="noStrike" kern="1200" cap="none" spc="0" normalizeH="0" baseline="0" noProof="0" dirty="0">
              <a:ln>
                <a:noFill/>
              </a:ln>
              <a:solidFill>
                <a:schemeClr val="accent1">
                  <a:lumMod val="75000"/>
                </a:schemeClr>
              </a:solidFill>
              <a:effectLst>
                <a:outerShdw blurRad="38100" dist="38100" dir="2700000" algn="tl">
                  <a:srgbClr val="C0C0C0"/>
                </a:outerShdw>
              </a:effectLst>
              <a:uLnTx/>
              <a:uFillTx/>
              <a:latin typeface="Times New Roman" panose="02020603050405020304" pitchFamily="18" charset="0"/>
              <a:ea typeface="+mn-ea"/>
              <a:cs typeface="Arial"/>
              <a:sym typeface="Arial"/>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CC"/>
              </a:solidFill>
              <a:effectLst>
                <a:outerShdw blurRad="38100" dist="38100" dir="2700000" algn="tl">
                  <a:srgbClr val="C0C0C0"/>
                </a:outerShdw>
              </a:effectLst>
              <a:uLnTx/>
              <a:uFillTx/>
              <a:latin typeface="Times New Roman" panose="02020603050405020304" pitchFamily="18" charset="0"/>
              <a:ea typeface="+mn-ea"/>
              <a:cs typeface="Arial"/>
              <a:sym typeface="Arial"/>
            </a:endParaRPr>
          </a:p>
        </p:txBody>
      </p:sp>
    </p:spTree>
    <p:extLst>
      <p:ext uri="{BB962C8B-B14F-4D97-AF65-F5344CB8AC3E}">
        <p14:creationId xmlns:p14="http://schemas.microsoft.com/office/powerpoint/2010/main" val="12563961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afterEffect">
                                  <p:stCondLst>
                                    <p:cond delay="0"/>
                                  </p:stCondLst>
                                  <p:endCondLst>
                                    <p:cond evt="onNext" delay="0">
                                      <p:tgtEl>
                                        <p:sldTgt/>
                                      </p:tgtEl>
                                    </p:cond>
                                  </p:endCondLst>
                                  <p:childTnLst>
                                    <p:animRot by="-21600000">
                                      <p:cBhvr>
                                        <p:cTn id="6" dur="20000" fill="hold"/>
                                        <p:tgtEl>
                                          <p:spTgt spid="5734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Xác định lại ranh giới Đại Việt- Champa qua các thời kỳ | Nghiên Cứu Lịch Sử">
            <a:extLst>
              <a:ext uri="{FF2B5EF4-FFF2-40B4-BE49-F238E27FC236}">
                <a16:creationId xmlns:a16="http://schemas.microsoft.com/office/drawing/2014/main" id="{CE88718C-6894-8B51-D397-5C5525964E8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96853" y="12027"/>
            <a:ext cx="4247147" cy="5600389"/>
          </a:xfrm>
          <a:prstGeom prst="rect">
            <a:avLst/>
          </a:prstGeom>
          <a:noFill/>
          <a:ln>
            <a:noFill/>
          </a:ln>
        </p:spPr>
      </p:pic>
      <p:pic>
        <p:nvPicPr>
          <p:cNvPr id="3" name="Picture 2">
            <a:extLst>
              <a:ext uri="{FF2B5EF4-FFF2-40B4-BE49-F238E27FC236}">
                <a16:creationId xmlns:a16="http://schemas.microsoft.com/office/drawing/2014/main" id="{7AA1A6D3-F6E7-9F42-8AC4-FF4DE5DA6F59}"/>
              </a:ext>
            </a:extLst>
          </p:cNvPr>
          <p:cNvPicPr>
            <a:picLocks noChangeAspect="1"/>
          </p:cNvPicPr>
          <p:nvPr/>
        </p:nvPicPr>
        <p:blipFill>
          <a:blip r:embed="rId3"/>
          <a:stretch>
            <a:fillRect/>
          </a:stretch>
        </p:blipFill>
        <p:spPr>
          <a:xfrm>
            <a:off x="0" y="0"/>
            <a:ext cx="5242306" cy="5167497"/>
          </a:xfrm>
          <a:prstGeom prst="rect">
            <a:avLst/>
          </a:prstGeom>
        </p:spPr>
      </p:pic>
    </p:spTree>
    <p:extLst>
      <p:ext uri="{BB962C8B-B14F-4D97-AF65-F5344CB8AC3E}">
        <p14:creationId xmlns:p14="http://schemas.microsoft.com/office/powerpoint/2010/main" val="28414294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45"/>
        <p:cNvGrpSpPr/>
        <p:nvPr/>
      </p:nvGrpSpPr>
      <p:grpSpPr>
        <a:xfrm>
          <a:off x="0" y="0"/>
          <a:ext cx="0" cy="0"/>
          <a:chOff x="0" y="0"/>
          <a:chExt cx="0" cy="0"/>
        </a:xfrm>
      </p:grpSpPr>
      <p:sp>
        <p:nvSpPr>
          <p:cNvPr id="1446" name="Google Shape;1446;p43"/>
          <p:cNvSpPr txBox="1">
            <a:spLocks noGrp="1"/>
          </p:cNvSpPr>
          <p:nvPr>
            <p:ph type="title"/>
          </p:nvPr>
        </p:nvSpPr>
        <p:spPr>
          <a:xfrm>
            <a:off x="664433" y="1835116"/>
            <a:ext cx="5976222" cy="1424678"/>
          </a:xfrm>
          <a:prstGeom prst="rect">
            <a:avLst/>
          </a:prstGeom>
        </p:spPr>
        <p:txBody>
          <a:bodyPr spcFirstLastPara="1" wrap="square" lIns="91421" tIns="91421" rIns="91421" bIns="91421" anchor="ctr" anchorCtr="0">
            <a:noAutofit/>
          </a:bodyPr>
          <a:lstStyle/>
          <a:p>
            <a:r>
              <a:rPr lang="en" sz="5400">
                <a:solidFill>
                  <a:srgbClr val="006C92"/>
                </a:solidFill>
                <a:latin typeface="#9Slide07 SVNAppleberry" panose="02040603050506020204" pitchFamily="18" charset="0"/>
              </a:rPr>
              <a:t>Vương quốc Chăm-pa và vùng Nam Bộ </a:t>
            </a:r>
            <a:br>
              <a:rPr lang="en" sz="5400">
                <a:solidFill>
                  <a:srgbClr val="006C92"/>
                </a:solidFill>
                <a:latin typeface="#9Slide07 SVNAppleberry" panose="02040603050506020204" pitchFamily="18" charset="0"/>
              </a:rPr>
            </a:br>
            <a:r>
              <a:rPr lang="en" sz="5400">
                <a:solidFill>
                  <a:srgbClr val="006C92"/>
                </a:solidFill>
                <a:latin typeface="#9Slide07 SVNAppleberry" panose="02040603050506020204" pitchFamily="18" charset="0"/>
              </a:rPr>
              <a:t>từ đầu thế kỉ X </a:t>
            </a:r>
            <a:br>
              <a:rPr lang="en" sz="5400">
                <a:solidFill>
                  <a:srgbClr val="006C92"/>
                </a:solidFill>
                <a:latin typeface="#9Slide07 SVNAppleberry" panose="02040603050506020204" pitchFamily="18" charset="0"/>
              </a:rPr>
            </a:br>
            <a:r>
              <a:rPr lang="en" sz="5400">
                <a:solidFill>
                  <a:srgbClr val="006C92"/>
                </a:solidFill>
                <a:latin typeface="#9Slide07 SVNAppleberry" panose="02040603050506020204" pitchFamily="18" charset="0"/>
              </a:rPr>
              <a:t>đến đầu thế kỉ XVI</a:t>
            </a:r>
            <a:endParaRPr sz="5400" dirty="0">
              <a:solidFill>
                <a:srgbClr val="006C92"/>
              </a:solidFill>
              <a:latin typeface="#9Slide07 SVNAppleberry" panose="02040603050506020204" pitchFamily="18" charset="0"/>
            </a:endParaRPr>
          </a:p>
        </p:txBody>
      </p:sp>
      <p:sp>
        <p:nvSpPr>
          <p:cNvPr id="1447" name="Google Shape;1447;p43"/>
          <p:cNvSpPr txBox="1">
            <a:spLocks noGrp="1"/>
          </p:cNvSpPr>
          <p:nvPr>
            <p:ph type="title" idx="2"/>
          </p:nvPr>
        </p:nvSpPr>
        <p:spPr>
          <a:xfrm>
            <a:off x="2189233" y="265495"/>
            <a:ext cx="3340438" cy="608980"/>
          </a:xfrm>
          <a:prstGeom prst="rect">
            <a:avLst/>
          </a:prstGeom>
        </p:spPr>
        <p:txBody>
          <a:bodyPr spcFirstLastPara="1" wrap="square" lIns="91421" tIns="91421" rIns="91421" bIns="91421" anchor="ctr" anchorCtr="0">
            <a:noAutofit/>
          </a:bodyPr>
          <a:lstStyle/>
          <a:p>
            <a:r>
              <a:rPr lang="en" sz="3600">
                <a:solidFill>
                  <a:srgbClr val="FF0000"/>
                </a:solidFill>
                <a:latin typeface="#9Slide03 Arima Madurai Black" panose="00000A00000000000000" pitchFamily="2" charset="0"/>
                <a:cs typeface="#9Slide03 Arima Madurai Black" panose="00000A00000000000000" pitchFamily="2" charset="0"/>
              </a:rPr>
              <a:t>Bài 18</a:t>
            </a:r>
            <a:endParaRPr sz="3600" dirty="0">
              <a:solidFill>
                <a:srgbClr val="FF0000"/>
              </a:solidFill>
              <a:latin typeface="#9Slide03 Arima Madurai Black" panose="00000A00000000000000" pitchFamily="2" charset="0"/>
              <a:cs typeface="#9Slide03 Arima Madurai Black" panose="00000A00000000000000" pitchFamily="2" charset="0"/>
            </a:endParaRPr>
          </a:p>
        </p:txBody>
      </p:sp>
      <p:grpSp>
        <p:nvGrpSpPr>
          <p:cNvPr id="14" name="Google Shape;1449;p43">
            <a:extLst>
              <a:ext uri="{FF2B5EF4-FFF2-40B4-BE49-F238E27FC236}">
                <a16:creationId xmlns:a16="http://schemas.microsoft.com/office/drawing/2014/main" id="{10C3B180-F9DE-4C54-B98F-747AA3C65042}"/>
              </a:ext>
            </a:extLst>
          </p:cNvPr>
          <p:cNvGrpSpPr/>
          <p:nvPr/>
        </p:nvGrpSpPr>
        <p:grpSpPr>
          <a:xfrm rot="15570011">
            <a:off x="-1266385" y="-1379625"/>
            <a:ext cx="2993151" cy="3200234"/>
            <a:chOff x="9395708" y="-2591285"/>
            <a:chExt cx="2431070" cy="2849374"/>
          </a:xfrm>
        </p:grpSpPr>
        <p:sp>
          <p:nvSpPr>
            <p:cNvPr id="15" name="Google Shape;1450;p43">
              <a:extLst>
                <a:ext uri="{FF2B5EF4-FFF2-40B4-BE49-F238E27FC236}">
                  <a16:creationId xmlns:a16="http://schemas.microsoft.com/office/drawing/2014/main" id="{827D1146-4B56-4F09-A39B-5CA5699B903B}"/>
                </a:ext>
              </a:extLst>
            </p:cNvPr>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1451;p43">
              <a:extLst>
                <a:ext uri="{FF2B5EF4-FFF2-40B4-BE49-F238E27FC236}">
                  <a16:creationId xmlns:a16="http://schemas.microsoft.com/office/drawing/2014/main" id="{08B16381-6656-403D-A241-19438F9B5850}"/>
                </a:ext>
              </a:extLst>
            </p:cNvPr>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1452;p43">
              <a:extLst>
                <a:ext uri="{FF2B5EF4-FFF2-40B4-BE49-F238E27FC236}">
                  <a16:creationId xmlns:a16="http://schemas.microsoft.com/office/drawing/2014/main" id="{4FC59619-3BCE-48A8-B67F-24EB9C0E335B}"/>
                </a:ext>
              </a:extLst>
            </p:cNvPr>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453;p43">
              <a:extLst>
                <a:ext uri="{FF2B5EF4-FFF2-40B4-BE49-F238E27FC236}">
                  <a16:creationId xmlns:a16="http://schemas.microsoft.com/office/drawing/2014/main" id="{F4FF7703-ABF9-4E8E-8FA2-C693C568196F}"/>
                </a:ext>
              </a:extLst>
            </p:cNvPr>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1454;p43">
              <a:extLst>
                <a:ext uri="{FF2B5EF4-FFF2-40B4-BE49-F238E27FC236}">
                  <a16:creationId xmlns:a16="http://schemas.microsoft.com/office/drawing/2014/main" id="{D3B5C6F0-41D6-465F-9B8F-8C25E65B2B6D}"/>
                </a:ext>
              </a:extLst>
            </p:cNvPr>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1455;p43">
              <a:extLst>
                <a:ext uri="{FF2B5EF4-FFF2-40B4-BE49-F238E27FC236}">
                  <a16:creationId xmlns:a16="http://schemas.microsoft.com/office/drawing/2014/main" id="{28B818BC-1823-42F0-B016-ED040A211400}"/>
                </a:ext>
              </a:extLst>
            </p:cNvPr>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1456;p43">
              <a:extLst>
                <a:ext uri="{FF2B5EF4-FFF2-40B4-BE49-F238E27FC236}">
                  <a16:creationId xmlns:a16="http://schemas.microsoft.com/office/drawing/2014/main" id="{16914630-523D-42C8-88F7-5A4325D1177C}"/>
                </a:ext>
              </a:extLst>
            </p:cNvPr>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1457;p43">
              <a:extLst>
                <a:ext uri="{FF2B5EF4-FFF2-40B4-BE49-F238E27FC236}">
                  <a16:creationId xmlns:a16="http://schemas.microsoft.com/office/drawing/2014/main" id="{7B1F58AA-EAA6-49EF-80A3-EE4B47737023}"/>
                </a:ext>
              </a:extLst>
            </p:cNvPr>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1458;p43">
              <a:extLst>
                <a:ext uri="{FF2B5EF4-FFF2-40B4-BE49-F238E27FC236}">
                  <a16:creationId xmlns:a16="http://schemas.microsoft.com/office/drawing/2014/main" id="{41F33FF5-5825-4386-8642-13C6E135FF50}"/>
                </a:ext>
              </a:extLst>
            </p:cNvPr>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1459;p43">
              <a:extLst>
                <a:ext uri="{FF2B5EF4-FFF2-40B4-BE49-F238E27FC236}">
                  <a16:creationId xmlns:a16="http://schemas.microsoft.com/office/drawing/2014/main" id="{0FC88FE3-2D9A-4C0B-B7A9-A361D2D0D154}"/>
                </a:ext>
              </a:extLst>
            </p:cNvPr>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 name="Google Shape;1460;p43">
              <a:extLst>
                <a:ext uri="{FF2B5EF4-FFF2-40B4-BE49-F238E27FC236}">
                  <a16:creationId xmlns:a16="http://schemas.microsoft.com/office/drawing/2014/main" id="{4CE23D44-B7F8-401F-AD48-2BA3FE3180F9}"/>
                </a:ext>
              </a:extLst>
            </p:cNvPr>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1461;p43">
              <a:extLst>
                <a:ext uri="{FF2B5EF4-FFF2-40B4-BE49-F238E27FC236}">
                  <a16:creationId xmlns:a16="http://schemas.microsoft.com/office/drawing/2014/main" id="{AE7DE4BA-F926-4D54-8AFD-DCC00E31AE35}"/>
                </a:ext>
              </a:extLst>
            </p:cNvPr>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1462;p43">
              <a:extLst>
                <a:ext uri="{FF2B5EF4-FFF2-40B4-BE49-F238E27FC236}">
                  <a16:creationId xmlns:a16="http://schemas.microsoft.com/office/drawing/2014/main" id="{3C087F42-2C35-4C7B-A1B4-80F871EC3B06}"/>
                </a:ext>
              </a:extLst>
            </p:cNvPr>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1463;p43">
              <a:extLst>
                <a:ext uri="{FF2B5EF4-FFF2-40B4-BE49-F238E27FC236}">
                  <a16:creationId xmlns:a16="http://schemas.microsoft.com/office/drawing/2014/main" id="{9DD321ED-4CDD-4C62-B93C-1E7732073915}"/>
                </a:ext>
              </a:extLst>
            </p:cNvPr>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1464;p43">
              <a:extLst>
                <a:ext uri="{FF2B5EF4-FFF2-40B4-BE49-F238E27FC236}">
                  <a16:creationId xmlns:a16="http://schemas.microsoft.com/office/drawing/2014/main" id="{91817D28-6A1A-41D6-B005-677FC7A5B661}"/>
                </a:ext>
              </a:extLst>
            </p:cNvPr>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 name="Google Shape;1465;p43">
              <a:extLst>
                <a:ext uri="{FF2B5EF4-FFF2-40B4-BE49-F238E27FC236}">
                  <a16:creationId xmlns:a16="http://schemas.microsoft.com/office/drawing/2014/main" id="{7E71F048-821F-4268-BFD7-C530FF1B42E1}"/>
                </a:ext>
              </a:extLst>
            </p:cNvPr>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 name="Google Shape;1466;p43">
              <a:extLst>
                <a:ext uri="{FF2B5EF4-FFF2-40B4-BE49-F238E27FC236}">
                  <a16:creationId xmlns:a16="http://schemas.microsoft.com/office/drawing/2014/main" id="{2341DD9F-E39B-4C45-BC69-273BD724DFD6}"/>
                </a:ext>
              </a:extLst>
            </p:cNvPr>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1467;p43">
              <a:extLst>
                <a:ext uri="{FF2B5EF4-FFF2-40B4-BE49-F238E27FC236}">
                  <a16:creationId xmlns:a16="http://schemas.microsoft.com/office/drawing/2014/main" id="{DD897FB0-1BBE-4171-8837-5E654A0A0B3C}"/>
                </a:ext>
              </a:extLst>
            </p:cNvPr>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1468;p43">
              <a:extLst>
                <a:ext uri="{FF2B5EF4-FFF2-40B4-BE49-F238E27FC236}">
                  <a16:creationId xmlns:a16="http://schemas.microsoft.com/office/drawing/2014/main" id="{FE700849-2AF8-4986-A0E6-0B49B99E63CB}"/>
                </a:ext>
              </a:extLst>
            </p:cNvPr>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1469;p43">
              <a:extLst>
                <a:ext uri="{FF2B5EF4-FFF2-40B4-BE49-F238E27FC236}">
                  <a16:creationId xmlns:a16="http://schemas.microsoft.com/office/drawing/2014/main" id="{6A46184D-BB14-48C5-84C6-261E8C5B6169}"/>
                </a:ext>
              </a:extLst>
            </p:cNvPr>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 name="Google Shape;1470;p43">
              <a:extLst>
                <a:ext uri="{FF2B5EF4-FFF2-40B4-BE49-F238E27FC236}">
                  <a16:creationId xmlns:a16="http://schemas.microsoft.com/office/drawing/2014/main" id="{75DEE818-7B51-46AA-A0CB-CD022BDA1DE4}"/>
                </a:ext>
              </a:extLst>
            </p:cNvPr>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 name="Google Shape;1471;p43">
              <a:extLst>
                <a:ext uri="{FF2B5EF4-FFF2-40B4-BE49-F238E27FC236}">
                  <a16:creationId xmlns:a16="http://schemas.microsoft.com/office/drawing/2014/main" id="{A52E57F9-6EFA-4462-9AF2-A01BB8F7BA34}"/>
                </a:ext>
              </a:extLst>
            </p:cNvPr>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 name="Google Shape;1472;p43">
              <a:extLst>
                <a:ext uri="{FF2B5EF4-FFF2-40B4-BE49-F238E27FC236}">
                  <a16:creationId xmlns:a16="http://schemas.microsoft.com/office/drawing/2014/main" id="{511FD878-CA13-431B-A2DB-3ACC1E30CEAC}"/>
                </a:ext>
              </a:extLst>
            </p:cNvPr>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 name="Google Shape;1473;p43">
              <a:extLst>
                <a:ext uri="{FF2B5EF4-FFF2-40B4-BE49-F238E27FC236}">
                  <a16:creationId xmlns:a16="http://schemas.microsoft.com/office/drawing/2014/main" id="{EEF360B2-89EE-47D7-BBDB-7147B6F2E0F9}"/>
                </a:ext>
              </a:extLst>
            </p:cNvPr>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1474;p43">
              <a:extLst>
                <a:ext uri="{FF2B5EF4-FFF2-40B4-BE49-F238E27FC236}">
                  <a16:creationId xmlns:a16="http://schemas.microsoft.com/office/drawing/2014/main" id="{C1D1D46B-5558-4BC2-B7D1-B85873ABD245}"/>
                </a:ext>
              </a:extLst>
            </p:cNvPr>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1475;p43">
              <a:extLst>
                <a:ext uri="{FF2B5EF4-FFF2-40B4-BE49-F238E27FC236}">
                  <a16:creationId xmlns:a16="http://schemas.microsoft.com/office/drawing/2014/main" id="{0F92405C-7852-4487-A958-2CE84727BD49}"/>
                </a:ext>
              </a:extLst>
            </p:cNvPr>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Google Shape;1476;p43">
              <a:extLst>
                <a:ext uri="{FF2B5EF4-FFF2-40B4-BE49-F238E27FC236}">
                  <a16:creationId xmlns:a16="http://schemas.microsoft.com/office/drawing/2014/main" id="{A3CC6878-586B-4F16-B54B-258E19432D40}"/>
                </a:ext>
              </a:extLst>
            </p:cNvPr>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Google Shape;1477;p43">
              <a:extLst>
                <a:ext uri="{FF2B5EF4-FFF2-40B4-BE49-F238E27FC236}">
                  <a16:creationId xmlns:a16="http://schemas.microsoft.com/office/drawing/2014/main" id="{18D70237-FAF6-45B8-AD24-2F963C22F9C5}"/>
                </a:ext>
              </a:extLst>
            </p:cNvPr>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 name="Google Shape;1478;p43">
              <a:extLst>
                <a:ext uri="{FF2B5EF4-FFF2-40B4-BE49-F238E27FC236}">
                  <a16:creationId xmlns:a16="http://schemas.microsoft.com/office/drawing/2014/main" id="{A3871758-D093-4C8B-B2C5-28374B610180}"/>
                </a:ext>
              </a:extLst>
            </p:cNvPr>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 name="Google Shape;1479;p43">
              <a:extLst>
                <a:ext uri="{FF2B5EF4-FFF2-40B4-BE49-F238E27FC236}">
                  <a16:creationId xmlns:a16="http://schemas.microsoft.com/office/drawing/2014/main" id="{DE2F3FDF-C9EA-4841-AFC3-57FD00672F30}"/>
                </a:ext>
              </a:extLst>
            </p:cNvPr>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 name="Google Shape;1480;p43">
              <a:extLst>
                <a:ext uri="{FF2B5EF4-FFF2-40B4-BE49-F238E27FC236}">
                  <a16:creationId xmlns:a16="http://schemas.microsoft.com/office/drawing/2014/main" id="{66556653-5EAF-455F-BF95-A29963873CD6}"/>
                </a:ext>
              </a:extLst>
            </p:cNvPr>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 name="Google Shape;1481;p43">
              <a:extLst>
                <a:ext uri="{FF2B5EF4-FFF2-40B4-BE49-F238E27FC236}">
                  <a16:creationId xmlns:a16="http://schemas.microsoft.com/office/drawing/2014/main" id="{D5D66F29-C01A-417D-86E4-3E2D28AEA310}"/>
                </a:ext>
              </a:extLst>
            </p:cNvPr>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68569" tIns="68569" rIns="68569" bIns="68569"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425" b="0" i="0" u="none" strike="noStrike" kern="0" cap="none" spc="0" normalizeH="0" baseline="0" noProof="0">
                <a:ln>
                  <a:noFill/>
                </a:ln>
                <a:solidFill>
                  <a:srgbClr val="000000"/>
                </a:solidFill>
                <a:effectLst/>
                <a:uLnTx/>
                <a:uFillTx/>
                <a:latin typeface="Arial"/>
                <a:ea typeface="+mn-ea"/>
                <a:cs typeface="Arial"/>
                <a:sym typeface="Arial"/>
              </a:endParaRPr>
            </a:p>
          </p:txBody>
        </p:sp>
      </p:grpSp>
      <p:pic>
        <p:nvPicPr>
          <p:cNvPr id="47" name="Picture 46" descr="thap duong long - thap cham binh dinh noi tieng - Quy Nhơn Tourist">
            <a:extLst>
              <a:ext uri="{FF2B5EF4-FFF2-40B4-BE49-F238E27FC236}">
                <a16:creationId xmlns:a16="http://schemas.microsoft.com/office/drawing/2014/main" id="{7F65AE45-4DFC-4BB7-1CCC-D120121DF2B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97054" y="14690"/>
            <a:ext cx="2875546" cy="2097160"/>
          </a:xfrm>
          <a:prstGeom prst="rect">
            <a:avLst/>
          </a:prstGeom>
          <a:noFill/>
          <a:ln>
            <a:noFill/>
          </a:ln>
        </p:spPr>
      </p:pic>
      <p:pic>
        <p:nvPicPr>
          <p:cNvPr id="53" name="Picture 52" descr="LỊCH SỬ CHAMPA - Lãnh Thổ Nhỏ Dần Và Biến Mất Qua Các Thời Kỳ...">
            <a:extLst>
              <a:ext uri="{FF2B5EF4-FFF2-40B4-BE49-F238E27FC236}">
                <a16:creationId xmlns:a16="http://schemas.microsoft.com/office/drawing/2014/main" id="{5694DE65-BDB9-CEA9-31FE-E5EBFA023D6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97054" y="2111850"/>
            <a:ext cx="3573376" cy="3016960"/>
          </a:xfrm>
          <a:prstGeom prst="rect">
            <a:avLst/>
          </a:prstGeom>
          <a:noFill/>
          <a:ln>
            <a:noFill/>
          </a:ln>
        </p:spPr>
      </p:pic>
      <p:pic>
        <p:nvPicPr>
          <p:cNvPr id="54" name="Picture 2">
            <a:extLst>
              <a:ext uri="{FF2B5EF4-FFF2-40B4-BE49-F238E27FC236}">
                <a16:creationId xmlns:a16="http://schemas.microsoft.com/office/drawing/2014/main" id="{296F75F3-BEC7-F512-FB20-6D65981BEB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7053" y="-266678"/>
            <a:ext cx="3573377" cy="6185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6167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1103" name="Google Shape;1103;p36"/>
          <p:cNvSpPr txBox="1">
            <a:spLocks noGrp="1"/>
          </p:cNvSpPr>
          <p:nvPr>
            <p:ph type="title"/>
          </p:nvPr>
        </p:nvSpPr>
        <p:spPr>
          <a:xfrm>
            <a:off x="-2" y="1442118"/>
            <a:ext cx="4260716" cy="1360008"/>
          </a:xfrm>
          <a:prstGeom prst="rect">
            <a:avLst/>
          </a:prstGeom>
        </p:spPr>
        <p:txBody>
          <a:bodyPr spcFirstLastPara="1" wrap="square" lIns="91425" tIns="91425" rIns="91425" bIns="91425" anchor="ctr" anchorCtr="0">
            <a:noAutofit/>
          </a:bodyPr>
          <a:lstStyle/>
          <a:p>
            <a:pPr algn="ctr"/>
            <a:r>
              <a:rPr lang="en-US" dirty="0">
                <a:solidFill>
                  <a:srgbClr val="00B050"/>
                </a:solidFill>
                <a:latin typeface="#9Slide03 AmpleSoft" panose="02000000000000000000" pitchFamily="2" charset="0"/>
              </a:rPr>
              <a:t>1</a:t>
            </a:r>
            <a:r>
              <a:rPr lang="en-US">
                <a:solidFill>
                  <a:srgbClr val="00B050"/>
                </a:solidFill>
                <a:latin typeface="#9Slide03 AmpleSoft" panose="02000000000000000000" pitchFamily="2" charset="0"/>
              </a:rPr>
              <a:t>. Vương quốc Chăm-pa từ thế kỉ X đến đầu thế kỉ XVI</a:t>
            </a:r>
            <a:endParaRPr lang="en-US" dirty="0">
              <a:solidFill>
                <a:srgbClr val="00B050"/>
              </a:solidFill>
              <a:latin typeface="#9Slide03 AmpleSoft" panose="02000000000000000000" pitchFamily="2" charset="0"/>
            </a:endParaRPr>
          </a:p>
        </p:txBody>
      </p:sp>
      <p:sp>
        <p:nvSpPr>
          <p:cNvPr id="1109" name="Google Shape;1109;p36"/>
          <p:cNvSpPr/>
          <p:nvPr/>
        </p:nvSpPr>
        <p:spPr>
          <a:xfrm>
            <a:off x="8349079" y="1400096"/>
            <a:ext cx="755906" cy="30486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10" name="Google Shape;1110;p36"/>
          <p:cNvSpPr/>
          <p:nvPr/>
        </p:nvSpPr>
        <p:spPr>
          <a:xfrm>
            <a:off x="4328127" y="247257"/>
            <a:ext cx="830002" cy="304885"/>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11" name="Google Shape;1111;p36"/>
          <p:cNvSpPr/>
          <p:nvPr/>
        </p:nvSpPr>
        <p:spPr>
          <a:xfrm>
            <a:off x="788829" y="232580"/>
            <a:ext cx="1196432" cy="439695"/>
          </a:xfrm>
          <a:custGeom>
            <a:avLst/>
            <a:gdLst/>
            <a:ahLst/>
            <a:cxnLst/>
            <a:rect l="l" t="t" r="r" b="b"/>
            <a:pathLst>
              <a:path w="26718" h="9819" extrusionOk="0">
                <a:moveTo>
                  <a:pt x="11824" y="0"/>
                </a:moveTo>
                <a:cubicBezTo>
                  <a:pt x="10639" y="0"/>
                  <a:pt x="9544" y="760"/>
                  <a:pt x="8815" y="2006"/>
                </a:cubicBezTo>
                <a:cubicBezTo>
                  <a:pt x="8268" y="1520"/>
                  <a:pt x="7569" y="1216"/>
                  <a:pt x="6839" y="1216"/>
                </a:cubicBezTo>
                <a:cubicBezTo>
                  <a:pt x="5046" y="1216"/>
                  <a:pt x="3556" y="2949"/>
                  <a:pt x="3070" y="5320"/>
                </a:cubicBezTo>
                <a:cubicBezTo>
                  <a:pt x="2888" y="5350"/>
                  <a:pt x="2705" y="5380"/>
                  <a:pt x="2553" y="5411"/>
                </a:cubicBezTo>
                <a:cubicBezTo>
                  <a:pt x="0" y="6019"/>
                  <a:pt x="486" y="9818"/>
                  <a:pt x="3101" y="9818"/>
                </a:cubicBezTo>
                <a:lnTo>
                  <a:pt x="23739" y="9818"/>
                </a:lnTo>
                <a:cubicBezTo>
                  <a:pt x="25715" y="9818"/>
                  <a:pt x="26718" y="7417"/>
                  <a:pt x="25320" y="6019"/>
                </a:cubicBezTo>
                <a:cubicBezTo>
                  <a:pt x="24529" y="5198"/>
                  <a:pt x="23435" y="4712"/>
                  <a:pt x="22280" y="4681"/>
                </a:cubicBezTo>
                <a:cubicBezTo>
                  <a:pt x="21763" y="4712"/>
                  <a:pt x="21247" y="4803"/>
                  <a:pt x="20760" y="5016"/>
                </a:cubicBezTo>
                <a:cubicBezTo>
                  <a:pt x="20061" y="2888"/>
                  <a:pt x="18359" y="1429"/>
                  <a:pt x="16383" y="1429"/>
                </a:cubicBezTo>
                <a:cubicBezTo>
                  <a:pt x="15776" y="1429"/>
                  <a:pt x="15228" y="1550"/>
                  <a:pt x="14681" y="1794"/>
                </a:cubicBezTo>
                <a:cubicBezTo>
                  <a:pt x="13982" y="669"/>
                  <a:pt x="12979" y="0"/>
                  <a:pt x="11824" y="0"/>
                </a:cubicBezTo>
                <a:close/>
              </a:path>
            </a:pathLst>
          </a:custGeom>
          <a:solidFill>
            <a:srgbClr val="FFFFFF"/>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50" name="Google Shape;2482;p54">
            <a:extLst>
              <a:ext uri="{FF2B5EF4-FFF2-40B4-BE49-F238E27FC236}">
                <a16:creationId xmlns:a16="http://schemas.microsoft.com/office/drawing/2014/main" id="{32346E04-B2ED-4806-BA87-B63051E2F150}"/>
              </a:ext>
            </a:extLst>
          </p:cNvPr>
          <p:cNvSpPr/>
          <p:nvPr/>
        </p:nvSpPr>
        <p:spPr>
          <a:xfrm rot="17847582">
            <a:off x="1601314" y="4092170"/>
            <a:ext cx="1976690" cy="1188593"/>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5" tIns="91425" rIns="91425" bIns="91425" anchor="ctr" anchorCtr="0">
            <a:noAutofit/>
          </a:bodyPr>
          <a:lstStyle/>
          <a:p>
            <a:pPr defTabSz="914378">
              <a:defRPr/>
            </a:pPr>
            <a:endParaRPr>
              <a:ea typeface="+mn-ea"/>
            </a:endParaRPr>
          </a:p>
        </p:txBody>
      </p:sp>
      <p:pic>
        <p:nvPicPr>
          <p:cNvPr id="12" name="Picture 11" descr="LỊCH SỬ CHAMPA - Lãnh Thổ Nhỏ Dần Và Biến Mất Qua Các Thời Kỳ...">
            <a:extLst>
              <a:ext uri="{FF2B5EF4-FFF2-40B4-BE49-F238E27FC236}">
                <a16:creationId xmlns:a16="http://schemas.microsoft.com/office/drawing/2014/main" id="{10E491D4-A314-C82D-20F2-E649A7C485F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8127" y="14003"/>
            <a:ext cx="6103252" cy="5129497"/>
          </a:xfrm>
          <a:prstGeom prst="rect">
            <a:avLst/>
          </a:prstGeom>
          <a:noFill/>
          <a:ln>
            <a:noFill/>
          </a:ln>
        </p:spPr>
      </p:pic>
      <p:pic>
        <p:nvPicPr>
          <p:cNvPr id="13" name="Picture 2">
            <a:extLst>
              <a:ext uri="{FF2B5EF4-FFF2-40B4-BE49-F238E27FC236}">
                <a16:creationId xmlns:a16="http://schemas.microsoft.com/office/drawing/2014/main" id="{BFA1ADAB-10F4-405F-CBA8-A6632CD4FC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8127" y="-757771"/>
            <a:ext cx="5658084" cy="6595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8738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208322"/>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a. Diễn biến cơ bản về chính trị</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854240"/>
            <a:ext cx="9144000" cy="954107"/>
          </a:xfrm>
          <a:prstGeom prst="rect">
            <a:avLst/>
          </a:prstGeom>
          <a:noFill/>
        </p:spPr>
        <p:txBody>
          <a:bodyPr wrap="square" rtlCol="0">
            <a:spAutoFit/>
          </a:bodyPr>
          <a:lstStyle/>
          <a:p>
            <a:pPr algn="just"/>
            <a:r>
              <a:rPr lang="en-US" sz="2800">
                <a:solidFill>
                  <a:srgbClr val="FF0000"/>
                </a:solidFill>
                <a:effectLst/>
                <a:latin typeface="Times New Roman" panose="02020603050405020304" pitchFamily="18" charset="0"/>
                <a:ea typeface="Times New Roman" panose="02020603050405020304" pitchFamily="18" charset="0"/>
              </a:rPr>
              <a:t>Đọc thông tin trong SGK trang 90, 91, hoạt động cặp đôi,  hoàn thành phiếu học tập</a:t>
            </a:r>
          </a:p>
        </p:txBody>
      </p:sp>
      <p:graphicFrame>
        <p:nvGraphicFramePr>
          <p:cNvPr id="4" name="Table 3">
            <a:extLst>
              <a:ext uri="{FF2B5EF4-FFF2-40B4-BE49-F238E27FC236}">
                <a16:creationId xmlns:a16="http://schemas.microsoft.com/office/drawing/2014/main" id="{C848628B-4A17-6BE1-BE9D-78EE0B1FE59C}"/>
              </a:ext>
            </a:extLst>
          </p:cNvPr>
          <p:cNvGraphicFramePr>
            <a:graphicFrameLocks noGrp="1"/>
          </p:cNvGraphicFramePr>
          <p:nvPr>
            <p:extLst>
              <p:ext uri="{D42A27DB-BD31-4B8C-83A1-F6EECF244321}">
                <p14:modId xmlns:p14="http://schemas.microsoft.com/office/powerpoint/2010/main" val="1400554640"/>
              </p:ext>
            </p:extLst>
          </p:nvPr>
        </p:nvGraphicFramePr>
        <p:xfrm>
          <a:off x="0" y="1967296"/>
          <a:ext cx="9112259" cy="3128076"/>
        </p:xfrm>
        <a:graphic>
          <a:graphicData uri="http://schemas.openxmlformats.org/drawingml/2006/table">
            <a:tbl>
              <a:tblPr firstRow="1" firstCol="1" bandRow="1">
                <a:tableStyleId>{ED5318BD-8D6B-431D-AFE6-13A37F5BCA20}</a:tableStyleId>
              </a:tblPr>
              <a:tblGrid>
                <a:gridCol w="2096583">
                  <a:extLst>
                    <a:ext uri="{9D8B030D-6E8A-4147-A177-3AD203B41FA5}">
                      <a16:colId xmlns:a16="http://schemas.microsoft.com/office/drawing/2014/main" val="538326521"/>
                    </a:ext>
                  </a:extLst>
                </a:gridCol>
                <a:gridCol w="7015676">
                  <a:extLst>
                    <a:ext uri="{9D8B030D-6E8A-4147-A177-3AD203B41FA5}">
                      <a16:colId xmlns:a16="http://schemas.microsoft.com/office/drawing/2014/main" val="3082733342"/>
                    </a:ext>
                  </a:extLst>
                </a:gridCol>
              </a:tblGrid>
              <a:tr h="521346">
                <a:tc>
                  <a:txBody>
                    <a:bodyPr/>
                    <a:lstStyle/>
                    <a:p>
                      <a:pPr algn="ctr">
                        <a:lnSpc>
                          <a:spcPct val="150000"/>
                        </a:lnSpc>
                      </a:pPr>
                      <a:r>
                        <a:rPr lang="en-US" sz="2400">
                          <a:effectLst/>
                        </a:rPr>
                        <a:t>Thời gian</a:t>
                      </a:r>
                      <a:endParaRPr lang="en-US" sz="20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lnSpc>
                          <a:spcPct val="150000"/>
                        </a:lnSpc>
                      </a:pPr>
                      <a:r>
                        <a:rPr lang="en-US" sz="2400">
                          <a:effectLst/>
                        </a:rPr>
                        <a:t>Sự kiện chính trị tiêu biểu</a:t>
                      </a:r>
                      <a:endParaRPr lang="en-US" sz="20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18393235"/>
                  </a:ext>
                </a:extLst>
              </a:tr>
              <a:tr h="521346">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623712546"/>
                  </a:ext>
                </a:extLst>
              </a:tr>
              <a:tr h="521346">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03238774"/>
                  </a:ext>
                </a:extLst>
              </a:tr>
              <a:tr h="521346">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31667443"/>
                  </a:ext>
                </a:extLst>
              </a:tr>
              <a:tr h="521346">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33635095"/>
                  </a:ext>
                </a:extLst>
              </a:tr>
              <a:tr h="521346">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nSpc>
                          <a:spcPct val="150000"/>
                        </a:lnSpc>
                      </a:pPr>
                      <a:r>
                        <a:rPr lang="en-US" sz="1400">
                          <a:effectLst/>
                        </a:rPr>
                        <a:t> </a:t>
                      </a:r>
                      <a:endParaRPr lang="en-US" sz="12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08266424"/>
                  </a:ext>
                </a:extLst>
              </a:tr>
            </a:tbl>
          </a:graphicData>
        </a:graphic>
      </p:graphicFrame>
    </p:spTree>
    <p:extLst>
      <p:ext uri="{BB962C8B-B14F-4D97-AF65-F5344CB8AC3E}">
        <p14:creationId xmlns:p14="http://schemas.microsoft.com/office/powerpoint/2010/main" val="555991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8254"/>
            <a:ext cx="8735438" cy="572700"/>
          </a:xfrm>
          <a:prstGeom prst="rect">
            <a:avLst/>
          </a:prstGeom>
        </p:spPr>
        <p:txBody>
          <a:bodyPr spcFirstLastPara="1" wrap="square" lIns="91425" tIns="91425" rIns="91425" bIns="91425" anchor="t" anchorCtr="0">
            <a:noAutofit/>
          </a:bodyPr>
          <a:lstStyle/>
          <a:p>
            <a:r>
              <a:rPr lang="en" sz="2400">
                <a:solidFill>
                  <a:srgbClr val="355C2E"/>
                </a:solidFill>
                <a:latin typeface="#9Slide03 AllRoundGothic" panose="020B0703020202020104" pitchFamily="34" charset="0"/>
              </a:rPr>
              <a:t>a. Diễn biến cơ bản về chính trị</a:t>
            </a:r>
            <a:endParaRPr sz="2400" dirty="0">
              <a:latin typeface="#9Slide03 AllRoundGothic" panose="020B0703020202020104" pitchFamily="34" charset="0"/>
            </a:endParaRPr>
          </a:p>
        </p:txBody>
      </p:sp>
      <p:graphicFrame>
        <p:nvGraphicFramePr>
          <p:cNvPr id="3" name="Table 2">
            <a:extLst>
              <a:ext uri="{FF2B5EF4-FFF2-40B4-BE49-F238E27FC236}">
                <a16:creationId xmlns:a16="http://schemas.microsoft.com/office/drawing/2014/main" id="{15D18EFF-BFDD-3A6D-0379-0540E67C0CB1}"/>
              </a:ext>
            </a:extLst>
          </p:cNvPr>
          <p:cNvGraphicFramePr>
            <a:graphicFrameLocks noGrp="1"/>
          </p:cNvGraphicFramePr>
          <p:nvPr>
            <p:extLst>
              <p:ext uri="{D42A27DB-BD31-4B8C-83A1-F6EECF244321}">
                <p14:modId xmlns:p14="http://schemas.microsoft.com/office/powerpoint/2010/main" val="934627188"/>
              </p:ext>
            </p:extLst>
          </p:nvPr>
        </p:nvGraphicFramePr>
        <p:xfrm>
          <a:off x="0" y="490787"/>
          <a:ext cx="9143999" cy="4640202"/>
        </p:xfrm>
        <a:graphic>
          <a:graphicData uri="http://schemas.openxmlformats.org/drawingml/2006/table">
            <a:tbl>
              <a:tblPr firstRow="1" firstCol="1" bandRow="1">
                <a:tableStyleId>{ED5318BD-8D6B-431D-AFE6-13A37F5BCA20}</a:tableStyleId>
              </a:tblPr>
              <a:tblGrid>
                <a:gridCol w="2033337">
                  <a:extLst>
                    <a:ext uri="{9D8B030D-6E8A-4147-A177-3AD203B41FA5}">
                      <a16:colId xmlns:a16="http://schemas.microsoft.com/office/drawing/2014/main" val="3688902328"/>
                    </a:ext>
                  </a:extLst>
                </a:gridCol>
                <a:gridCol w="7110662">
                  <a:extLst>
                    <a:ext uri="{9D8B030D-6E8A-4147-A177-3AD203B41FA5}">
                      <a16:colId xmlns:a16="http://schemas.microsoft.com/office/drawing/2014/main" val="1678315899"/>
                    </a:ext>
                  </a:extLst>
                </a:gridCol>
              </a:tblGrid>
              <a:tr h="347176">
                <a:tc>
                  <a:txBody>
                    <a:bodyPr/>
                    <a:lstStyle/>
                    <a:p>
                      <a:pPr algn="ctr">
                        <a:lnSpc>
                          <a:spcPct val="150000"/>
                        </a:lnSpc>
                      </a:pPr>
                      <a:r>
                        <a:rPr lang="en-US" sz="1800">
                          <a:solidFill>
                            <a:schemeClr val="bg1">
                              <a:lumMod val="10000"/>
                            </a:schemeClr>
                          </a:solidFill>
                          <a:effectLst/>
                        </a:rPr>
                        <a:t>Thời gian</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ctr">
                        <a:lnSpc>
                          <a:spcPct val="150000"/>
                        </a:lnSpc>
                      </a:pPr>
                      <a:r>
                        <a:rPr lang="en-US" sz="1800">
                          <a:effectLst/>
                        </a:rPr>
                        <a:t>Sự kiện chính trị tiêu biểu</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946350335"/>
                  </a:ext>
                </a:extLst>
              </a:tr>
              <a:tr h="741929">
                <a:tc>
                  <a:txBody>
                    <a:bodyPr/>
                    <a:lstStyle/>
                    <a:p>
                      <a:pPr>
                        <a:lnSpc>
                          <a:spcPct val="150000"/>
                        </a:lnSpc>
                      </a:pPr>
                      <a:r>
                        <a:rPr lang="en-US" sz="1800">
                          <a:solidFill>
                            <a:schemeClr val="bg1">
                              <a:lumMod val="10000"/>
                            </a:schemeClr>
                          </a:solidFill>
                          <a:effectLst/>
                        </a:rPr>
                        <a:t>Năm 988</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Một quý tộc người Chăm đã lập ra Vương triều Vi-giay-a, kinh đô được chuyển về Vi-giay-a</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688295730"/>
                  </a:ext>
                </a:extLst>
              </a:tr>
              <a:tr h="1136683">
                <a:tc>
                  <a:txBody>
                    <a:bodyPr/>
                    <a:lstStyle/>
                    <a:p>
                      <a:pPr>
                        <a:lnSpc>
                          <a:spcPct val="150000"/>
                        </a:lnSpc>
                      </a:pPr>
                      <a:r>
                        <a:rPr lang="en-US" sz="1800">
                          <a:solidFill>
                            <a:schemeClr val="bg1">
                              <a:lumMod val="10000"/>
                            </a:schemeClr>
                          </a:solidFill>
                          <a:effectLst/>
                        </a:rPr>
                        <a:t>Từ năm 988 đến năm 1220</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Tình hình Chăm-pa gặp nhiều khó khăn ở trong nước, phải tiến hành các cuộc chiến tranh với Chân Lạp và giải quyết xung đột với Đại Việt ở phía bắc. </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2154879938"/>
                  </a:ext>
                </a:extLst>
              </a:tr>
              <a:tr h="741929">
                <a:tc>
                  <a:txBody>
                    <a:bodyPr/>
                    <a:lstStyle/>
                    <a:p>
                      <a:pPr>
                        <a:lnSpc>
                          <a:spcPct val="150000"/>
                        </a:lnSpc>
                      </a:pPr>
                      <a:r>
                        <a:rPr lang="en-US" sz="1800">
                          <a:solidFill>
                            <a:schemeClr val="bg1">
                              <a:lumMod val="10000"/>
                            </a:schemeClr>
                          </a:solidFill>
                          <a:effectLst/>
                        </a:rPr>
                        <a:t>Từ năm 1220 đến năm 1353</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Là thời kì thịnh đạt nhất của Vương quốc Chăm-pa. Chăm-pa củng cố chính quyền, mở rộng và thống nhất lãnh thổ</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2184693009"/>
                  </a:ext>
                </a:extLst>
              </a:tr>
              <a:tr h="741929">
                <a:tc>
                  <a:txBody>
                    <a:bodyPr/>
                    <a:lstStyle/>
                    <a:p>
                      <a:pPr>
                        <a:lnSpc>
                          <a:spcPct val="150000"/>
                        </a:lnSpc>
                      </a:pPr>
                      <a:r>
                        <a:rPr lang="en-US" sz="1800">
                          <a:solidFill>
                            <a:schemeClr val="bg1">
                              <a:lumMod val="10000"/>
                            </a:schemeClr>
                          </a:solidFill>
                          <a:effectLst/>
                        </a:rPr>
                        <a:t>Từ cuối TK XIV đến năm 1471</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nSpc>
                          <a:spcPct val="150000"/>
                        </a:lnSpc>
                      </a:pPr>
                      <a:r>
                        <a:rPr lang="en-US" sz="1800">
                          <a:effectLst/>
                        </a:rPr>
                        <a:t>Vương triều Vi-giay-a lâm vào khủng hoảng, suy yếu rồi sụp đổ.</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927675135"/>
                  </a:ext>
                </a:extLst>
              </a:tr>
              <a:tr h="768608">
                <a:tc>
                  <a:txBody>
                    <a:bodyPr/>
                    <a:lstStyle/>
                    <a:p>
                      <a:pPr>
                        <a:lnSpc>
                          <a:spcPct val="150000"/>
                        </a:lnSpc>
                      </a:pPr>
                      <a:r>
                        <a:rPr lang="en-US" sz="1800">
                          <a:solidFill>
                            <a:schemeClr val="bg1">
                              <a:lumMod val="10000"/>
                            </a:schemeClr>
                          </a:solidFill>
                          <a:effectLst/>
                        </a:rPr>
                        <a:t>Từ năm 1471 đến đầu thế kỉ XVI</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Lãnh thổ Chăm-pa bị thu hẹp nhiêu phần và chia thành nhiều tiểu quốc khác nhau</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527108253"/>
                  </a:ext>
                </a:extLst>
              </a:tr>
            </a:tbl>
          </a:graphicData>
        </a:graphic>
      </p:graphicFrame>
    </p:spTree>
    <p:extLst>
      <p:ext uri="{BB962C8B-B14F-4D97-AF65-F5344CB8AC3E}">
        <p14:creationId xmlns:p14="http://schemas.microsoft.com/office/powerpoint/2010/main" val="2672912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 name="TextBox 1">
            <a:extLst>
              <a:ext uri="{FF2B5EF4-FFF2-40B4-BE49-F238E27FC236}">
                <a16:creationId xmlns:a16="http://schemas.microsoft.com/office/drawing/2014/main" id="{48FF582F-455F-8E59-D724-01E0DAAA347B}"/>
              </a:ext>
            </a:extLst>
          </p:cNvPr>
          <p:cNvSpPr txBox="1"/>
          <p:nvPr/>
        </p:nvSpPr>
        <p:spPr>
          <a:xfrm>
            <a:off x="0" y="-1"/>
            <a:ext cx="9144000" cy="4401205"/>
          </a:xfrm>
          <a:prstGeom prst="rect">
            <a:avLst/>
          </a:prstGeom>
          <a:noFill/>
        </p:spPr>
        <p:txBody>
          <a:bodyPr wrap="square" rtlCol="0">
            <a:spAutoFit/>
          </a:bodyPr>
          <a:lstStyle/>
          <a:p>
            <a:pPr algn="ctr">
              <a:lnSpc>
                <a:spcPct val="150000"/>
              </a:lnSpc>
            </a:pPr>
            <a:r>
              <a:rPr lang="en-US" sz="2800" b="1">
                <a:solidFill>
                  <a:srgbClr val="FF0000"/>
                </a:solidFill>
                <a:latin typeface="Times New Roman" panose="02020603050405020304" pitchFamily="18" charset="0"/>
                <a:ea typeface="Times New Roman" panose="02020603050405020304" pitchFamily="18" charset="0"/>
              </a:rPr>
              <a:t>HS h</a:t>
            </a:r>
            <a:r>
              <a:rPr lang="en-US" sz="2800" b="1">
                <a:solidFill>
                  <a:srgbClr val="FF0000"/>
                </a:solidFill>
                <a:effectLst/>
                <a:latin typeface="Times New Roman" panose="02020603050405020304" pitchFamily="18" charset="0"/>
                <a:ea typeface="Times New Roman" panose="02020603050405020304" pitchFamily="18" charset="0"/>
              </a:rPr>
              <a:t>oạt động cá nhân, trả lời câu hỏi:</a:t>
            </a:r>
          </a:p>
          <a:p>
            <a:pPr algn="just">
              <a:lnSpc>
                <a:spcPct val="150000"/>
              </a:lnSpc>
            </a:pPr>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1. Xem video và dựa vào phiếu học tập vừa hoàn thành, nhận xét khát quát về mối quan hệ của Chăm-pa và Đại Việt qua các thời kì? </a:t>
            </a:r>
          </a:p>
          <a:p>
            <a:pPr algn="just">
              <a:lnSpc>
                <a:spcPct val="150000"/>
              </a:lnSpc>
            </a:pPr>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2. Xem video kết hợp quan sát lược đồ H2 tr91, nhận xét về lãnh thổ Chăm-pa qua các thời kì? Giải thích vì sao? </a:t>
            </a:r>
            <a:endParaRPr lang="en-US" sz="2800" b="1">
              <a:solidFill>
                <a:schemeClr val="accent2">
                  <a:lumMod val="50000"/>
                </a:schemeClr>
              </a:solidFill>
              <a:effectLst/>
              <a:latin typeface="Times New Roman" panose="02020603050405020304" pitchFamily="18" charset="0"/>
              <a:ea typeface="Times New Roman" panose="02020603050405020304" pitchFamily="18" charset="0"/>
            </a:endParaRPr>
          </a:p>
          <a:p>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3. Quan sát H1 tr90, giới thiệu về cổng thành Đồ Bàn </a:t>
            </a:r>
            <a:endParaRPr kumimoji="0" lang="en-US" sz="4000" b="1" i="0" u="none" strike="noStrike" kern="0" cap="none" spc="0" normalizeH="0" baseline="0" noProof="0">
              <a:ln>
                <a:noFill/>
              </a:ln>
              <a:solidFill>
                <a:schemeClr val="accent2">
                  <a:lumMod val="50000"/>
                </a:schemeClr>
              </a:solidFill>
              <a:effectLst/>
              <a:uLnTx/>
              <a:uFillTx/>
              <a:latin typeface="Times New Roman" panose="02020603050405020304" pitchFamily="18" charset="0"/>
              <a:ea typeface="Times New Roman" panose="02020603050405020304" pitchFamily="18" charset="0"/>
              <a:cs typeface="Arial"/>
              <a:sym typeface="Arial"/>
            </a:endParaRPr>
          </a:p>
        </p:txBody>
      </p:sp>
    </p:spTree>
    <p:extLst>
      <p:ext uri="{BB962C8B-B14F-4D97-AF65-F5344CB8AC3E}">
        <p14:creationId xmlns:p14="http://schemas.microsoft.com/office/powerpoint/2010/main" val="20309448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 bài 18  Sử 7 KNTT">
            <a:hlinkClick r:id="" action="ppaction://media"/>
            <a:extLst>
              <a:ext uri="{FF2B5EF4-FFF2-40B4-BE49-F238E27FC236}">
                <a16:creationId xmlns:a16="http://schemas.microsoft.com/office/drawing/2014/main" id="{AE87AA12-61AD-DB53-CCBD-6A80D93AE41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915648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53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 name="TextBox 1">
            <a:extLst>
              <a:ext uri="{FF2B5EF4-FFF2-40B4-BE49-F238E27FC236}">
                <a16:creationId xmlns:a16="http://schemas.microsoft.com/office/drawing/2014/main" id="{48FF582F-455F-8E59-D724-01E0DAAA347B}"/>
              </a:ext>
            </a:extLst>
          </p:cNvPr>
          <p:cNvSpPr txBox="1"/>
          <p:nvPr/>
        </p:nvSpPr>
        <p:spPr>
          <a:xfrm>
            <a:off x="0" y="-1"/>
            <a:ext cx="9144000" cy="4401205"/>
          </a:xfrm>
          <a:prstGeom prst="rect">
            <a:avLst/>
          </a:prstGeom>
          <a:noFill/>
        </p:spPr>
        <p:txBody>
          <a:bodyPr wrap="square" rtlCol="0">
            <a:spAutoFit/>
          </a:bodyPr>
          <a:lstStyle/>
          <a:p>
            <a:pPr algn="ctr">
              <a:lnSpc>
                <a:spcPct val="150000"/>
              </a:lnSpc>
            </a:pPr>
            <a:r>
              <a:rPr lang="en-US" sz="2800" b="1">
                <a:solidFill>
                  <a:srgbClr val="FF0000"/>
                </a:solidFill>
                <a:latin typeface="Times New Roman" panose="02020603050405020304" pitchFamily="18" charset="0"/>
                <a:ea typeface="Times New Roman" panose="02020603050405020304" pitchFamily="18" charset="0"/>
              </a:rPr>
              <a:t>H</a:t>
            </a:r>
            <a:r>
              <a:rPr lang="en-US" sz="2800" b="1">
                <a:solidFill>
                  <a:srgbClr val="FF0000"/>
                </a:solidFill>
                <a:effectLst/>
                <a:latin typeface="Times New Roman" panose="02020603050405020304" pitchFamily="18" charset="0"/>
                <a:ea typeface="Times New Roman" panose="02020603050405020304" pitchFamily="18" charset="0"/>
              </a:rPr>
              <a:t>oạt động cá nhân xem video và trả lời câu hỏi:</a:t>
            </a:r>
          </a:p>
          <a:p>
            <a:pPr algn="just">
              <a:lnSpc>
                <a:spcPct val="150000"/>
              </a:lnSpc>
            </a:pPr>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1. Dựa vào phiếu học tập vừa hoàn thành, nhận xét khát quát về mối quan hệ của Chăm-pa và Đại Việt qua các thời kì? </a:t>
            </a:r>
          </a:p>
          <a:p>
            <a:pPr algn="just">
              <a:lnSpc>
                <a:spcPct val="150000"/>
              </a:lnSpc>
            </a:pPr>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2. Quan sát lược đồ H2 tr91, nhận xét về lãnh thổ Chăm-pa qua các thời kì? Giải thích vì sao? </a:t>
            </a:r>
            <a:endParaRPr lang="en-US" sz="2800" b="1">
              <a:solidFill>
                <a:schemeClr val="accent2">
                  <a:lumMod val="50000"/>
                </a:schemeClr>
              </a:solidFill>
              <a:effectLst/>
              <a:latin typeface="Times New Roman" panose="02020603050405020304" pitchFamily="18" charset="0"/>
              <a:ea typeface="Times New Roman" panose="02020603050405020304" pitchFamily="18" charset="0"/>
            </a:endParaRPr>
          </a:p>
          <a:p>
            <a:r>
              <a:rPr lang="en-US" sz="2800" b="1" i="1">
                <a:solidFill>
                  <a:schemeClr val="accent2">
                    <a:lumMod val="50000"/>
                  </a:schemeClr>
                </a:solidFill>
                <a:effectLst/>
                <a:latin typeface="Times New Roman" panose="02020603050405020304" pitchFamily="18" charset="0"/>
                <a:ea typeface="Times New Roman" panose="02020603050405020304" pitchFamily="18" charset="0"/>
              </a:rPr>
              <a:t>3. Quan sát H1 tr90, giới thiệu về cổng thành Đồ Bàn </a:t>
            </a:r>
            <a:endParaRPr kumimoji="0" lang="en-US" sz="4000" b="1" i="0" u="none" strike="noStrike" kern="0" cap="none" spc="0" normalizeH="0" baseline="0" noProof="0">
              <a:ln>
                <a:noFill/>
              </a:ln>
              <a:solidFill>
                <a:schemeClr val="accent2">
                  <a:lumMod val="50000"/>
                </a:schemeClr>
              </a:solidFill>
              <a:effectLst/>
              <a:uLnTx/>
              <a:uFillTx/>
              <a:latin typeface="Times New Roman" panose="02020603050405020304" pitchFamily="18" charset="0"/>
              <a:ea typeface="Times New Roman" panose="02020603050405020304" pitchFamily="18" charset="0"/>
              <a:cs typeface="Arial"/>
              <a:sym typeface="Arial"/>
            </a:endParaRPr>
          </a:p>
        </p:txBody>
      </p:sp>
    </p:spTree>
    <p:extLst>
      <p:ext uri="{BB962C8B-B14F-4D97-AF65-F5344CB8AC3E}">
        <p14:creationId xmlns:p14="http://schemas.microsoft.com/office/powerpoint/2010/main" val="6872639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8254"/>
            <a:ext cx="8735438" cy="572700"/>
          </a:xfrm>
          <a:prstGeom prst="rect">
            <a:avLst/>
          </a:prstGeom>
        </p:spPr>
        <p:txBody>
          <a:bodyPr spcFirstLastPara="1" wrap="square" lIns="91425" tIns="91425" rIns="91425" bIns="91425" anchor="t" anchorCtr="0">
            <a:noAutofit/>
          </a:bodyPr>
          <a:lstStyle/>
          <a:p>
            <a:r>
              <a:rPr lang="en" sz="2400">
                <a:solidFill>
                  <a:srgbClr val="355C2E"/>
                </a:solidFill>
                <a:latin typeface="#9Slide03 AllRoundGothic" panose="020B0703020202020104" pitchFamily="34" charset="0"/>
              </a:rPr>
              <a:t>a. Diễn biến cơ bản về chính trị</a:t>
            </a:r>
            <a:endParaRPr sz="2400" dirty="0">
              <a:latin typeface="#9Slide03 AllRoundGothic" panose="020B0703020202020104" pitchFamily="34" charset="0"/>
            </a:endParaRPr>
          </a:p>
        </p:txBody>
      </p:sp>
      <p:graphicFrame>
        <p:nvGraphicFramePr>
          <p:cNvPr id="3" name="Table 2">
            <a:extLst>
              <a:ext uri="{FF2B5EF4-FFF2-40B4-BE49-F238E27FC236}">
                <a16:creationId xmlns:a16="http://schemas.microsoft.com/office/drawing/2014/main" id="{15D18EFF-BFDD-3A6D-0379-0540E67C0CB1}"/>
              </a:ext>
            </a:extLst>
          </p:cNvPr>
          <p:cNvGraphicFramePr>
            <a:graphicFrameLocks noGrp="1"/>
          </p:cNvGraphicFramePr>
          <p:nvPr/>
        </p:nvGraphicFramePr>
        <p:xfrm>
          <a:off x="0" y="490787"/>
          <a:ext cx="9143999" cy="4640202"/>
        </p:xfrm>
        <a:graphic>
          <a:graphicData uri="http://schemas.openxmlformats.org/drawingml/2006/table">
            <a:tbl>
              <a:tblPr firstRow="1" firstCol="1" bandRow="1">
                <a:tableStyleId>{ED5318BD-8D6B-431D-AFE6-13A37F5BCA20}</a:tableStyleId>
              </a:tblPr>
              <a:tblGrid>
                <a:gridCol w="2033337">
                  <a:extLst>
                    <a:ext uri="{9D8B030D-6E8A-4147-A177-3AD203B41FA5}">
                      <a16:colId xmlns:a16="http://schemas.microsoft.com/office/drawing/2014/main" val="3688902328"/>
                    </a:ext>
                  </a:extLst>
                </a:gridCol>
                <a:gridCol w="7110662">
                  <a:extLst>
                    <a:ext uri="{9D8B030D-6E8A-4147-A177-3AD203B41FA5}">
                      <a16:colId xmlns:a16="http://schemas.microsoft.com/office/drawing/2014/main" val="1678315899"/>
                    </a:ext>
                  </a:extLst>
                </a:gridCol>
              </a:tblGrid>
              <a:tr h="347176">
                <a:tc>
                  <a:txBody>
                    <a:bodyPr/>
                    <a:lstStyle/>
                    <a:p>
                      <a:pPr algn="ctr">
                        <a:lnSpc>
                          <a:spcPct val="150000"/>
                        </a:lnSpc>
                      </a:pPr>
                      <a:r>
                        <a:rPr lang="en-US" sz="1800">
                          <a:solidFill>
                            <a:schemeClr val="bg1">
                              <a:lumMod val="10000"/>
                            </a:schemeClr>
                          </a:solidFill>
                          <a:effectLst/>
                        </a:rPr>
                        <a:t>Thời gian</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ctr">
                        <a:lnSpc>
                          <a:spcPct val="150000"/>
                        </a:lnSpc>
                      </a:pPr>
                      <a:r>
                        <a:rPr lang="en-US" sz="1800">
                          <a:effectLst/>
                        </a:rPr>
                        <a:t>Sự kiện chính trị tiêu biểu</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946350335"/>
                  </a:ext>
                </a:extLst>
              </a:tr>
              <a:tr h="741929">
                <a:tc>
                  <a:txBody>
                    <a:bodyPr/>
                    <a:lstStyle/>
                    <a:p>
                      <a:pPr>
                        <a:lnSpc>
                          <a:spcPct val="150000"/>
                        </a:lnSpc>
                      </a:pPr>
                      <a:r>
                        <a:rPr lang="en-US" sz="1800">
                          <a:solidFill>
                            <a:schemeClr val="bg1">
                              <a:lumMod val="10000"/>
                            </a:schemeClr>
                          </a:solidFill>
                          <a:effectLst/>
                        </a:rPr>
                        <a:t>Năm 988</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Một quý tộc người Chăm đã lập ra Vương triều Vi-giay-a, kinh đô được chuyển về Vi-giay-a</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688295730"/>
                  </a:ext>
                </a:extLst>
              </a:tr>
              <a:tr h="1136683">
                <a:tc>
                  <a:txBody>
                    <a:bodyPr/>
                    <a:lstStyle/>
                    <a:p>
                      <a:pPr>
                        <a:lnSpc>
                          <a:spcPct val="150000"/>
                        </a:lnSpc>
                      </a:pPr>
                      <a:r>
                        <a:rPr lang="en-US" sz="1800">
                          <a:solidFill>
                            <a:schemeClr val="bg1">
                              <a:lumMod val="10000"/>
                            </a:schemeClr>
                          </a:solidFill>
                          <a:effectLst/>
                        </a:rPr>
                        <a:t>Từ năm 988 đến năm 1220</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Tình hình Chăm-pa gặp nhiều khó khăn ở trong nước, phải tiến hành các cuộc chiến tranh với Chân Lạp và giải quyết xung đột với Đại Việt ở phía bắc. </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2154879938"/>
                  </a:ext>
                </a:extLst>
              </a:tr>
              <a:tr h="741929">
                <a:tc>
                  <a:txBody>
                    <a:bodyPr/>
                    <a:lstStyle/>
                    <a:p>
                      <a:pPr>
                        <a:lnSpc>
                          <a:spcPct val="150000"/>
                        </a:lnSpc>
                      </a:pPr>
                      <a:r>
                        <a:rPr lang="en-US" sz="1800">
                          <a:solidFill>
                            <a:schemeClr val="bg1">
                              <a:lumMod val="10000"/>
                            </a:schemeClr>
                          </a:solidFill>
                          <a:effectLst/>
                        </a:rPr>
                        <a:t>Từ năm 1220 đến năm 1353</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Là thời kì thịnh đạt nhất của Vương quốc Chăm-pa. Chăm-pa củng cố chính quyền, mở rộng và thống nhất lãnh thổ</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2184693009"/>
                  </a:ext>
                </a:extLst>
              </a:tr>
              <a:tr h="741929">
                <a:tc>
                  <a:txBody>
                    <a:bodyPr/>
                    <a:lstStyle/>
                    <a:p>
                      <a:pPr>
                        <a:lnSpc>
                          <a:spcPct val="150000"/>
                        </a:lnSpc>
                      </a:pPr>
                      <a:r>
                        <a:rPr lang="en-US" sz="1800">
                          <a:solidFill>
                            <a:schemeClr val="bg1">
                              <a:lumMod val="10000"/>
                            </a:schemeClr>
                          </a:solidFill>
                          <a:effectLst/>
                        </a:rPr>
                        <a:t>Từ cuối TK XIV đến năm 1471</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nSpc>
                          <a:spcPct val="150000"/>
                        </a:lnSpc>
                      </a:pPr>
                      <a:r>
                        <a:rPr lang="en-US" sz="1800">
                          <a:effectLst/>
                        </a:rPr>
                        <a:t>Vương triều Vi-giay-a lâm vào khủng hoảng, suy yếu rồi sụp đổ.</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3927675135"/>
                  </a:ext>
                </a:extLst>
              </a:tr>
              <a:tr h="768608">
                <a:tc>
                  <a:txBody>
                    <a:bodyPr/>
                    <a:lstStyle/>
                    <a:p>
                      <a:pPr>
                        <a:lnSpc>
                          <a:spcPct val="150000"/>
                        </a:lnSpc>
                      </a:pPr>
                      <a:r>
                        <a:rPr lang="en-US" sz="1800">
                          <a:solidFill>
                            <a:schemeClr val="bg1">
                              <a:lumMod val="10000"/>
                            </a:schemeClr>
                          </a:solidFill>
                          <a:effectLst/>
                        </a:rPr>
                        <a:t>Từ năm 1471 đến đầu thế kỉ XVI</a:t>
                      </a:r>
                      <a:endParaRPr lang="en-US" sz="1200">
                        <a:solidFill>
                          <a:schemeClr val="bg1">
                            <a:lumMod val="10000"/>
                          </a:schemeClr>
                        </a:solidFill>
                        <a:effectLst/>
                        <a:latin typeface="Times New Roman" panose="02020603050405020304" pitchFamily="18" charset="0"/>
                        <a:ea typeface="Times New Roman" panose="02020603050405020304" pitchFamily="18" charset="0"/>
                      </a:endParaRPr>
                    </a:p>
                  </a:txBody>
                  <a:tcPr marL="59604" marR="59604" marT="0" marB="0"/>
                </a:tc>
                <a:tc>
                  <a:txBody>
                    <a:bodyPr/>
                    <a:lstStyle/>
                    <a:p>
                      <a:pPr algn="just">
                        <a:lnSpc>
                          <a:spcPct val="150000"/>
                        </a:lnSpc>
                      </a:pPr>
                      <a:r>
                        <a:rPr lang="en-US" sz="1800">
                          <a:effectLst/>
                        </a:rPr>
                        <a:t>Lãnh thổ Chăm-pa bị thu hẹp nhiêu phần và chia thành nhiều tiểu quốc khác nhau</a:t>
                      </a:r>
                      <a:endParaRPr lang="en-US" sz="1200">
                        <a:solidFill>
                          <a:srgbClr val="000000"/>
                        </a:solidFill>
                        <a:effectLst/>
                        <a:latin typeface="Times New Roman" panose="02020603050405020304" pitchFamily="18" charset="0"/>
                        <a:ea typeface="Times New Roman" panose="02020603050405020304" pitchFamily="18" charset="0"/>
                      </a:endParaRPr>
                    </a:p>
                  </a:txBody>
                  <a:tcPr marL="59604" marR="59604" marT="0" marB="0"/>
                </a:tc>
                <a:extLst>
                  <a:ext uri="{0D108BD9-81ED-4DB2-BD59-A6C34878D82A}">
                    <a16:rowId xmlns:a16="http://schemas.microsoft.com/office/drawing/2014/main" val="527108253"/>
                  </a:ext>
                </a:extLst>
              </a:tr>
            </a:tbl>
          </a:graphicData>
        </a:graphic>
      </p:graphicFrame>
    </p:spTree>
    <p:extLst>
      <p:ext uri="{BB962C8B-B14F-4D97-AF65-F5344CB8AC3E}">
        <p14:creationId xmlns:p14="http://schemas.microsoft.com/office/powerpoint/2010/main" val="1022686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 name="TextBox 1">
            <a:extLst>
              <a:ext uri="{FF2B5EF4-FFF2-40B4-BE49-F238E27FC236}">
                <a16:creationId xmlns:a16="http://schemas.microsoft.com/office/drawing/2014/main" id="{48FF582F-455F-8E59-D724-01E0DAAA347B}"/>
              </a:ext>
            </a:extLst>
          </p:cNvPr>
          <p:cNvSpPr txBox="1"/>
          <p:nvPr/>
        </p:nvSpPr>
        <p:spPr>
          <a:xfrm>
            <a:off x="0" y="-1"/>
            <a:ext cx="9144000" cy="440120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800" b="1" i="0" u="none" strike="noStrike" kern="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Arial"/>
                <a:sym typeface="Arial"/>
              </a:rPr>
              <a:t>Hoạt động cá nhân xem video và trả lời câu hỏi:</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800" b="1" i="1"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rPr>
              <a:t>1. Dựa vào phiếu học tập vừa hoàn thành, nhận xét khát quát về mối quan hệ của Chăm-pa và Đại Việt qua các thời kì? </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800" b="1" i="1"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rPr>
              <a:t>2. Quan sát lược đồ H1 tr91, nhận xét về lãnh thổ Chăm-pa qua các thời kì? Giải thích vì sao? </a:t>
            </a:r>
            <a:endParaRPr kumimoji="0" lang="en-US" sz="2800" b="1" i="0"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1"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rPr>
              <a:t>3. Quan sát H1 tr90, giới thiệu về cổng thành Đồ Bàn </a:t>
            </a:r>
            <a:endParaRPr kumimoji="0" lang="en-US" sz="4000" b="1" i="0"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endParaRPr>
          </a:p>
        </p:txBody>
      </p:sp>
    </p:spTree>
    <p:extLst>
      <p:ext uri="{BB962C8B-B14F-4D97-AF65-F5344CB8AC3E}">
        <p14:creationId xmlns:p14="http://schemas.microsoft.com/office/powerpoint/2010/main" val="2446253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Picture 1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8" y="0"/>
            <a:ext cx="9140452" cy="5144075"/>
          </a:xfrm>
          <a:prstGeom prst="rect">
            <a:avLst/>
          </a:prstGeom>
        </p:spPr>
      </p:pic>
      <p:pic>
        <p:nvPicPr>
          <p:cNvPr id="124" name="den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93649" y="554635"/>
            <a:ext cx="1988993" cy="1988993"/>
          </a:xfrm>
          <a:prstGeom prst="rect">
            <a:avLst/>
          </a:prstGeom>
        </p:spPr>
      </p:pic>
      <p:pic>
        <p:nvPicPr>
          <p:cNvPr id="125" name="den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15744" y="817997"/>
            <a:ext cx="1979858" cy="1979858"/>
          </a:xfrm>
          <a:prstGeom prst="rect">
            <a:avLst/>
          </a:prstGeom>
        </p:spPr>
      </p:pic>
      <p:pic>
        <p:nvPicPr>
          <p:cNvPr id="126" name="den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22783" y="553502"/>
            <a:ext cx="1979858" cy="1984420"/>
          </a:xfrm>
          <a:prstGeom prst="rect">
            <a:avLst/>
          </a:prstGeom>
        </p:spPr>
      </p:pic>
      <p:pic>
        <p:nvPicPr>
          <p:cNvPr id="127" name="den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29469" y="2265045"/>
            <a:ext cx="1988993" cy="1988993"/>
          </a:xfrm>
          <a:prstGeom prst="rect">
            <a:avLst/>
          </a:prstGeom>
        </p:spPr>
      </p:pic>
      <p:pic>
        <p:nvPicPr>
          <p:cNvPr id="128" name="den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50744" y="2528614"/>
            <a:ext cx="1979858" cy="1979858"/>
          </a:xfrm>
          <a:prstGeom prst="rect">
            <a:avLst/>
          </a:prstGeom>
        </p:spPr>
      </p:pic>
      <p:pic>
        <p:nvPicPr>
          <p:cNvPr id="129" name="den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56245" y="2264092"/>
            <a:ext cx="1988993" cy="1988993"/>
          </a:xfrm>
          <a:prstGeom prst="rect">
            <a:avLst/>
          </a:prstGeom>
        </p:spPr>
      </p:pic>
      <p:pic>
        <p:nvPicPr>
          <p:cNvPr id="146" name="Picture 14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3977" y="826090"/>
            <a:ext cx="876446" cy="876446"/>
          </a:xfrm>
          <a:prstGeom prst="rect">
            <a:avLst/>
          </a:prstGeom>
        </p:spPr>
      </p:pic>
      <p:pic>
        <p:nvPicPr>
          <p:cNvPr id="147" name="Picture 14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527" y="662982"/>
            <a:ext cx="795830" cy="795830"/>
          </a:xfrm>
          <a:prstGeom prst="rect">
            <a:avLst/>
          </a:prstGeom>
        </p:spPr>
      </p:pic>
      <p:pic>
        <p:nvPicPr>
          <p:cNvPr id="148" name="Picture 14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166188" y="1303627"/>
            <a:ext cx="845678" cy="845678"/>
          </a:xfrm>
          <a:prstGeom prst="rect">
            <a:avLst/>
          </a:prstGeom>
        </p:spPr>
      </p:pic>
      <p:pic>
        <p:nvPicPr>
          <p:cNvPr id="149" name="Picture 14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53519" y="-731125"/>
            <a:ext cx="1321423" cy="4544962"/>
          </a:xfrm>
          <a:prstGeom prst="rect">
            <a:avLst/>
          </a:prstGeom>
        </p:spPr>
      </p:pic>
      <p:pic>
        <p:nvPicPr>
          <p:cNvPr id="159" name="Picture 158">
            <a:hlinkClick r:id="rId16" action="ppaction://hlinksldjump"/>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252565" y="4389120"/>
            <a:ext cx="885616" cy="748665"/>
          </a:xfrm>
          <a:prstGeom prst="rect">
            <a:avLst/>
          </a:prstGeom>
        </p:spPr>
      </p:pic>
      <p:pic>
        <p:nvPicPr>
          <p:cNvPr id="4" name="vuideho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527" y="-503662"/>
            <a:ext cx="457200" cy="457200"/>
          </a:xfrm>
          <a:prstGeom prst="rect">
            <a:avLst/>
          </a:prstGeom>
        </p:spPr>
      </p:pic>
      <p:pic>
        <p:nvPicPr>
          <p:cNvPr id="139" name="mau1">
            <a:hlinkClick r:id="rId19" action="ppaction://hlinksldjump"/>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493649" y="554635"/>
            <a:ext cx="1988993" cy="1988993"/>
          </a:xfrm>
          <a:prstGeom prst="rect">
            <a:avLst/>
          </a:prstGeom>
        </p:spPr>
      </p:pic>
      <p:pic>
        <p:nvPicPr>
          <p:cNvPr id="140" name="mau2">
            <a:hlinkClick r:id="rId21" action="ppaction://hlinksldjump"/>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215745" y="817997"/>
            <a:ext cx="1975306" cy="1979858"/>
          </a:xfrm>
          <a:prstGeom prst="rect">
            <a:avLst/>
          </a:prstGeom>
        </p:spPr>
      </p:pic>
      <p:pic>
        <p:nvPicPr>
          <p:cNvPr id="141" name="mau3">
            <a:hlinkClick r:id="rId23" action="ppaction://hlinksldjump"/>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922783" y="553501"/>
            <a:ext cx="1979858" cy="1979858"/>
          </a:xfrm>
          <a:prstGeom prst="rect">
            <a:avLst/>
          </a:prstGeom>
        </p:spPr>
      </p:pic>
      <p:pic>
        <p:nvPicPr>
          <p:cNvPr id="142" name="mau4">
            <a:hlinkClick r:id="rId25" action="ppaction://hlinksldjump"/>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229469" y="2265045"/>
            <a:ext cx="1988993" cy="1988993"/>
          </a:xfrm>
          <a:prstGeom prst="rect">
            <a:avLst/>
          </a:prstGeom>
        </p:spPr>
      </p:pic>
      <p:pic>
        <p:nvPicPr>
          <p:cNvPr id="143" name="mau5">
            <a:hlinkClick r:id="rId25" action="ppaction://hlinksldjump"/>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950744" y="2535758"/>
            <a:ext cx="1975306" cy="1979858"/>
          </a:xfrm>
          <a:prstGeom prst="rect">
            <a:avLst/>
          </a:prstGeom>
        </p:spPr>
      </p:pic>
      <p:pic>
        <p:nvPicPr>
          <p:cNvPr id="144" name="mau6">
            <a:hlinkClick r:id="rId16" action="ppaction://hlinksldjump"/>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6656245" y="2264092"/>
            <a:ext cx="1988993" cy="1988993"/>
          </a:xfrm>
          <a:prstGeom prst="rect">
            <a:avLst/>
          </a:prstGeom>
        </p:spPr>
      </p:pic>
      <p:sp>
        <p:nvSpPr>
          <p:cNvPr id="75" name="Rectangle 74"/>
          <p:cNvSpPr/>
          <p:nvPr/>
        </p:nvSpPr>
        <p:spPr>
          <a:xfrm>
            <a:off x="3200400" y="528638"/>
            <a:ext cx="5757863" cy="4000500"/>
          </a:xfrm>
          <a:prstGeom prst="rect">
            <a:avLst/>
          </a:prstGeom>
          <a:blipFill dpi="0" rotWithShape="1">
            <a:blip r:embed="rId2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23" name="Picture 22">
            <a:extLst>
              <a:ext uri="{FF2B5EF4-FFF2-40B4-BE49-F238E27FC236}">
                <a16:creationId xmlns:a16="http://schemas.microsoft.com/office/drawing/2014/main" id="{08F045E2-DF50-9D7D-16D8-FDC04FD82AC3}"/>
              </a:ext>
            </a:extLst>
          </p:cNvPr>
          <p:cNvPicPr>
            <a:picLocks noChangeAspect="1"/>
          </p:cNvPicPr>
          <p:nvPr/>
        </p:nvPicPr>
        <p:blipFill>
          <a:blip r:embed="rId30"/>
          <a:stretch>
            <a:fillRect/>
          </a:stretch>
        </p:blipFill>
        <p:spPr>
          <a:xfrm>
            <a:off x="3194580" y="541469"/>
            <a:ext cx="5757863" cy="3987669"/>
          </a:xfrm>
          <a:prstGeom prst="rect">
            <a:avLst/>
          </a:prstGeom>
        </p:spPr>
      </p:pic>
      <p:sp>
        <p:nvSpPr>
          <p:cNvPr id="2" name="Rectangle 1">
            <a:hlinkClick r:id="rId19" action="ppaction://hlinksldjump"/>
            <a:extLst>
              <a:ext uri="{FF2B5EF4-FFF2-40B4-BE49-F238E27FC236}">
                <a16:creationId xmlns:a16="http://schemas.microsoft.com/office/drawing/2014/main" id="{8040E357-5E87-4BC2-8207-BD4F42BB3D6A}"/>
              </a:ext>
            </a:extLst>
          </p:cNvPr>
          <p:cNvSpPr/>
          <p:nvPr/>
        </p:nvSpPr>
        <p:spPr>
          <a:xfrm>
            <a:off x="3194580" y="507972"/>
            <a:ext cx="2802693" cy="19383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a:solidFill>
                  <a:srgbClr val="FF0000"/>
                </a:solidFill>
              </a:rPr>
              <a:t>1</a:t>
            </a:r>
          </a:p>
        </p:txBody>
      </p:sp>
      <p:sp>
        <p:nvSpPr>
          <p:cNvPr id="25" name="Rectangle 24">
            <a:hlinkClick r:id="rId21" action="ppaction://hlinksldjump"/>
            <a:extLst>
              <a:ext uri="{FF2B5EF4-FFF2-40B4-BE49-F238E27FC236}">
                <a16:creationId xmlns:a16="http://schemas.microsoft.com/office/drawing/2014/main" id="{84B51770-E3E4-ED02-6FBB-66762976E314}"/>
              </a:ext>
            </a:extLst>
          </p:cNvPr>
          <p:cNvSpPr/>
          <p:nvPr/>
        </p:nvSpPr>
        <p:spPr>
          <a:xfrm>
            <a:off x="6003093" y="515233"/>
            <a:ext cx="2937556" cy="19311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a:solidFill>
                  <a:srgbClr val="FF0000"/>
                </a:solidFill>
              </a:rPr>
              <a:t>2</a:t>
            </a:r>
          </a:p>
        </p:txBody>
      </p:sp>
      <p:sp>
        <p:nvSpPr>
          <p:cNvPr id="26" name="Rectangle 25">
            <a:hlinkClick r:id="rId23" action="ppaction://hlinksldjump"/>
            <a:extLst>
              <a:ext uri="{FF2B5EF4-FFF2-40B4-BE49-F238E27FC236}">
                <a16:creationId xmlns:a16="http://schemas.microsoft.com/office/drawing/2014/main" id="{C47F57CE-B898-4F40-A56B-F2B4B00D89DD}"/>
              </a:ext>
            </a:extLst>
          </p:cNvPr>
          <p:cNvSpPr/>
          <p:nvPr/>
        </p:nvSpPr>
        <p:spPr>
          <a:xfrm>
            <a:off x="3201105" y="2447140"/>
            <a:ext cx="2789631" cy="2054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a:solidFill>
                  <a:srgbClr val="FF0000"/>
                </a:solidFill>
              </a:rPr>
              <a:t>3</a:t>
            </a:r>
          </a:p>
        </p:txBody>
      </p:sp>
      <p:sp>
        <p:nvSpPr>
          <p:cNvPr id="27" name="Rectangle 26">
            <a:hlinkClick r:id="rId25" action="ppaction://hlinksldjump"/>
            <a:extLst>
              <a:ext uri="{FF2B5EF4-FFF2-40B4-BE49-F238E27FC236}">
                <a16:creationId xmlns:a16="http://schemas.microsoft.com/office/drawing/2014/main" id="{75E09C8C-1C03-9675-53A9-3B3829F4B82C}"/>
              </a:ext>
            </a:extLst>
          </p:cNvPr>
          <p:cNvSpPr/>
          <p:nvPr/>
        </p:nvSpPr>
        <p:spPr>
          <a:xfrm>
            <a:off x="5997274" y="2450589"/>
            <a:ext cx="2937556" cy="2050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a:solidFill>
                  <a:srgbClr val="FF0000"/>
                </a:solidFill>
              </a:rPr>
              <a:t>4</a:t>
            </a:r>
          </a:p>
        </p:txBody>
      </p:sp>
      <p:sp>
        <p:nvSpPr>
          <p:cNvPr id="3" name="Rectangle 2">
            <a:extLst>
              <a:ext uri="{FF2B5EF4-FFF2-40B4-BE49-F238E27FC236}">
                <a16:creationId xmlns:a16="http://schemas.microsoft.com/office/drawing/2014/main" id="{46669B28-9FCB-D290-5917-09ED1759867E}"/>
              </a:ext>
            </a:extLst>
          </p:cNvPr>
          <p:cNvSpPr/>
          <p:nvPr/>
        </p:nvSpPr>
        <p:spPr>
          <a:xfrm>
            <a:off x="2542783" y="4684735"/>
            <a:ext cx="1678488" cy="297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1B2770F9-70EF-1F44-4F81-1201AFA2A10E}"/>
              </a:ext>
            </a:extLst>
          </p:cNvPr>
          <p:cNvSpPr/>
          <p:nvPr/>
        </p:nvSpPr>
        <p:spPr>
          <a:xfrm>
            <a:off x="265038" y="4289182"/>
            <a:ext cx="810254" cy="296972"/>
          </a:xfrm>
          <a:custGeom>
            <a:avLst/>
            <a:gdLst>
              <a:gd name="connsiteX0" fmla="*/ 11687 w 810254"/>
              <a:gd name="connsiteY0" fmla="*/ 36234 h 182733"/>
              <a:gd name="connsiteX1" fmla="*/ 300445 w 810254"/>
              <a:gd name="connsiteY1" fmla="*/ 24203 h 182733"/>
              <a:gd name="connsiteX2" fmla="*/ 529045 w 810254"/>
              <a:gd name="connsiteY2" fmla="*/ 140 h 182733"/>
              <a:gd name="connsiteX3" fmla="*/ 757645 w 810254"/>
              <a:gd name="connsiteY3" fmla="*/ 36234 h 182733"/>
              <a:gd name="connsiteX4" fmla="*/ 793739 w 810254"/>
              <a:gd name="connsiteY4" fmla="*/ 168582 h 182733"/>
              <a:gd name="connsiteX5" fmla="*/ 541076 w 810254"/>
              <a:gd name="connsiteY5" fmla="*/ 168582 h 182733"/>
              <a:gd name="connsiteX6" fmla="*/ 360602 w 810254"/>
              <a:gd name="connsiteY6" fmla="*/ 132487 h 182733"/>
              <a:gd name="connsiteX7" fmla="*/ 83876 w 810254"/>
              <a:gd name="connsiteY7" fmla="*/ 180613 h 182733"/>
              <a:gd name="connsiteX8" fmla="*/ 11687 w 810254"/>
              <a:gd name="connsiteY8" fmla="*/ 36234 h 18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0254" h="182733">
                <a:moveTo>
                  <a:pt x="11687" y="36234"/>
                </a:moveTo>
                <a:cubicBezTo>
                  <a:pt x="47782" y="10166"/>
                  <a:pt x="300445" y="24203"/>
                  <a:pt x="300445" y="24203"/>
                </a:cubicBezTo>
                <a:cubicBezTo>
                  <a:pt x="386671" y="18187"/>
                  <a:pt x="452845" y="-1865"/>
                  <a:pt x="529045" y="140"/>
                </a:cubicBezTo>
                <a:cubicBezTo>
                  <a:pt x="605245" y="2145"/>
                  <a:pt x="713529" y="8160"/>
                  <a:pt x="757645" y="36234"/>
                </a:cubicBezTo>
                <a:cubicBezTo>
                  <a:pt x="801761" y="64308"/>
                  <a:pt x="829834" y="146524"/>
                  <a:pt x="793739" y="168582"/>
                </a:cubicBezTo>
                <a:cubicBezTo>
                  <a:pt x="757644" y="190640"/>
                  <a:pt x="613266" y="174598"/>
                  <a:pt x="541076" y="168582"/>
                </a:cubicBezTo>
                <a:cubicBezTo>
                  <a:pt x="468887" y="162566"/>
                  <a:pt x="436802" y="130482"/>
                  <a:pt x="360602" y="132487"/>
                </a:cubicBezTo>
                <a:cubicBezTo>
                  <a:pt x="284402" y="134492"/>
                  <a:pt x="138018" y="194650"/>
                  <a:pt x="83876" y="180613"/>
                </a:cubicBezTo>
                <a:cubicBezTo>
                  <a:pt x="29734" y="166576"/>
                  <a:pt x="-24408" y="62302"/>
                  <a:pt x="11687" y="36234"/>
                </a:cubicBezTo>
                <a:close/>
              </a:path>
            </a:pathLst>
          </a:custGeom>
          <a:solidFill>
            <a:srgbClr val="6DC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0" name="Picture 149"/>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494819" y="3730642"/>
            <a:ext cx="609542" cy="799517"/>
          </a:xfrm>
          <a:prstGeom prst="rect">
            <a:avLst/>
          </a:prstGeom>
        </p:spPr>
      </p:pic>
    </p:spTree>
    <p:extLst>
      <p:ext uri="{BB962C8B-B14F-4D97-AF65-F5344CB8AC3E}">
        <p14:creationId xmlns:p14="http://schemas.microsoft.com/office/powerpoint/2010/main" val="399187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275" fill="hold">
                                          <p:stCondLst>
                                            <p:cond delay="0"/>
                                          </p:stCondLst>
                                        </p:cTn>
                                        <p:tgtEl>
                                          <p:spTgt spid="149"/>
                                        </p:tgtEl>
                                        <p:attrNameLst>
                                          <p:attrName>r</p:attrName>
                                        </p:attrNameLst>
                                      </p:cBhvr>
                                    </p:animRot>
                                    <p:animRot by="-240000">
                                      <p:cBhvr>
                                        <p:cTn id="7" dur="550" fill="hold">
                                          <p:stCondLst>
                                            <p:cond delay="550"/>
                                          </p:stCondLst>
                                        </p:cTn>
                                        <p:tgtEl>
                                          <p:spTgt spid="149"/>
                                        </p:tgtEl>
                                        <p:attrNameLst>
                                          <p:attrName>r</p:attrName>
                                        </p:attrNameLst>
                                      </p:cBhvr>
                                    </p:animRot>
                                    <p:animRot by="240000">
                                      <p:cBhvr>
                                        <p:cTn id="8" dur="550" fill="hold">
                                          <p:stCondLst>
                                            <p:cond delay="1100"/>
                                          </p:stCondLst>
                                        </p:cTn>
                                        <p:tgtEl>
                                          <p:spTgt spid="149"/>
                                        </p:tgtEl>
                                        <p:attrNameLst>
                                          <p:attrName>r</p:attrName>
                                        </p:attrNameLst>
                                      </p:cBhvr>
                                    </p:animRot>
                                    <p:animRot by="-240000">
                                      <p:cBhvr>
                                        <p:cTn id="9" dur="550" fill="hold">
                                          <p:stCondLst>
                                            <p:cond delay="1650"/>
                                          </p:stCondLst>
                                        </p:cTn>
                                        <p:tgtEl>
                                          <p:spTgt spid="149"/>
                                        </p:tgtEl>
                                        <p:attrNameLst>
                                          <p:attrName>r</p:attrName>
                                        </p:attrNameLst>
                                      </p:cBhvr>
                                    </p:animRot>
                                    <p:animRot by="120000">
                                      <p:cBhvr>
                                        <p:cTn id="10" dur="550" fill="hold">
                                          <p:stCondLst>
                                            <p:cond delay="2200"/>
                                          </p:stCondLst>
                                        </p:cTn>
                                        <p:tgtEl>
                                          <p:spTgt spid="149"/>
                                        </p:tgtEl>
                                        <p:attrNameLst>
                                          <p:attrName>r</p:attrName>
                                        </p:attrNameLst>
                                      </p:cBhvr>
                                    </p:animRot>
                                  </p:childTnLst>
                                </p:cTn>
                              </p:par>
                              <p:par>
                                <p:cTn id="11" presetID="1" presetClass="mediacall" presetSubtype="0" fill="hold" nodeType="withEffect">
                                  <p:stCondLst>
                                    <p:cond delay="0"/>
                                  </p:stCondLst>
                                  <p:childTnLst>
                                    <p:cmd type="call" cmd="playFrom(0.0)">
                                      <p:cBhvr>
                                        <p:cTn id="12" dur="60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24"/>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24"/>
                                        </p:tgtEl>
                                      </p:cBhvr>
                                    </p:animEffect>
                                    <p:set>
                                      <p:cBhvr>
                                        <p:cTn id="18" dur="1" fill="hold">
                                          <p:stCondLst>
                                            <p:cond delay="499"/>
                                          </p:stCondLst>
                                        </p:cTn>
                                        <p:tgtEl>
                                          <p:spTgt spid="124"/>
                                        </p:tgtEl>
                                        <p:attrNameLst>
                                          <p:attrName>style.visibility</p:attrName>
                                        </p:attrNameLst>
                                      </p:cBhvr>
                                      <p:to>
                                        <p:strVal val="hidden"/>
                                      </p:to>
                                    </p:set>
                                  </p:childTnLst>
                                  <p:subTnLst>
                                    <p:audio>
                                      <p:cMediaNode>
                                        <p:cTn display="0" masterRel="sameClick">
                                          <p:stCondLst>
                                            <p:cond evt="begin" delay="0">
                                              <p:tn val="16"/>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4"/>
                  </p:tgtEl>
                </p:cond>
              </p:nextCondLst>
            </p:seq>
            <p:seq concurrent="1" nextAc="seek">
              <p:cTn id="19" restart="whenNotActive" fill="hold" evtFilter="cancelBubble" nodeType="interactiveSeq">
                <p:stCondLst>
                  <p:cond evt="onClick" delay="0">
                    <p:tgtEl>
                      <p:spTgt spid="125"/>
                    </p:tgtEl>
                  </p:cond>
                </p:stCondLst>
                <p:endSync evt="end" delay="0">
                  <p:rtn val="all"/>
                </p:endSync>
                <p:childTnLst>
                  <p:par>
                    <p:cTn id="20" fill="hold">
                      <p:stCondLst>
                        <p:cond delay="0"/>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125"/>
                                        </p:tgtEl>
                                      </p:cBhvr>
                                    </p:animEffect>
                                    <p:set>
                                      <p:cBhvr>
                                        <p:cTn id="24" dur="1" fill="hold">
                                          <p:stCondLst>
                                            <p:cond delay="499"/>
                                          </p:stCondLst>
                                        </p:cTn>
                                        <p:tgtEl>
                                          <p:spTgt spid="125"/>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5"/>
                  </p:tgtEl>
                </p:cond>
              </p:nextCondLst>
            </p:seq>
            <p:seq concurrent="1" nextAc="seek">
              <p:cTn id="25" restart="whenNotActive" fill="hold" evtFilter="cancelBubble" nodeType="interactiveSeq">
                <p:stCondLst>
                  <p:cond evt="onClick" delay="0">
                    <p:tgtEl>
                      <p:spTgt spid="126"/>
                    </p:tgtEl>
                  </p:cond>
                </p:stCondLst>
                <p:endSync evt="end" delay="0">
                  <p:rtn val="all"/>
                </p:endSync>
                <p:childTnLst>
                  <p:par>
                    <p:cTn id="26" fill="hold">
                      <p:stCondLst>
                        <p:cond delay="0"/>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26"/>
                                        </p:tgtEl>
                                      </p:cBhvr>
                                    </p:animEffect>
                                    <p:set>
                                      <p:cBhvr>
                                        <p:cTn id="30" dur="1" fill="hold">
                                          <p:stCondLst>
                                            <p:cond delay="499"/>
                                          </p:stCondLst>
                                        </p:cTn>
                                        <p:tgtEl>
                                          <p:spTgt spid="126"/>
                                        </p:tgtEl>
                                        <p:attrNameLst>
                                          <p:attrName>style.visibility</p:attrName>
                                        </p:attrNameLst>
                                      </p:cBhvr>
                                      <p:to>
                                        <p:strVal val="hidden"/>
                                      </p:to>
                                    </p:set>
                                  </p:childTnLst>
                                  <p:subTnLst>
                                    <p:audio>
                                      <p:cMediaNode>
                                        <p:cTn display="0" masterRel="sameClick">
                                          <p:stCondLst>
                                            <p:cond evt="begin" delay="0">
                                              <p:tn val="28"/>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6"/>
                  </p:tgtEl>
                </p:cond>
              </p:nextCondLst>
            </p:seq>
            <p:seq concurrent="1" nextAc="seek">
              <p:cTn id="31" restart="whenNotActive" fill="hold" evtFilter="cancelBubble" nodeType="interactiveSeq">
                <p:stCondLst>
                  <p:cond evt="onClick" delay="0">
                    <p:tgtEl>
                      <p:spTgt spid="127"/>
                    </p:tgtEl>
                  </p:cond>
                </p:stCondLst>
                <p:endSync evt="end" delay="0">
                  <p:rtn val="all"/>
                </p:endSync>
                <p:childTnLst>
                  <p:par>
                    <p:cTn id="32" fill="hold">
                      <p:stCondLst>
                        <p:cond delay="0"/>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27"/>
                                        </p:tgtEl>
                                      </p:cBhvr>
                                    </p:animEffect>
                                    <p:set>
                                      <p:cBhvr>
                                        <p:cTn id="36" dur="1" fill="hold">
                                          <p:stCondLst>
                                            <p:cond delay="499"/>
                                          </p:stCondLst>
                                        </p:cTn>
                                        <p:tgtEl>
                                          <p:spTgt spid="127"/>
                                        </p:tgtEl>
                                        <p:attrNameLst>
                                          <p:attrName>style.visibility</p:attrName>
                                        </p:attrNameLst>
                                      </p:cBhvr>
                                      <p:to>
                                        <p:strVal val="hidden"/>
                                      </p:to>
                                    </p:set>
                                  </p:childTnLst>
                                  <p:subTnLst>
                                    <p:audio>
                                      <p:cMediaNode>
                                        <p:cTn display="0" masterRel="sameClick">
                                          <p:stCondLst>
                                            <p:cond evt="begin" delay="0">
                                              <p:tn val="34"/>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7"/>
                  </p:tgtEl>
                </p:cond>
              </p:nextCondLst>
            </p:seq>
            <p:seq concurrent="1" nextAc="seek">
              <p:cTn id="37" restart="whenNotActive" fill="hold" evtFilter="cancelBubble" nodeType="interactiveSeq">
                <p:stCondLst>
                  <p:cond evt="onClick" delay="0">
                    <p:tgtEl>
                      <p:spTgt spid="128"/>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28"/>
                                        </p:tgtEl>
                                      </p:cBhvr>
                                    </p:animEffect>
                                    <p:set>
                                      <p:cBhvr>
                                        <p:cTn id="42" dur="1" fill="hold">
                                          <p:stCondLst>
                                            <p:cond delay="499"/>
                                          </p:stCondLst>
                                        </p:cTn>
                                        <p:tgtEl>
                                          <p:spTgt spid="128"/>
                                        </p:tgtEl>
                                        <p:attrNameLst>
                                          <p:attrName>style.visibility</p:attrName>
                                        </p:attrNameLst>
                                      </p:cBhvr>
                                      <p:to>
                                        <p:strVal val="hidden"/>
                                      </p:to>
                                    </p:set>
                                  </p:childTnLst>
                                  <p:subTnLst>
                                    <p:audio>
                                      <p:cMediaNode>
                                        <p:cTn display="0" masterRel="sameClick">
                                          <p:stCondLst>
                                            <p:cond evt="begin" delay="0">
                                              <p:tn val="40"/>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8"/>
                  </p:tgtEl>
                </p:cond>
              </p:nextCondLst>
            </p:seq>
            <p:seq concurrent="1" nextAc="seek">
              <p:cTn id="43" restart="whenNotActive" fill="hold" evtFilter="cancelBubble" nodeType="interactiveSeq">
                <p:stCondLst>
                  <p:cond evt="onClick" delay="0">
                    <p:tgtEl>
                      <p:spTgt spid="129"/>
                    </p:tgtEl>
                  </p:cond>
                </p:stCondLst>
                <p:endSync evt="end" delay="0">
                  <p:rtn val="all"/>
                </p:endSync>
                <p:childTnLst>
                  <p:par>
                    <p:cTn id="44" fill="hold">
                      <p:stCondLst>
                        <p:cond delay="0"/>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29"/>
                                        </p:tgtEl>
                                      </p:cBhvr>
                                    </p:animEffect>
                                    <p:set>
                                      <p:cBhvr>
                                        <p:cTn id="48" dur="1" fill="hold">
                                          <p:stCondLst>
                                            <p:cond delay="499"/>
                                          </p:stCondLst>
                                        </p:cTn>
                                        <p:tgtEl>
                                          <p:spTgt spid="129"/>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9"/>
                  </p:tgtEl>
                </p:cond>
              </p:nextCondLst>
            </p:seq>
            <p:seq concurrent="1" nextAc="seek">
              <p:cTn id="49" restart="whenNotActive" fill="hold" evtFilter="cancelBubble" nodeType="interactiveSeq">
                <p:stCondLst>
                  <p:cond evt="onClick" delay="0">
                    <p:tgtEl>
                      <p:spTgt spid="139"/>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139"/>
                                        </p:tgtEl>
                                      </p:cBhvr>
                                    </p:animEffect>
                                    <p:set>
                                      <p:cBhvr>
                                        <p:cTn id="54" dur="1" fill="hold">
                                          <p:stCondLst>
                                            <p:cond delay="499"/>
                                          </p:stCondLst>
                                        </p:cTn>
                                        <p:tgtEl>
                                          <p:spTgt spid="139"/>
                                        </p:tgtEl>
                                        <p:attrNameLst>
                                          <p:attrName>style.visibility</p:attrName>
                                        </p:attrNameLst>
                                      </p:cBhvr>
                                      <p:to>
                                        <p:strVal val="hidden"/>
                                      </p:to>
                                    </p:set>
                                  </p:childTnLst>
                                </p:cTn>
                              </p:par>
                            </p:childTnLst>
                          </p:cTn>
                        </p:par>
                      </p:childTnLst>
                    </p:cTn>
                  </p:par>
                </p:childTnLst>
              </p:cTn>
              <p:nextCondLst>
                <p:cond evt="onClick" delay="0">
                  <p:tgtEl>
                    <p:spTgt spid="139"/>
                  </p:tgtEl>
                </p:cond>
              </p:nextCondLst>
            </p:seq>
            <p:seq concurrent="1" nextAc="seek">
              <p:cTn id="55" restart="whenNotActive" fill="hold" evtFilter="cancelBubble" nodeType="interactiveSeq">
                <p:stCondLst>
                  <p:cond evt="onClick" delay="0">
                    <p:tgtEl>
                      <p:spTgt spid="140"/>
                    </p:tgtEl>
                  </p:cond>
                </p:stCondLst>
                <p:endSync evt="end" delay="0">
                  <p:rtn val="all"/>
                </p:endSync>
                <p:childTnLst>
                  <p:par>
                    <p:cTn id="56" fill="hold">
                      <p:stCondLst>
                        <p:cond delay="0"/>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500"/>
                                        <p:tgtEl>
                                          <p:spTgt spid="140"/>
                                        </p:tgtEl>
                                      </p:cBhvr>
                                    </p:animEffect>
                                    <p:set>
                                      <p:cBhvr>
                                        <p:cTn id="60" dur="1" fill="hold">
                                          <p:stCondLst>
                                            <p:cond delay="499"/>
                                          </p:stCondLst>
                                        </p:cTn>
                                        <p:tgtEl>
                                          <p:spTgt spid="140"/>
                                        </p:tgtEl>
                                        <p:attrNameLst>
                                          <p:attrName>style.visibility</p:attrName>
                                        </p:attrNameLst>
                                      </p:cBhvr>
                                      <p:to>
                                        <p:strVal val="hidden"/>
                                      </p:to>
                                    </p:set>
                                  </p:childTnLst>
                                </p:cTn>
                              </p:par>
                            </p:childTnLst>
                          </p:cTn>
                        </p:par>
                      </p:childTnLst>
                    </p:cTn>
                  </p:par>
                </p:childTnLst>
              </p:cTn>
              <p:nextCondLst>
                <p:cond evt="onClick" delay="0">
                  <p:tgtEl>
                    <p:spTgt spid="140"/>
                  </p:tgtEl>
                </p:cond>
              </p:nextCondLst>
            </p:seq>
            <p:seq concurrent="1" nextAc="seek">
              <p:cTn id="61" restart="whenNotActive" fill="hold" evtFilter="cancelBubble" nodeType="interactiveSeq">
                <p:stCondLst>
                  <p:cond evt="onClick" delay="0">
                    <p:tgtEl>
                      <p:spTgt spid="141"/>
                    </p:tgtEl>
                  </p:cond>
                </p:stCondLst>
                <p:endSync evt="end" delay="0">
                  <p:rtn val="all"/>
                </p:endSync>
                <p:childTnLst>
                  <p:par>
                    <p:cTn id="62" fill="hold">
                      <p:stCondLst>
                        <p:cond delay="0"/>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141"/>
                                        </p:tgtEl>
                                      </p:cBhvr>
                                    </p:animEffect>
                                    <p:set>
                                      <p:cBhvr>
                                        <p:cTn id="66" dur="1" fill="hold">
                                          <p:stCondLst>
                                            <p:cond delay="499"/>
                                          </p:stCondLst>
                                        </p:cTn>
                                        <p:tgtEl>
                                          <p:spTgt spid="141"/>
                                        </p:tgtEl>
                                        <p:attrNameLst>
                                          <p:attrName>style.visibility</p:attrName>
                                        </p:attrNameLst>
                                      </p:cBhvr>
                                      <p:to>
                                        <p:strVal val="hidden"/>
                                      </p:to>
                                    </p:set>
                                  </p:childTnLst>
                                </p:cTn>
                              </p:par>
                            </p:childTnLst>
                          </p:cTn>
                        </p:par>
                      </p:childTnLst>
                    </p:cTn>
                  </p:par>
                </p:childTnLst>
              </p:cTn>
              <p:nextCondLst>
                <p:cond evt="onClick" delay="0">
                  <p:tgtEl>
                    <p:spTgt spid="141"/>
                  </p:tgtEl>
                </p:cond>
              </p:nextCondLst>
            </p:seq>
            <p:seq concurrent="1" nextAc="seek">
              <p:cTn id="67" restart="whenNotActive" fill="hold" evtFilter="cancelBubble" nodeType="interactiveSeq">
                <p:stCondLst>
                  <p:cond evt="onClick" delay="0">
                    <p:tgtEl>
                      <p:spTgt spid="142"/>
                    </p:tgtEl>
                  </p:cond>
                </p:stCondLst>
                <p:endSync evt="end" delay="0">
                  <p:rtn val="all"/>
                </p:endSync>
                <p:childTnLst>
                  <p:par>
                    <p:cTn id="68" fill="hold">
                      <p:stCondLst>
                        <p:cond delay="0"/>
                      </p:stCondLst>
                      <p:childTnLst>
                        <p:par>
                          <p:cTn id="69" fill="hold">
                            <p:stCondLst>
                              <p:cond delay="0"/>
                            </p:stCondLst>
                            <p:childTnLst>
                              <p:par>
                                <p:cTn id="70" presetID="10" presetClass="exit" presetSubtype="0" fill="hold" nodeType="clickEffect">
                                  <p:stCondLst>
                                    <p:cond delay="0"/>
                                  </p:stCondLst>
                                  <p:childTnLst>
                                    <p:animEffect transition="out" filter="fade">
                                      <p:cBhvr>
                                        <p:cTn id="71" dur="500"/>
                                        <p:tgtEl>
                                          <p:spTgt spid="142"/>
                                        </p:tgtEl>
                                      </p:cBhvr>
                                    </p:animEffect>
                                    <p:set>
                                      <p:cBhvr>
                                        <p:cTn id="72" dur="1" fill="hold">
                                          <p:stCondLst>
                                            <p:cond delay="499"/>
                                          </p:stCondLst>
                                        </p:cTn>
                                        <p:tgtEl>
                                          <p:spTgt spid="142"/>
                                        </p:tgtEl>
                                        <p:attrNameLst>
                                          <p:attrName>style.visibility</p:attrName>
                                        </p:attrNameLst>
                                      </p:cBhvr>
                                      <p:to>
                                        <p:strVal val="hidden"/>
                                      </p:to>
                                    </p:set>
                                  </p:childTnLst>
                                </p:cTn>
                              </p:par>
                            </p:childTnLst>
                          </p:cTn>
                        </p:par>
                      </p:childTnLst>
                    </p:cTn>
                  </p:par>
                </p:childTnLst>
              </p:cTn>
              <p:nextCondLst>
                <p:cond evt="onClick" delay="0">
                  <p:tgtEl>
                    <p:spTgt spid="142"/>
                  </p:tgtEl>
                </p:cond>
              </p:nextCondLst>
            </p:seq>
            <p:seq concurrent="1" nextAc="seek">
              <p:cTn id="73" restart="whenNotActive" fill="hold" evtFilter="cancelBubble" nodeType="interactiveSeq">
                <p:stCondLst>
                  <p:cond evt="onClick" delay="0">
                    <p:tgtEl>
                      <p:spTgt spid="143"/>
                    </p:tgtEl>
                  </p:cond>
                </p:stCondLst>
                <p:endSync evt="end" delay="0">
                  <p:rtn val="all"/>
                </p:endSync>
                <p:childTnLst>
                  <p:par>
                    <p:cTn id="74" fill="hold">
                      <p:stCondLst>
                        <p:cond delay="0"/>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143"/>
                                        </p:tgtEl>
                                      </p:cBhvr>
                                    </p:animEffect>
                                    <p:set>
                                      <p:cBhvr>
                                        <p:cTn id="78" dur="1" fill="hold">
                                          <p:stCondLst>
                                            <p:cond delay="499"/>
                                          </p:stCondLst>
                                        </p:cTn>
                                        <p:tgtEl>
                                          <p:spTgt spid="143"/>
                                        </p:tgtEl>
                                        <p:attrNameLst>
                                          <p:attrName>style.visibility</p:attrName>
                                        </p:attrNameLst>
                                      </p:cBhvr>
                                      <p:to>
                                        <p:strVal val="hidden"/>
                                      </p:to>
                                    </p:set>
                                  </p:childTnLst>
                                </p:cTn>
                              </p:par>
                            </p:childTnLst>
                          </p:cTn>
                        </p:par>
                      </p:childTnLst>
                    </p:cTn>
                  </p:par>
                </p:childTnLst>
              </p:cTn>
              <p:nextCondLst>
                <p:cond evt="onClick" delay="0">
                  <p:tgtEl>
                    <p:spTgt spid="143"/>
                  </p:tgtEl>
                </p:cond>
              </p:nextCondLst>
            </p:seq>
            <p:seq concurrent="1" nextAc="seek">
              <p:cTn id="79" restart="whenNotActive" fill="hold" evtFilter="cancelBubble" nodeType="interactiveSeq">
                <p:stCondLst>
                  <p:cond evt="onClick" delay="0">
                    <p:tgtEl>
                      <p:spTgt spid="144"/>
                    </p:tgtEl>
                  </p:cond>
                </p:stCondLst>
                <p:endSync evt="end" delay="0">
                  <p:rtn val="all"/>
                </p:endSync>
                <p:childTnLst>
                  <p:par>
                    <p:cTn id="80" fill="hold">
                      <p:stCondLst>
                        <p:cond delay="0"/>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144"/>
                                        </p:tgtEl>
                                      </p:cBhvr>
                                    </p:animEffect>
                                    <p:set>
                                      <p:cBhvr>
                                        <p:cTn id="84" dur="1" fill="hold">
                                          <p:stCondLst>
                                            <p:cond delay="499"/>
                                          </p:stCondLst>
                                        </p:cTn>
                                        <p:tgtEl>
                                          <p:spTgt spid="144"/>
                                        </p:tgtEl>
                                        <p:attrNameLst>
                                          <p:attrName>style.visibility</p:attrName>
                                        </p:attrNameLst>
                                      </p:cBhvr>
                                      <p:to>
                                        <p:strVal val="hidden"/>
                                      </p:to>
                                    </p:set>
                                  </p:childTnLst>
                                </p:cTn>
                              </p:par>
                            </p:childTnLst>
                          </p:cTn>
                        </p:par>
                      </p:childTnLst>
                    </p:cTn>
                  </p:par>
                </p:childTnLst>
              </p:cTn>
              <p:nextCondLst>
                <p:cond evt="onClick" delay="0">
                  <p:tgtEl>
                    <p:spTgt spid="144"/>
                  </p:tgtEl>
                </p:cond>
              </p:nextCondLst>
            </p:seq>
            <p:audio>
              <p:cMediaNode vol="80000">
                <p:cTn id="85" fill="hold" display="0">
                  <p:stCondLst>
                    <p:cond delay="indefinite"/>
                  </p:stCondLst>
                  <p:endCondLst>
                    <p:cond evt="onStopAudio" delay="0">
                      <p:tgtEl>
                        <p:sldTgt/>
                      </p:tgtEl>
                    </p:cond>
                  </p:endCondLst>
                </p:cTn>
                <p:tgtEl>
                  <p:spTgt spid="4"/>
                </p:tgtEl>
              </p:cMediaNode>
            </p:audio>
            <p:seq concurrent="1" nextAc="seek">
              <p:cTn id="86" restart="whenNotActive" fill="hold" evtFilter="cancelBubble" nodeType="interactiveSeq">
                <p:stCondLst>
                  <p:cond evt="onClick" delay="0">
                    <p:tgtEl>
                      <p:spTgt spid="2"/>
                    </p:tgtEl>
                  </p:cond>
                </p:stCondLst>
                <p:endSync evt="end" delay="0">
                  <p:rtn val="all"/>
                </p:endSync>
                <p:childTnLst>
                  <p:par>
                    <p:cTn id="87" fill="hold">
                      <p:stCondLst>
                        <p:cond delay="0"/>
                      </p:stCondLst>
                      <p:childTnLst>
                        <p:par>
                          <p:cTn id="88" fill="hold">
                            <p:stCondLst>
                              <p:cond delay="0"/>
                            </p:stCondLst>
                            <p:childTnLst>
                              <p:par>
                                <p:cTn id="89" presetID="22" presetClass="exit" presetSubtype="4" fill="hold" grpId="0" nodeType="clickEffect">
                                  <p:stCondLst>
                                    <p:cond delay="0"/>
                                  </p:stCondLst>
                                  <p:childTnLst>
                                    <p:animEffect transition="out" filter="wipe(down)">
                                      <p:cBhvr>
                                        <p:cTn id="90" dur="500"/>
                                        <p:tgtEl>
                                          <p:spTgt spid="2"/>
                                        </p:tgtEl>
                                      </p:cBhvr>
                                    </p:animEffect>
                                    <p:set>
                                      <p:cBhvr>
                                        <p:cTn id="91"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92" restart="whenNotActive" fill="hold" evtFilter="cancelBubble" nodeType="interactiveSeq">
                <p:stCondLst>
                  <p:cond evt="onClick" delay="0">
                    <p:tgtEl>
                      <p:spTgt spid="25"/>
                    </p:tgtEl>
                  </p:cond>
                </p:stCondLst>
                <p:endSync evt="end" delay="0">
                  <p:rtn val="all"/>
                </p:endSync>
                <p:childTnLst>
                  <p:par>
                    <p:cTn id="93" fill="hold">
                      <p:stCondLst>
                        <p:cond delay="0"/>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25"/>
                                        </p:tgtEl>
                                      </p:cBhvr>
                                    </p:animEffect>
                                    <p:set>
                                      <p:cBhvr>
                                        <p:cTn id="97"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98" restart="whenNotActive" fill="hold" evtFilter="cancelBubble" nodeType="interactiveSeq">
                <p:stCondLst>
                  <p:cond evt="onClick" delay="0">
                    <p:tgtEl>
                      <p:spTgt spid="26"/>
                    </p:tgtEl>
                  </p:cond>
                </p:stCondLst>
                <p:endSync evt="end" delay="0">
                  <p:rtn val="all"/>
                </p:endSync>
                <p:childTnLst>
                  <p:par>
                    <p:cTn id="99" fill="hold">
                      <p:stCondLst>
                        <p:cond delay="0"/>
                      </p:stCondLst>
                      <p:childTnLst>
                        <p:par>
                          <p:cTn id="100" fill="hold">
                            <p:stCondLst>
                              <p:cond delay="0"/>
                            </p:stCondLst>
                            <p:childTnLst>
                              <p:par>
                                <p:cTn id="101" presetID="22" presetClass="exit" presetSubtype="4" fill="hold" grpId="0" nodeType="clickEffect">
                                  <p:stCondLst>
                                    <p:cond delay="0"/>
                                  </p:stCondLst>
                                  <p:childTnLst>
                                    <p:animEffect transition="out" filter="wipe(down)">
                                      <p:cBhvr>
                                        <p:cTn id="102" dur="500"/>
                                        <p:tgtEl>
                                          <p:spTgt spid="26"/>
                                        </p:tgtEl>
                                      </p:cBhvr>
                                    </p:animEffect>
                                    <p:set>
                                      <p:cBhvr>
                                        <p:cTn id="10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04" restart="whenNotActive" fill="hold" evtFilter="cancelBubble" nodeType="interactiveSeq">
                <p:stCondLst>
                  <p:cond evt="onClick" delay="0">
                    <p:tgtEl>
                      <p:spTgt spid="27"/>
                    </p:tgtEl>
                  </p:cond>
                </p:stCondLst>
                <p:endSync evt="end" delay="0">
                  <p:rtn val="all"/>
                </p:endSync>
                <p:childTnLst>
                  <p:par>
                    <p:cTn id="105" fill="hold">
                      <p:stCondLst>
                        <p:cond delay="0"/>
                      </p:stCondLst>
                      <p:childTnLst>
                        <p:par>
                          <p:cTn id="106" fill="hold">
                            <p:stCondLst>
                              <p:cond delay="0"/>
                            </p:stCondLst>
                            <p:childTnLst>
                              <p:par>
                                <p:cTn id="107" presetID="22" presetClass="exit" presetSubtype="4" fill="hold" grpId="0" nodeType="clickEffect">
                                  <p:stCondLst>
                                    <p:cond delay="0"/>
                                  </p:stCondLst>
                                  <p:childTnLst>
                                    <p:animEffect transition="out" filter="wipe(down)">
                                      <p:cBhvr>
                                        <p:cTn id="108" dur="500"/>
                                        <p:tgtEl>
                                          <p:spTgt spid="27"/>
                                        </p:tgtEl>
                                      </p:cBhvr>
                                    </p:animEffect>
                                    <p:set>
                                      <p:cBhvr>
                                        <p:cTn id="109"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 grpId="0" animBg="1"/>
      <p:bldP spid="25" grpId="0" animBg="1"/>
      <p:bldP spid="26"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7CD98E-D0B6-8011-EE33-A5E699626733}"/>
              </a:ext>
            </a:extLst>
          </p:cNvPr>
          <p:cNvPicPr>
            <a:picLocks noChangeAspect="1"/>
          </p:cNvPicPr>
          <p:nvPr/>
        </p:nvPicPr>
        <p:blipFill>
          <a:blip r:embed="rId2"/>
          <a:stretch>
            <a:fillRect/>
          </a:stretch>
        </p:blipFill>
        <p:spPr>
          <a:xfrm>
            <a:off x="2223836" y="0"/>
            <a:ext cx="4381501" cy="5143500"/>
          </a:xfrm>
          <a:prstGeom prst="rect">
            <a:avLst/>
          </a:prstGeom>
        </p:spPr>
      </p:pic>
    </p:spTree>
    <p:extLst>
      <p:ext uri="{BB962C8B-B14F-4D97-AF65-F5344CB8AC3E}">
        <p14:creationId xmlns:p14="http://schemas.microsoft.com/office/powerpoint/2010/main" val="9908668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ản đồ Việt Nam theo từng thời kỳ lịch sử">
            <a:extLst>
              <a:ext uri="{FF2B5EF4-FFF2-40B4-BE49-F238E27FC236}">
                <a16:creationId xmlns:a16="http://schemas.microsoft.com/office/drawing/2014/main" id="{790AF63F-1EB9-0703-56CA-D2BEC882BF8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52400"/>
            <a:ext cx="4656222" cy="5537200"/>
          </a:xfrm>
          <a:prstGeom prst="rect">
            <a:avLst/>
          </a:prstGeom>
          <a:noFill/>
          <a:ln>
            <a:noFill/>
          </a:ln>
        </p:spPr>
      </p:pic>
      <p:pic>
        <p:nvPicPr>
          <p:cNvPr id="7" name="Picture 6" descr="Bản đồ Việt Nam theo từng thời kỳ lịch sử">
            <a:extLst>
              <a:ext uri="{FF2B5EF4-FFF2-40B4-BE49-F238E27FC236}">
                <a16:creationId xmlns:a16="http://schemas.microsoft.com/office/drawing/2014/main" id="{83F4292F-B924-3782-3FBB-7F7B6EC8290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
            <a:ext cx="4656221" cy="5537200"/>
          </a:xfrm>
          <a:prstGeom prst="rect">
            <a:avLst/>
          </a:prstGeom>
          <a:noFill/>
          <a:ln>
            <a:noFill/>
          </a:ln>
        </p:spPr>
      </p:pic>
    </p:spTree>
    <p:extLst>
      <p:ext uri="{BB962C8B-B14F-4D97-AF65-F5344CB8AC3E}">
        <p14:creationId xmlns:p14="http://schemas.microsoft.com/office/powerpoint/2010/main" val="2275340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ản đồ Việt Nam theo từng thời kỳ lịch sử">
            <a:extLst>
              <a:ext uri="{FF2B5EF4-FFF2-40B4-BE49-F238E27FC236}">
                <a16:creationId xmlns:a16="http://schemas.microsoft.com/office/drawing/2014/main" id="{788BD953-5633-E382-34A0-4CE42D32606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05275" y="-266699"/>
            <a:ext cx="5216525" cy="5702300"/>
          </a:xfrm>
          <a:prstGeom prst="rect">
            <a:avLst/>
          </a:prstGeom>
          <a:noFill/>
          <a:ln>
            <a:noFill/>
          </a:ln>
        </p:spPr>
      </p:pic>
      <p:sp>
        <p:nvSpPr>
          <p:cNvPr id="4" name="TextBox 3">
            <a:extLst>
              <a:ext uri="{FF2B5EF4-FFF2-40B4-BE49-F238E27FC236}">
                <a16:creationId xmlns:a16="http://schemas.microsoft.com/office/drawing/2014/main" id="{A33C6C32-A16B-4A1A-21FD-BAB0D4C892E0}"/>
              </a:ext>
            </a:extLst>
          </p:cNvPr>
          <p:cNvSpPr txBox="1"/>
          <p:nvPr/>
        </p:nvSpPr>
        <p:spPr>
          <a:xfrm>
            <a:off x="0" y="397042"/>
            <a:ext cx="4105275" cy="3785652"/>
          </a:xfrm>
          <a:prstGeom prst="rect">
            <a:avLst/>
          </a:prstGeom>
          <a:noFill/>
        </p:spPr>
        <p:txBody>
          <a:bodyPr wrap="square" rtlCol="0">
            <a:spAutoFit/>
          </a:bodyPr>
          <a:lstStyle/>
          <a:p>
            <a:pPr algn="just"/>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Năm 1069, Lý Thánh Tông nam chinh đánh Chiêm Thành và bắt được vua Chiêm là Chế Củ (</a:t>
            </a:r>
            <a:r>
              <a:rPr lang="en-US" sz="2000" i="1">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Jaya Rudravarman</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đem về Thăng Long. Để được tha vua Chiêm đã cắt vùng đất phía bắc Chiêm Thành gồm ba châu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tooltip="Bố Chính"/>
              </a:rPr>
              <a:t>Bố Chính</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tooltip="Ma Linh"/>
              </a:rPr>
              <a:t>Ma Linh</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tooltip="Địa Lý (châu)"/>
              </a:rPr>
              <a:t>Địa Lý</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cho Đại Việt. Những châu ấy nay ở địa hạt các huyện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tooltip="Quảng Ninh, Quảng Bình"/>
              </a:rPr>
              <a:t>Quảng Ninh</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tooltip="Quảng Trạch"/>
              </a:rPr>
              <a:t>Quảng Trạch</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tooltip="Bố Trạch"/>
              </a:rPr>
              <a:t>Bố Trạch</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9" tooltip="Tuyên Hoá"/>
              </a:rPr>
              <a:t>Tuyên Hoá</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10" tooltip="Lệ Thuỷ"/>
              </a:rPr>
              <a:t>Lệ Thuỷ</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tỉnh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11" tooltip="Quảng Bình"/>
              </a:rPr>
              <a:t>Quảng Bình</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và huyện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12" tooltip="Bến Hải"/>
              </a:rPr>
              <a:t>Bến Hải</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tỉnh </a:t>
            </a:r>
            <a:r>
              <a:rPr lang="en-US" sz="2000">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13" tooltip="Quảng Trị"/>
              </a:rPr>
              <a:t>Quảng Trị</a:t>
            </a:r>
            <a:endParaRPr lang="en-US" sz="1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9688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ản đồ Việt Nam theo từng thời kỳ lịch sử">
            <a:extLst>
              <a:ext uri="{FF2B5EF4-FFF2-40B4-BE49-F238E27FC236}">
                <a16:creationId xmlns:a16="http://schemas.microsoft.com/office/drawing/2014/main" id="{83157AA3-E4DB-B52E-4DA3-953E0DDBB31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05275" y="-177800"/>
            <a:ext cx="5216525" cy="5613400"/>
          </a:xfrm>
          <a:prstGeom prst="rect">
            <a:avLst/>
          </a:prstGeom>
          <a:noFill/>
          <a:ln>
            <a:noFill/>
          </a:ln>
        </p:spPr>
      </p:pic>
      <p:sp>
        <p:nvSpPr>
          <p:cNvPr id="6" name="TextBox 5">
            <a:extLst>
              <a:ext uri="{FF2B5EF4-FFF2-40B4-BE49-F238E27FC236}">
                <a16:creationId xmlns:a16="http://schemas.microsoft.com/office/drawing/2014/main" id="{34ECFCB4-28BB-8462-FAC3-E76F2DD9AC51}"/>
              </a:ext>
            </a:extLst>
          </p:cNvPr>
          <p:cNvSpPr txBox="1"/>
          <p:nvPr/>
        </p:nvSpPr>
        <p:spPr>
          <a:xfrm>
            <a:off x="0" y="397042"/>
            <a:ext cx="4105275" cy="2862322"/>
          </a:xfrm>
          <a:prstGeom prst="rect">
            <a:avLst/>
          </a:prstGeom>
          <a:noFill/>
        </p:spPr>
        <p:txBody>
          <a:bodyPr wrap="square" rtlCol="0">
            <a:spAutoFit/>
          </a:bodyPr>
          <a:lstStyle/>
          <a:p>
            <a:pPr algn="just">
              <a:spcBef>
                <a:spcPts val="600"/>
              </a:spcBef>
              <a:spcAft>
                <a:spcPts val="600"/>
              </a:spcAft>
            </a:pP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Năm 1306 vua Chế Mân (</a:t>
            </a:r>
            <a:r>
              <a:rPr lang="en-US" sz="2000" i="1">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Jaya Simhavarman</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của Chiêm Thành cắt đất hai châu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tooltip="Châu Ô"/>
              </a:rPr>
              <a:t>Ô</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và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tooltip="Châu Lý"/>
              </a:rPr>
              <a:t>Rí</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cho vua Trần Anh Tông để làm sính lễ cưới Công chúa Huyền Trân của Đại Việt, vùng đất mà ngày nay là nam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tooltip="Quảng Trị"/>
              </a:rPr>
              <a:t>Quảng Trị</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và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tooltip="Thừa Thiên Huế"/>
              </a:rPr>
              <a:t>Thừa Thiên-Huế</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Biên giới phía nam của Đại Việt lúc này tiến đến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tooltip="Đèo Hải Vân"/>
              </a:rPr>
              <a:t>đèo Hải Vân</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1993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ản đồ Việt Nam theo từng thời kỳ lịch sử">
            <a:extLst>
              <a:ext uri="{FF2B5EF4-FFF2-40B4-BE49-F238E27FC236}">
                <a16:creationId xmlns:a16="http://schemas.microsoft.com/office/drawing/2014/main" id="{8CCCE1EF-D808-1584-E209-5B01DD62490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98937" y="-84221"/>
            <a:ext cx="5038725" cy="5498431"/>
          </a:xfrm>
          <a:prstGeom prst="rect">
            <a:avLst/>
          </a:prstGeom>
          <a:noFill/>
          <a:ln>
            <a:noFill/>
          </a:ln>
        </p:spPr>
      </p:pic>
      <p:sp>
        <p:nvSpPr>
          <p:cNvPr id="4" name="TextBox 3">
            <a:extLst>
              <a:ext uri="{FF2B5EF4-FFF2-40B4-BE49-F238E27FC236}">
                <a16:creationId xmlns:a16="http://schemas.microsoft.com/office/drawing/2014/main" id="{1B97214E-C57D-786D-E560-9FBCC89E31F2}"/>
              </a:ext>
            </a:extLst>
          </p:cNvPr>
          <p:cNvSpPr txBox="1"/>
          <p:nvPr/>
        </p:nvSpPr>
        <p:spPr>
          <a:xfrm>
            <a:off x="0" y="397042"/>
            <a:ext cx="4105275" cy="1938992"/>
          </a:xfrm>
          <a:prstGeom prst="rect">
            <a:avLst/>
          </a:prstGeom>
          <a:noFill/>
        </p:spPr>
        <p:txBody>
          <a:bodyPr wrap="square" rtlCol="0">
            <a:spAutoFit/>
          </a:bodyPr>
          <a:lstStyle/>
          <a:p>
            <a:pPr algn="just">
              <a:spcBef>
                <a:spcPts val="600"/>
              </a:spcBef>
              <a:spcAft>
                <a:spcPts val="600"/>
              </a:spcAft>
            </a:pP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Năm 1402, Hồ Quý Ly sai Hồ Hán Thương mang đại quân đi đánh Chiêm Thành. Vua Chiêm dâng vùng đất ngày nay là </a:t>
            </a:r>
            <a:r>
              <a:rPr lang="en-US" sz="2000" u="sng">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Quảng Nam</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u="sng">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Quảng Ngãi</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cho nhà Hồ. Nhà Hồ đặt nơi đây là lộ Thăng Hoa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79822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ản đồ Việt Nam theo từng thời kỳ lịch sử">
            <a:extLst>
              <a:ext uri="{FF2B5EF4-FFF2-40B4-BE49-F238E27FC236}">
                <a16:creationId xmlns:a16="http://schemas.microsoft.com/office/drawing/2014/main" id="{BA3B1FF4-AFAB-BDC7-5D31-12A51C7A5D4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81475" y="-84220"/>
            <a:ext cx="5038725" cy="5474368"/>
          </a:xfrm>
          <a:prstGeom prst="rect">
            <a:avLst/>
          </a:prstGeom>
          <a:noFill/>
          <a:ln>
            <a:noFill/>
          </a:ln>
        </p:spPr>
      </p:pic>
      <p:sp>
        <p:nvSpPr>
          <p:cNvPr id="6" name="TextBox 5">
            <a:extLst>
              <a:ext uri="{FF2B5EF4-FFF2-40B4-BE49-F238E27FC236}">
                <a16:creationId xmlns:a16="http://schemas.microsoft.com/office/drawing/2014/main" id="{28C9C7CA-C56D-30C3-BE24-E4E08293BB07}"/>
              </a:ext>
            </a:extLst>
          </p:cNvPr>
          <p:cNvSpPr txBox="1"/>
          <p:nvPr/>
        </p:nvSpPr>
        <p:spPr>
          <a:xfrm>
            <a:off x="0" y="397042"/>
            <a:ext cx="4105275" cy="1631216"/>
          </a:xfrm>
          <a:prstGeom prst="rect">
            <a:avLst/>
          </a:prstGeom>
          <a:noFill/>
        </p:spPr>
        <p:txBody>
          <a:bodyPr wrap="square" rtlCol="0">
            <a:spAutoFit/>
          </a:bodyPr>
          <a:lstStyle/>
          <a:p>
            <a:pPr algn="just">
              <a:spcBef>
                <a:spcPts val="600"/>
              </a:spcBef>
              <a:spcAft>
                <a:spcPts val="600"/>
              </a:spcAft>
            </a:pP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Sau thắng lợi của khởi nghĩa Lam Sơn, Lê Lợi lên ngôi Hoàng đế, lập ra nhà Lê sơ. Ranh giới của Đại Việt và Chăm-pa là đèo Hải Vân như ở thời Trần.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56946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ản đồ Việt Nam theo từng thời kỳ lịch sử">
            <a:extLst>
              <a:ext uri="{FF2B5EF4-FFF2-40B4-BE49-F238E27FC236}">
                <a16:creationId xmlns:a16="http://schemas.microsoft.com/office/drawing/2014/main" id="{F66AFADA-E307-8EC3-2AAD-53A673B1A7B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1" y="-63499"/>
            <a:ext cx="4572000" cy="5461000"/>
          </a:xfrm>
          <a:prstGeom prst="rect">
            <a:avLst/>
          </a:prstGeom>
          <a:noFill/>
          <a:ln>
            <a:noFill/>
          </a:ln>
        </p:spPr>
      </p:pic>
      <p:sp>
        <p:nvSpPr>
          <p:cNvPr id="4" name="TextBox 3">
            <a:extLst>
              <a:ext uri="{FF2B5EF4-FFF2-40B4-BE49-F238E27FC236}">
                <a16:creationId xmlns:a16="http://schemas.microsoft.com/office/drawing/2014/main" id="{3CD743D5-9583-1BD7-A286-006DF69C4654}"/>
              </a:ext>
            </a:extLst>
          </p:cNvPr>
          <p:cNvSpPr txBox="1"/>
          <p:nvPr/>
        </p:nvSpPr>
        <p:spPr>
          <a:xfrm>
            <a:off x="0" y="291419"/>
            <a:ext cx="4572000" cy="4093428"/>
          </a:xfrm>
          <a:prstGeom prst="rect">
            <a:avLst/>
          </a:prstGeom>
          <a:noFill/>
        </p:spPr>
        <p:txBody>
          <a:bodyPr wrap="square" rtlCol="0">
            <a:spAutoFit/>
          </a:bodyPr>
          <a:lstStyle/>
          <a:p>
            <a:pPr algn="just">
              <a:spcBef>
                <a:spcPts val="600"/>
              </a:spcBef>
              <a:spcAft>
                <a:spcPts val="600"/>
              </a:spcAft>
            </a:pP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Năm 1471 vua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tooltip="Lê Thánh Tông"/>
              </a:rPr>
              <a:t>Lê Thánh Tông</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đưa 20 vạn quân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tooltip="Chiến tranh Đại Việt-Chiêm Thành (1471)"/>
              </a:rPr>
              <a:t>tiến đánh</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vào kinh đô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5" tooltip="Đồ Bàn"/>
              </a:rPr>
              <a:t>Vijaya</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tooltip="Bình Định"/>
              </a:rPr>
              <a:t>Bình Định</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của Chiêm Thành, kinh đô Vijaya bị thất thủ. Lê Thánh Tông đã sáp nhập vùng đất bắc Chiêm Thành vào Đại Việt (ngày nay là 3 tỉnh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7" tooltip="Quảng Nam"/>
              </a:rPr>
              <a:t>Quảng Nam</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8" tooltip="Quảng Ngãi"/>
              </a:rPr>
              <a:t>Quảng Ngãi</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6" tooltip="Bình Định"/>
              </a:rPr>
              <a:t>Bình Định</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lập ra đạo Quảng Nam.</a:t>
            </a:r>
            <a:r>
              <a:rPr lang="en-US" sz="2000">
                <a:latin typeface="Times New Roman" panose="02020603050405020304" pitchFamily="18" charset="0"/>
                <a:ea typeface="Times New Roman" panose="02020603050405020304" pitchFamily="18" charset="0"/>
                <a:cs typeface="Times New Roman" panose="02020603050405020304" pitchFamily="18" charset="0"/>
              </a:rPr>
              <a:t> </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Phần đất còn lại của Chiêm Thành vua Lê Thánh Tông đã chia làm 3 vương quốc </a:t>
            </a:r>
            <a:r>
              <a:rPr lang="en-US" sz="2000">
                <a:solidFill>
                  <a:srgbClr val="202122"/>
                </a:solidFill>
                <a:latin typeface="Times New Roman" panose="02020603050405020304" pitchFamily="18" charset="0"/>
                <a:ea typeface="Times New Roman" panose="02020603050405020304" pitchFamily="18" charset="0"/>
                <a:cs typeface="Times New Roman" panose="02020603050405020304" pitchFamily="18" charset="0"/>
              </a:rPr>
              <a:t>Nam Bàn, Hoa Anh, Chăm-pa </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và giao cho tướng, hoàng thân còn lại của Chiêm Thành trấn giữ và có nghĩa vụ triều cống Đại Việt.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5302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ản đồ Việt Nam theo từng thời kỳ lịch sử">
            <a:extLst>
              <a:ext uri="{FF2B5EF4-FFF2-40B4-BE49-F238E27FC236}">
                <a16:creationId xmlns:a16="http://schemas.microsoft.com/office/drawing/2014/main" id="{F66AFADA-E307-8EC3-2AAD-53A673B1A7B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1" y="-63499"/>
            <a:ext cx="4572000" cy="5461000"/>
          </a:xfrm>
          <a:prstGeom prst="rect">
            <a:avLst/>
          </a:prstGeom>
          <a:noFill/>
          <a:ln>
            <a:noFill/>
          </a:ln>
        </p:spPr>
      </p:pic>
      <p:sp>
        <p:nvSpPr>
          <p:cNvPr id="4" name="TextBox 3">
            <a:extLst>
              <a:ext uri="{FF2B5EF4-FFF2-40B4-BE49-F238E27FC236}">
                <a16:creationId xmlns:a16="http://schemas.microsoft.com/office/drawing/2014/main" id="{3CD743D5-9583-1BD7-A286-006DF69C4654}"/>
              </a:ext>
            </a:extLst>
          </p:cNvPr>
          <p:cNvSpPr txBox="1"/>
          <p:nvPr/>
        </p:nvSpPr>
        <p:spPr>
          <a:xfrm>
            <a:off x="0" y="888319"/>
            <a:ext cx="4572000" cy="2554545"/>
          </a:xfrm>
          <a:prstGeom prst="rect">
            <a:avLst/>
          </a:prstGeom>
          <a:noFill/>
        </p:spPr>
        <p:txBody>
          <a:bodyPr wrap="square" rtlCol="0">
            <a:spAutoFit/>
          </a:bodyPr>
          <a:lstStyle/>
          <a:p>
            <a:pPr algn="just">
              <a:spcBef>
                <a:spcPts val="600"/>
              </a:spcBef>
              <a:spcAft>
                <a:spcPts val="600"/>
              </a:spcAft>
            </a:pP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Vua Lê cho lập 2 nước đệm là Hoa Anh và Nam Bàn để cư dân 2 nước Chăm-pa và Đại Việt có thể tự do sinh sống, qua lại tạo nên sự yên ổn lâu dài ở phía nam. </a:t>
            </a:r>
            <a:r>
              <a:rPr lang="en-US" sz="2000">
                <a:solidFill>
                  <a:srgbClr val="202122"/>
                </a:solidFill>
                <a:latin typeface="Times New Roman" panose="02020603050405020304" pitchFamily="18" charset="0"/>
                <a:ea typeface="Times New Roman" panose="02020603050405020304" pitchFamily="18" charset="0"/>
                <a:cs typeface="Times New Roman" panose="02020603050405020304" pitchFamily="18" charset="0"/>
              </a:rPr>
              <a:t>Như vậy đ</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ến năm 1471 lãnh thổ Chăm-pa chỉ còn từ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tooltip="Đèo Cù Mông"/>
              </a:rPr>
              <a:t>đèo Cù Mông</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(ranh giới giữa Bình Định và </a:t>
            </a:r>
            <a:r>
              <a:rPr lang="en-US" sz="2000" u="sng">
                <a:solidFill>
                  <a:srgbClr val="0645AD"/>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tooltip="Phú Yên"/>
              </a:rPr>
              <a:t>Phú Yên</a:t>
            </a:r>
            <a:r>
              <a:rPr lang="en-US" sz="2000">
                <a:solidFill>
                  <a:srgbClr val="202122"/>
                </a:solidFill>
                <a:effectLst/>
                <a:latin typeface="Times New Roman" panose="02020603050405020304" pitchFamily="18" charset="0"/>
                <a:ea typeface="Times New Roman" panose="02020603050405020304" pitchFamily="18" charset="0"/>
                <a:cs typeface="Times New Roman" panose="02020603050405020304" pitchFamily="18" charset="0"/>
              </a:rPr>
              <a:t> ngày nay) đến sông Dinh (Bình Thuận ngày nay)</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93052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 name="TextBox 1">
            <a:extLst>
              <a:ext uri="{FF2B5EF4-FFF2-40B4-BE49-F238E27FC236}">
                <a16:creationId xmlns:a16="http://schemas.microsoft.com/office/drawing/2014/main" id="{48FF582F-455F-8E59-D724-01E0DAAA347B}"/>
              </a:ext>
            </a:extLst>
          </p:cNvPr>
          <p:cNvSpPr txBox="1"/>
          <p:nvPr/>
        </p:nvSpPr>
        <p:spPr>
          <a:xfrm>
            <a:off x="0" y="-1"/>
            <a:ext cx="9144000" cy="440120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800" b="1" i="0" u="none" strike="noStrike" kern="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Arial"/>
                <a:sym typeface="Arial"/>
              </a:rPr>
              <a:t>Hoạt động cá nhân xem video và trả lời câu hỏi:</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800" b="1" i="1"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rPr>
              <a:t>1. Dựa vào phiếu học tập vừa hoàn thành, nhận xét khát quát về mối quan hệ của Chăm-pa và Đại Việt qua các thời kì? </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800" b="1" i="1"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rPr>
              <a:t>2. Quan sát lược đồ H2 tr91, nhận xét về lãnh thổ Chăm-pa qua các thời kì? Giải thích vì sao? </a:t>
            </a:r>
            <a:endParaRPr kumimoji="0" lang="en-US" sz="2800" b="1" i="0"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1"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rPr>
              <a:t>3. Quan sát H1 tr90, giới thiệu về cổng thành Đồ Bàn </a:t>
            </a:r>
            <a:endParaRPr kumimoji="0" lang="en-US" sz="4000" b="1" i="0" u="none" strike="noStrike" kern="0" cap="none" spc="0" normalizeH="0" baseline="0" noProof="0">
              <a:ln>
                <a:noFill/>
              </a:ln>
              <a:solidFill>
                <a:srgbClr val="F4A79C">
                  <a:lumMod val="50000"/>
                </a:srgbClr>
              </a:solidFill>
              <a:effectLst/>
              <a:uLnTx/>
              <a:uFillTx/>
              <a:latin typeface="Times New Roman" panose="02020603050405020304" pitchFamily="18" charset="0"/>
              <a:ea typeface="Times New Roman" panose="02020603050405020304" pitchFamily="18" charset="0"/>
              <a:cs typeface="Arial"/>
              <a:sym typeface="Arial"/>
            </a:endParaRPr>
          </a:p>
        </p:txBody>
      </p:sp>
    </p:spTree>
    <p:extLst>
      <p:ext uri="{BB962C8B-B14F-4D97-AF65-F5344CB8AC3E}">
        <p14:creationId xmlns:p14="http://schemas.microsoft.com/office/powerpoint/2010/main" val="9570030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pic>
        <p:nvPicPr>
          <p:cNvPr id="3" name="Picture 2">
            <a:extLst>
              <a:ext uri="{FF2B5EF4-FFF2-40B4-BE49-F238E27FC236}">
                <a16:creationId xmlns:a16="http://schemas.microsoft.com/office/drawing/2014/main" id="{2A0D209D-0030-A64E-CAFF-4519E713E5C9}"/>
              </a:ext>
            </a:extLst>
          </p:cNvPr>
          <p:cNvPicPr>
            <a:picLocks noChangeAspect="1"/>
          </p:cNvPicPr>
          <p:nvPr/>
        </p:nvPicPr>
        <p:blipFill>
          <a:blip r:embed="rId3"/>
          <a:stretch>
            <a:fillRect/>
          </a:stretch>
        </p:blipFill>
        <p:spPr>
          <a:xfrm>
            <a:off x="1184130" y="0"/>
            <a:ext cx="6775740" cy="4625604"/>
          </a:xfrm>
          <a:prstGeom prst="rect">
            <a:avLst/>
          </a:prstGeom>
        </p:spPr>
      </p:pic>
      <p:sp>
        <p:nvSpPr>
          <p:cNvPr id="2" name="TextBox 1">
            <a:extLst>
              <a:ext uri="{FF2B5EF4-FFF2-40B4-BE49-F238E27FC236}">
                <a16:creationId xmlns:a16="http://schemas.microsoft.com/office/drawing/2014/main" id="{A90E8429-F715-E77A-B3B1-0470E1E13F28}"/>
              </a:ext>
            </a:extLst>
          </p:cNvPr>
          <p:cNvSpPr txBox="1"/>
          <p:nvPr/>
        </p:nvSpPr>
        <p:spPr>
          <a:xfrm>
            <a:off x="1961149" y="4704344"/>
            <a:ext cx="5510463" cy="369332"/>
          </a:xfrm>
          <a:prstGeom prst="rect">
            <a:avLst/>
          </a:prstGeom>
          <a:noFill/>
        </p:spPr>
        <p:txBody>
          <a:bodyPr wrap="square" rtlCol="0">
            <a:spAutoFit/>
          </a:bodyPr>
          <a:lstStyle/>
          <a:p>
            <a:r>
              <a:rPr lang="en-US" sz="1800"/>
              <a:t>Cổng thành Đồ Bàn (An Nhơn, Bình Định ngày nay)</a:t>
            </a:r>
          </a:p>
        </p:txBody>
      </p:sp>
    </p:spTree>
    <p:extLst>
      <p:ext uri="{BB962C8B-B14F-4D97-AF65-F5344CB8AC3E}">
        <p14:creationId xmlns:p14="http://schemas.microsoft.com/office/powerpoint/2010/main" val="326011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solidFill>
              </a:rPr>
              <a:t>Câu hỏi 1 </a:t>
            </a:r>
          </a:p>
          <a:p>
            <a:pPr algn="ctr"/>
            <a:r>
              <a:rPr lang="en-US" sz="2400">
                <a:solidFill>
                  <a:srgbClr val="FFFF00"/>
                </a:solidFill>
                <a:latin typeface="Times New Roman" panose="02020603050405020304" pitchFamily="18" charset="0"/>
                <a:cs typeface="Times New Roman" panose="02020603050405020304" pitchFamily="18" charset="0"/>
              </a:rPr>
              <a:t>Từ khoảng thế kỉ VII TCN đến những thế kỉ đầu Công nguyên, trên lãnh thổ Việt Nam đã hình thành các quốc gia sơ kì nào? </a:t>
            </a:r>
            <a:endParaRPr lang="en-US" sz="4000">
              <a:solidFill>
                <a:srgbClr val="FFFF00"/>
              </a:solidFill>
              <a:latin typeface="Times New Roman" panose="02020603050405020304" pitchFamily="18" charset="0"/>
              <a:cs typeface="Times New Roman" panose="02020603050405020304" pitchFamily="18" charset="0"/>
            </a:endParaRP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Văn Lang, sau đó là Âu Lạc, Chăm-pa, Phù Nam</a:t>
            </a:r>
            <a:endParaRPr lang="en-US" sz="4400" b="1">
              <a:solidFill>
                <a:schemeClr val="bg1"/>
              </a:solidFill>
              <a:latin typeface="Times New Roman" panose="02020603050405020304" pitchFamily="18" charset="0"/>
              <a:cs typeface="Times New Roman" panose="02020603050405020304" pitchFamily="18" charset="0"/>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197544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pic>
        <p:nvPicPr>
          <p:cNvPr id="3" name="Picture 2">
            <a:extLst>
              <a:ext uri="{FF2B5EF4-FFF2-40B4-BE49-F238E27FC236}">
                <a16:creationId xmlns:a16="http://schemas.microsoft.com/office/drawing/2014/main" id="{2A0D209D-0030-A64E-CAFF-4519E713E5C9}"/>
              </a:ext>
            </a:extLst>
          </p:cNvPr>
          <p:cNvPicPr>
            <a:picLocks noChangeAspect="1"/>
          </p:cNvPicPr>
          <p:nvPr/>
        </p:nvPicPr>
        <p:blipFill>
          <a:blip r:embed="rId3"/>
          <a:stretch>
            <a:fillRect/>
          </a:stretch>
        </p:blipFill>
        <p:spPr>
          <a:xfrm>
            <a:off x="5065994" y="0"/>
            <a:ext cx="4078006" cy="2887579"/>
          </a:xfrm>
          <a:prstGeom prst="rect">
            <a:avLst/>
          </a:prstGeom>
        </p:spPr>
      </p:pic>
      <p:sp>
        <p:nvSpPr>
          <p:cNvPr id="2" name="TextBox 1">
            <a:extLst>
              <a:ext uri="{FF2B5EF4-FFF2-40B4-BE49-F238E27FC236}">
                <a16:creationId xmlns:a16="http://schemas.microsoft.com/office/drawing/2014/main" id="{49F5D2CD-3D3D-49F9-7178-69982AD3403A}"/>
              </a:ext>
            </a:extLst>
          </p:cNvPr>
          <p:cNvSpPr txBox="1"/>
          <p:nvPr/>
        </p:nvSpPr>
        <p:spPr>
          <a:xfrm>
            <a:off x="0" y="72186"/>
            <a:ext cx="5065994" cy="4893647"/>
          </a:xfrm>
          <a:prstGeom prst="rect">
            <a:avLst/>
          </a:prstGeom>
          <a:noFill/>
        </p:spPr>
        <p:txBody>
          <a:bodyPr wrap="square" rtlCol="0">
            <a:spAutoFit/>
          </a:bodyPr>
          <a:lstStyle/>
          <a:p>
            <a:pPr algn="just"/>
            <a:r>
              <a:rPr lang="en-US" sz="2400">
                <a:solidFill>
                  <a:srgbClr val="C82B16"/>
                </a:solidFill>
                <a:effectLst/>
                <a:latin typeface="Times New Roman" panose="02020603050405020304" pitchFamily="18" charset="0"/>
                <a:ea typeface="Times New Roman" panose="02020603050405020304" pitchFamily="18" charset="0"/>
              </a:rPr>
              <a:t>Thành Đồ Bàn được xây dựng từ năm 982, là một di tích lịch sử của người Chăm, còn được gọi là thành cổ Chà Bàn (Trà Bàn), thành Hoàng Đế hoặc thành Vi-giay-a. Năm 1982, thành cổ Đồ Bàn được xếp hạng Di tích lịch sử cấp quốc gia, là niềm tự hào của người dân Bình Định mỗi khi nhắc tới quê hương mình. Bốn nhà thơ nổi tiếng gồm Hàn Mặc Tử, Quách Tấn, Yến Lan và Chế Lan Viên đã lập nên một nhóm thơ lấy tên “Bàn Thành tứ hữu” nghĩa là bốn người bạn ở thành Đồ Bàn</a:t>
            </a:r>
            <a:endParaRPr lang="en-US" sz="1800">
              <a:solidFill>
                <a:srgbClr val="C82B16"/>
              </a:solidFill>
            </a:endParaRPr>
          </a:p>
        </p:txBody>
      </p:sp>
    </p:spTree>
    <p:extLst>
      <p:ext uri="{BB962C8B-B14F-4D97-AF65-F5344CB8AC3E}">
        <p14:creationId xmlns:p14="http://schemas.microsoft.com/office/powerpoint/2010/main" val="35372077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b. Tình hình kinh tế, văn hoá</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2246769"/>
          </a:xfrm>
          <a:prstGeom prst="rect">
            <a:avLst/>
          </a:prstGeom>
          <a:noFill/>
        </p:spPr>
        <p:txBody>
          <a:bodyPr wrap="square" rtlCol="0">
            <a:spAutoFit/>
          </a:bodyPr>
          <a:lstStyle/>
          <a:p>
            <a:pPr algn="just"/>
            <a:r>
              <a:rPr lang="en-US" sz="2800">
                <a:solidFill>
                  <a:srgbClr val="002060"/>
                </a:solidFill>
                <a:effectLst/>
                <a:latin typeface="Times New Roman" panose="02020603050405020304" pitchFamily="18" charset="0"/>
                <a:ea typeface="Times New Roman" panose="02020603050405020304" pitchFamily="18" charset="0"/>
              </a:rPr>
              <a:t>Đọc thông tin trong SGK trang 92, 93, hoạt nhóm hoàn thành nhiệm vụ: </a:t>
            </a:r>
            <a:r>
              <a:rPr lang="vi-VN" sz="2800" i="1" u="none" strike="noStrike" spc="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Trình bày khái quát n</a:t>
            </a:r>
            <a:r>
              <a:rPr lang="vi-VN" sz="2800" i="1" u="none" strike="noStrike" spc="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hững nét chính về kinh tế, văn hoá của Vương quốc Chăm-pa từ đầu thế kỉ X đến đầu thế kỉ XVI?</a:t>
            </a:r>
            <a:endParaRPr lang="en-US" sz="2800">
              <a:solidFill>
                <a:srgbClr val="002060"/>
              </a:solidFill>
              <a:effectLst/>
              <a:latin typeface="Times New Roman" panose="02020603050405020304" pitchFamily="18" charset="0"/>
              <a:ea typeface="Times New Roman" panose="02020603050405020304" pitchFamily="18" charset="0"/>
            </a:endParaRPr>
          </a:p>
          <a:p>
            <a:pPr algn="just"/>
            <a:endParaRPr lang="en-US" sz="280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356249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2400">
                <a:solidFill>
                  <a:srgbClr val="355C2E"/>
                </a:solidFill>
                <a:latin typeface="#9Slide03 AllRoundGothic" panose="020B0703020202020104" pitchFamily="34" charset="0"/>
              </a:rPr>
              <a:t>b. Tình hình kinh tế, văn hoá</a:t>
            </a:r>
            <a:endParaRPr sz="2400" dirty="0">
              <a:latin typeface="#9Slide03 AllRoundGothic" panose="020B0703020202020104" pitchFamily="34" charset="0"/>
            </a:endParaRPr>
          </a:p>
        </p:txBody>
      </p:sp>
      <p:graphicFrame>
        <p:nvGraphicFramePr>
          <p:cNvPr id="3" name="Table 2">
            <a:extLst>
              <a:ext uri="{FF2B5EF4-FFF2-40B4-BE49-F238E27FC236}">
                <a16:creationId xmlns:a16="http://schemas.microsoft.com/office/drawing/2014/main" id="{E66A4D53-7044-FE9A-5936-1F5C07400EDD}"/>
              </a:ext>
            </a:extLst>
          </p:cNvPr>
          <p:cNvGraphicFramePr>
            <a:graphicFrameLocks noGrp="1"/>
          </p:cNvGraphicFramePr>
          <p:nvPr>
            <p:extLst>
              <p:ext uri="{D42A27DB-BD31-4B8C-83A1-F6EECF244321}">
                <p14:modId xmlns:p14="http://schemas.microsoft.com/office/powerpoint/2010/main" val="2873082534"/>
              </p:ext>
            </p:extLst>
          </p:nvPr>
        </p:nvGraphicFramePr>
        <p:xfrm>
          <a:off x="0" y="557059"/>
          <a:ext cx="9144000" cy="4279520"/>
        </p:xfrm>
        <a:graphic>
          <a:graphicData uri="http://schemas.openxmlformats.org/drawingml/2006/table">
            <a:tbl>
              <a:tblPr firstRow="1" firstCol="1" bandRow="1">
                <a:tableStyleId>{ED5318BD-8D6B-431D-AFE6-13A37F5BCA20}</a:tableStyleId>
              </a:tblPr>
              <a:tblGrid>
                <a:gridCol w="697832">
                  <a:extLst>
                    <a:ext uri="{9D8B030D-6E8A-4147-A177-3AD203B41FA5}">
                      <a16:colId xmlns:a16="http://schemas.microsoft.com/office/drawing/2014/main" val="2572652733"/>
                    </a:ext>
                  </a:extLst>
                </a:gridCol>
                <a:gridCol w="1756610">
                  <a:extLst>
                    <a:ext uri="{9D8B030D-6E8A-4147-A177-3AD203B41FA5}">
                      <a16:colId xmlns:a16="http://schemas.microsoft.com/office/drawing/2014/main" val="3057399125"/>
                    </a:ext>
                  </a:extLst>
                </a:gridCol>
                <a:gridCol w="6689558">
                  <a:extLst>
                    <a:ext uri="{9D8B030D-6E8A-4147-A177-3AD203B41FA5}">
                      <a16:colId xmlns:a16="http://schemas.microsoft.com/office/drawing/2014/main" val="1158614532"/>
                    </a:ext>
                  </a:extLst>
                </a:gridCol>
              </a:tblGrid>
              <a:tr h="312421">
                <a:tc gridSpan="2">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Lĩnh vực</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hMerge="1">
                  <a:txBody>
                    <a:bodyPr/>
                    <a:lstStyle/>
                    <a:p>
                      <a:endParaRPr lang="en-US"/>
                    </a:p>
                  </a:txBody>
                  <a:tcPr/>
                </a:tc>
                <a:tc>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Thành tựu</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extLst>
                  <a:ext uri="{0D108BD9-81ED-4DB2-BD59-A6C34878D82A}">
                    <a16:rowId xmlns:a16="http://schemas.microsoft.com/office/drawing/2014/main" val="1723147639"/>
                  </a:ext>
                </a:extLst>
              </a:tr>
              <a:tr h="312421">
                <a:tc rowSpan="4">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Kinh tế</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Nông nghiệp</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Giữ vai trò chủ yếu trong hoạt động kinh tế</a:t>
                      </a:r>
                    </a:p>
                    <a:p>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Tiếp tục phát triển các kĩ thuật đào kênh, đắp đập thuỷ lợi,...</a:t>
                      </a:r>
                      <a:endPar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4153207009"/>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Khai thác lâm thổ sản, hải sản</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Khai thác nhiều loại lâm thổ sản quý như: trầm hương, long não, sừng tê giác, ngà voi, hổ tiêu,...</a:t>
                      </a:r>
                    </a:p>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Đánh bắt hải sản vẫn là một nghề quan trọng của cư dân Chăm-pa.</a:t>
                      </a:r>
                      <a:endPar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963836748"/>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Thủ công nghiệp</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Các nghề thủ công tiếp tục phát triển, nhất là sản xuất gốm, dệt vải, chế tác đồ trang sức, đóng thuyền... </a:t>
                      </a:r>
                    </a:p>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Xuất hiện nhiều lò gốm nổi tiếng như: Gò Sành, Trường Cửu, Gò Cây Me (Bình Định),...</a:t>
                      </a:r>
                      <a:endPar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600340227"/>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Thương nghiệp</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Thương mại đường biển vẫn được phát triển mạnh mẽ với nhiều hải cảng được mở rộng như Đại Chiêm (Quảng Nam) hoặc xây dựng mới như: Tân Châu (Thị Nại ở Bình Định)... </a:t>
                      </a:r>
                    </a:p>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Họ buôn bán trao đổi nhiều loại lâm thổ sản quý, sản phẩm thủ công…</a:t>
                      </a:r>
                      <a:r>
                        <a:rPr lang="en-US" sz="1800">
                          <a:effectLst/>
                          <a:latin typeface="Times New Roman" panose="02020603050405020304" pitchFamily="18" charset="0"/>
                          <a:cs typeface="Times New Roman" panose="02020603050405020304" pitchFamily="18" charset="0"/>
                        </a:rPr>
                        <a:t> </a:t>
                      </a:r>
                      <a:endPar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747348072"/>
                  </a:ext>
                </a:extLst>
              </a:tr>
            </a:tbl>
          </a:graphicData>
        </a:graphic>
      </p:graphicFrame>
    </p:spTree>
    <p:extLst>
      <p:ext uri="{BB962C8B-B14F-4D97-AF65-F5344CB8AC3E}">
        <p14:creationId xmlns:p14="http://schemas.microsoft.com/office/powerpoint/2010/main" val="33193588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2400">
                <a:solidFill>
                  <a:srgbClr val="355C2E"/>
                </a:solidFill>
                <a:latin typeface="#9Slide03 AllRoundGothic" panose="020B0703020202020104" pitchFamily="34" charset="0"/>
              </a:rPr>
              <a:t>b. Tình hình kinh tế, văn hoá</a:t>
            </a:r>
            <a:endParaRPr sz="2400" dirty="0">
              <a:latin typeface="#9Slide03 AllRoundGothic" panose="020B0703020202020104" pitchFamily="34" charset="0"/>
            </a:endParaRPr>
          </a:p>
        </p:txBody>
      </p:sp>
      <p:graphicFrame>
        <p:nvGraphicFramePr>
          <p:cNvPr id="3" name="Table 2">
            <a:extLst>
              <a:ext uri="{FF2B5EF4-FFF2-40B4-BE49-F238E27FC236}">
                <a16:creationId xmlns:a16="http://schemas.microsoft.com/office/drawing/2014/main" id="{E66A4D53-7044-FE9A-5936-1F5C07400EDD}"/>
              </a:ext>
            </a:extLst>
          </p:cNvPr>
          <p:cNvGraphicFramePr>
            <a:graphicFrameLocks noGrp="1"/>
          </p:cNvGraphicFramePr>
          <p:nvPr>
            <p:extLst>
              <p:ext uri="{D42A27DB-BD31-4B8C-83A1-F6EECF244321}">
                <p14:modId xmlns:p14="http://schemas.microsoft.com/office/powerpoint/2010/main" val="2086173975"/>
              </p:ext>
            </p:extLst>
          </p:nvPr>
        </p:nvGraphicFramePr>
        <p:xfrm>
          <a:off x="0" y="557059"/>
          <a:ext cx="9144000" cy="4272408"/>
        </p:xfrm>
        <a:graphic>
          <a:graphicData uri="http://schemas.openxmlformats.org/drawingml/2006/table">
            <a:tbl>
              <a:tblPr firstRow="1" firstCol="1" bandRow="1">
                <a:tableStyleId>{ED5318BD-8D6B-431D-AFE6-13A37F5BCA20}</a:tableStyleId>
              </a:tblPr>
              <a:tblGrid>
                <a:gridCol w="697832">
                  <a:extLst>
                    <a:ext uri="{9D8B030D-6E8A-4147-A177-3AD203B41FA5}">
                      <a16:colId xmlns:a16="http://schemas.microsoft.com/office/drawing/2014/main" val="2572652733"/>
                    </a:ext>
                  </a:extLst>
                </a:gridCol>
                <a:gridCol w="1720515">
                  <a:extLst>
                    <a:ext uri="{9D8B030D-6E8A-4147-A177-3AD203B41FA5}">
                      <a16:colId xmlns:a16="http://schemas.microsoft.com/office/drawing/2014/main" val="3057399125"/>
                    </a:ext>
                  </a:extLst>
                </a:gridCol>
                <a:gridCol w="6725653">
                  <a:extLst>
                    <a:ext uri="{9D8B030D-6E8A-4147-A177-3AD203B41FA5}">
                      <a16:colId xmlns:a16="http://schemas.microsoft.com/office/drawing/2014/main" val="1158614532"/>
                    </a:ext>
                  </a:extLst>
                </a:gridCol>
              </a:tblGrid>
              <a:tr h="312421">
                <a:tc gridSpan="2">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Lĩnh vực</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hMerge="1">
                  <a:txBody>
                    <a:bodyPr/>
                    <a:lstStyle/>
                    <a:p>
                      <a:endParaRPr lang="en-US"/>
                    </a:p>
                  </a:txBody>
                  <a:tcPr/>
                </a:tc>
                <a:tc>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Thành tựu</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extLst>
                  <a:ext uri="{0D108BD9-81ED-4DB2-BD59-A6C34878D82A}">
                    <a16:rowId xmlns:a16="http://schemas.microsoft.com/office/drawing/2014/main" val="1723147639"/>
                  </a:ext>
                </a:extLst>
              </a:tr>
              <a:tr h="312421">
                <a:tc rowSpan="4">
                  <a:txBody>
                    <a:bodyPr/>
                    <a:lstStyle/>
                    <a:p>
                      <a:pPr algn="ctr">
                        <a:lnSpc>
                          <a:spcPct val="150000"/>
                        </a:lnSpc>
                      </a:pPr>
                      <a:r>
                        <a:rPr lang="en-US" sz="2000" b="1">
                          <a:solidFill>
                            <a:srgbClr val="FF0000"/>
                          </a:solidFill>
                          <a:effectLst/>
                          <a:latin typeface="Times New Roman" panose="02020603050405020304" pitchFamily="18" charset="0"/>
                          <a:cs typeface="Times New Roman" panose="02020603050405020304" pitchFamily="18" charset="0"/>
                        </a:rPr>
                        <a:t>Văn hoá</a:t>
                      </a:r>
                      <a:endParaRPr lang="en-US" sz="1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Tôn giáo – tín ngưỡng</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Hin-đu giáo là tôn giáo có vị trí quan trọng nhất ở Chăm-pa, trong đó chủ yếu là thờ thần Si-va; Phật giáo tiếp tục có những bước phát triển. </a:t>
                      </a:r>
                    </a:p>
                    <a:p>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 Tín ngưỡng phồn thực được phổ biến rộng rãi trong đời sống văn hoá của cư dân</a:t>
                      </a:r>
                      <a:endPar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302177557"/>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Chữ viết</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lnSpc>
                          <a:spcPct val="150000"/>
                        </a:lnSpc>
                      </a:pPr>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Chữ Chăm không ngừng được cải tiến và hoàn thiện</a:t>
                      </a:r>
                      <a:endPar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2034853527"/>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Kiến trúc và điêu khắc</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lnSpc>
                          <a:spcPct val="150000"/>
                        </a:lnSpc>
                      </a:pPr>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Nổi tiếng nhất thời kì này là các đền tháp được xây bằng gạch nung và trang trí phù điêu,... như cụm đền tháp Dương Long (Bình Định), Pô-na-ga (Khánh Hoà), Pô-klong Ga-rai (Ninh Thuận)…</a:t>
                      </a:r>
                      <a:endPar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134022708"/>
                  </a:ext>
                </a:extLst>
              </a:tr>
              <a:tr h="312421">
                <a:tc vMerge="1">
                  <a:txBody>
                    <a:bodyPr/>
                    <a:lstStyle/>
                    <a:p>
                      <a:endParaRPr lang="en-US"/>
                    </a:p>
                  </a:txBody>
                  <a:tcPr/>
                </a:tc>
                <a:tc>
                  <a:txBody>
                    <a:bodyPr/>
                    <a:lstStyle/>
                    <a:p>
                      <a:pPr>
                        <a:lnSpc>
                          <a:spcPct val="150000"/>
                        </a:lnSpc>
                      </a:pPr>
                      <a:r>
                        <a:rPr lang="en-US" sz="2000">
                          <a:solidFill>
                            <a:srgbClr val="002060"/>
                          </a:solidFill>
                          <a:effectLst/>
                          <a:latin typeface="Times New Roman" panose="02020603050405020304" pitchFamily="18" charset="0"/>
                          <a:cs typeface="Times New Roman" panose="02020603050405020304" pitchFamily="18" charset="0"/>
                        </a:rPr>
                        <a:t>Ca múa nhạc</a:t>
                      </a:r>
                      <a:endParaRPr lang="en-US" sz="1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nchor="ctr"/>
                </a:tc>
                <a:tc>
                  <a:txBody>
                    <a:bodyPr/>
                    <a:lstStyle/>
                    <a:p>
                      <a:pPr algn="just">
                        <a:lnSpc>
                          <a:spcPct val="150000"/>
                        </a:lnSpc>
                      </a:pPr>
                      <a:r>
                        <a:rPr lang="en-US" sz="1800" b="0" i="0" u="none" strike="noStrike" cap="none">
                          <a:solidFill>
                            <a:srgbClr val="000000"/>
                          </a:solidFill>
                          <a:effectLst/>
                          <a:latin typeface="Times New Roman" panose="02020603050405020304" pitchFamily="18" charset="0"/>
                          <a:ea typeface="Arial"/>
                          <a:cs typeface="Times New Roman" panose="02020603050405020304" pitchFamily="18" charset="0"/>
                          <a:sym typeface="Arial"/>
                        </a:rPr>
                        <a:t>Người Chăm sử dụng phong phú các bộ nhạc cụ như: trống, kèn Sa-ra-na,... Những điệu múa nổi tiếng của các vũ nữ Chăm-pa gốm có múa lụa, múa quạt, đặc biệt là vũ điệu Áp-sa-ra</a:t>
                      </a:r>
                      <a:endPar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538" marR="65538" marT="0" marB="0"/>
                </a:tc>
                <a:extLst>
                  <a:ext uri="{0D108BD9-81ED-4DB2-BD59-A6C34878D82A}">
                    <a16:rowId xmlns:a16="http://schemas.microsoft.com/office/drawing/2014/main" val="130864916"/>
                  </a:ext>
                </a:extLst>
              </a:tr>
            </a:tbl>
          </a:graphicData>
        </a:graphic>
      </p:graphicFrame>
    </p:spTree>
    <p:extLst>
      <p:ext uri="{BB962C8B-B14F-4D97-AF65-F5344CB8AC3E}">
        <p14:creationId xmlns:p14="http://schemas.microsoft.com/office/powerpoint/2010/main" val="29572930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D76C7E0-CD7C-AB2F-BBD2-75F813AF9295}"/>
              </a:ext>
            </a:extLst>
          </p:cNvPr>
          <p:cNvPicPr>
            <a:picLocks noChangeAspect="1"/>
          </p:cNvPicPr>
          <p:nvPr/>
        </p:nvPicPr>
        <p:blipFill>
          <a:blip r:embed="rId2"/>
          <a:stretch>
            <a:fillRect/>
          </a:stretch>
        </p:blipFill>
        <p:spPr>
          <a:xfrm>
            <a:off x="0" y="0"/>
            <a:ext cx="2125830" cy="3444868"/>
          </a:xfrm>
          <a:prstGeom prst="rect">
            <a:avLst/>
          </a:prstGeom>
        </p:spPr>
      </p:pic>
      <p:pic>
        <p:nvPicPr>
          <p:cNvPr id="9" name="Picture 8">
            <a:extLst>
              <a:ext uri="{FF2B5EF4-FFF2-40B4-BE49-F238E27FC236}">
                <a16:creationId xmlns:a16="http://schemas.microsoft.com/office/drawing/2014/main" id="{A9FAF75D-A585-8C06-D295-AEE33E07C341}"/>
              </a:ext>
            </a:extLst>
          </p:cNvPr>
          <p:cNvPicPr>
            <a:picLocks noChangeAspect="1"/>
          </p:cNvPicPr>
          <p:nvPr/>
        </p:nvPicPr>
        <p:blipFill>
          <a:blip r:embed="rId3"/>
          <a:stretch>
            <a:fillRect/>
          </a:stretch>
        </p:blipFill>
        <p:spPr>
          <a:xfrm>
            <a:off x="2125831" y="-24064"/>
            <a:ext cx="4672012" cy="3676337"/>
          </a:xfrm>
          <a:prstGeom prst="rect">
            <a:avLst/>
          </a:prstGeom>
        </p:spPr>
      </p:pic>
      <p:pic>
        <p:nvPicPr>
          <p:cNvPr id="11" name="Picture 10">
            <a:extLst>
              <a:ext uri="{FF2B5EF4-FFF2-40B4-BE49-F238E27FC236}">
                <a16:creationId xmlns:a16="http://schemas.microsoft.com/office/drawing/2014/main" id="{3B4EA000-DDD5-9A79-E9D8-D01DC8A6A54D}"/>
              </a:ext>
            </a:extLst>
          </p:cNvPr>
          <p:cNvPicPr>
            <a:picLocks noChangeAspect="1"/>
          </p:cNvPicPr>
          <p:nvPr/>
        </p:nvPicPr>
        <p:blipFill>
          <a:blip r:embed="rId4"/>
          <a:stretch>
            <a:fillRect/>
          </a:stretch>
        </p:blipFill>
        <p:spPr>
          <a:xfrm>
            <a:off x="6797843" y="21180"/>
            <a:ext cx="2346157" cy="4241129"/>
          </a:xfrm>
          <a:prstGeom prst="rect">
            <a:avLst/>
          </a:prstGeom>
        </p:spPr>
      </p:pic>
    </p:spTree>
    <p:extLst>
      <p:ext uri="{BB962C8B-B14F-4D97-AF65-F5344CB8AC3E}">
        <p14:creationId xmlns:p14="http://schemas.microsoft.com/office/powerpoint/2010/main" val="38350350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15"/>
        <p:cNvGrpSpPr/>
        <p:nvPr/>
      </p:nvGrpSpPr>
      <p:grpSpPr>
        <a:xfrm>
          <a:off x="0" y="0"/>
          <a:ext cx="0" cy="0"/>
          <a:chOff x="0" y="0"/>
          <a:chExt cx="0" cy="0"/>
        </a:xfrm>
      </p:grpSpPr>
      <p:sp>
        <p:nvSpPr>
          <p:cNvPr id="1116" name="Google Shape;1116;p37"/>
          <p:cNvSpPr txBox="1">
            <a:spLocks noGrp="1"/>
          </p:cNvSpPr>
          <p:nvPr>
            <p:ph type="title"/>
          </p:nvPr>
        </p:nvSpPr>
        <p:spPr>
          <a:xfrm>
            <a:off x="3161921" y="95248"/>
            <a:ext cx="4360200" cy="531900"/>
          </a:xfrm>
          <a:prstGeom prst="rect">
            <a:avLst/>
          </a:prstGeom>
        </p:spPr>
        <p:txBody>
          <a:bodyPr spcFirstLastPara="1" wrap="square" lIns="91425" tIns="91425" rIns="91425" bIns="91425" anchor="ctr" anchorCtr="0">
            <a:noAutofit/>
          </a:bodyPr>
          <a:lstStyle/>
          <a:p>
            <a:r>
              <a:rPr lang="en-US" sz="3000">
                <a:solidFill>
                  <a:srgbClr val="FF0000"/>
                </a:solidFill>
                <a:latin typeface="Algerian" panose="04020705040A02060702" pitchFamily="82" charset="0"/>
              </a:rPr>
              <a:t>THỦ CÔNG NGHIỆP</a:t>
            </a:r>
            <a:endParaRPr sz="3000" dirty="0">
              <a:solidFill>
                <a:srgbClr val="FF0000"/>
              </a:solidFill>
              <a:latin typeface="Algerian" panose="04020705040A02060702" pitchFamily="82" charset="0"/>
            </a:endParaRPr>
          </a:p>
        </p:txBody>
      </p:sp>
      <p:sp>
        <p:nvSpPr>
          <p:cNvPr id="1117" name="Google Shape;1117;p37"/>
          <p:cNvSpPr txBox="1">
            <a:spLocks noGrp="1"/>
          </p:cNvSpPr>
          <p:nvPr>
            <p:ph type="subTitle" idx="1"/>
          </p:nvPr>
        </p:nvSpPr>
        <p:spPr>
          <a:xfrm>
            <a:off x="1652260" y="1431484"/>
            <a:ext cx="7419548" cy="1785900"/>
          </a:xfrm>
          <a:prstGeom prst="rect">
            <a:avLst/>
          </a:prstGeom>
        </p:spPr>
        <p:txBody>
          <a:bodyPr spcFirstLastPara="1" wrap="square" lIns="91425" tIns="91425" rIns="91425" bIns="91425" anchor="ctr" anchorCtr="0">
            <a:noAutofit/>
          </a:bodyPr>
          <a:lstStyle/>
          <a:p>
            <a:pPr algn="just">
              <a:lnSpc>
                <a:spcPct val="150000"/>
              </a:lnSpc>
            </a:pPr>
            <a:r>
              <a:rPr lang="en-US" sz="2000">
                <a:effectLst/>
                <a:latin typeface="#9Slide03 AllRoundGothic" panose="020B0703020202020104" pitchFamily="34" charset="0"/>
                <a:ea typeface="Times New Roman" panose="02020603050405020304" pitchFamily="18" charset="0"/>
              </a:rPr>
              <a:t>     </a:t>
            </a:r>
            <a:r>
              <a:rPr lang="en-US" sz="2000">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Đây là một hiện vật gốm của Chăm-pa (thế kỉ XV) được khai quật trên con tàu cổ ở Cù Lao Chàm những năm 1997 - 1999. Bình gốm này cùng với rất nhiều hiện vật khác thời Lê sơ đang trên đường xuất khẩu sang nhiều nước khác. Với chất men gốm mịn và đẹp, hình dáng bình gốm thanh thoát,... chiếc bình là hiện thân của đôi bàn tay tài hoa, kĩ thuật chế tác gốm điêu luyện của người Chăm xưa. </a:t>
            </a:r>
          </a:p>
        </p:txBody>
      </p:sp>
      <p:grpSp>
        <p:nvGrpSpPr>
          <p:cNvPr id="1118" name="Google Shape;1118;p37"/>
          <p:cNvGrpSpPr/>
          <p:nvPr/>
        </p:nvGrpSpPr>
        <p:grpSpPr>
          <a:xfrm>
            <a:off x="-2664174" y="3181761"/>
            <a:ext cx="4703284" cy="3598898"/>
            <a:chOff x="12584275" y="1481900"/>
            <a:chExt cx="3443100" cy="2634625"/>
          </a:xfrm>
        </p:grpSpPr>
        <p:sp>
          <p:nvSpPr>
            <p:cNvPr id="1119" name="Google Shape;1119;p37"/>
            <p:cNvSpPr/>
            <p:nvPr/>
          </p:nvSpPr>
          <p:spPr>
            <a:xfrm>
              <a:off x="14918000" y="1614875"/>
              <a:ext cx="833525" cy="878075"/>
            </a:xfrm>
            <a:custGeom>
              <a:avLst/>
              <a:gdLst/>
              <a:ahLst/>
              <a:cxnLst/>
              <a:rect l="l" t="t" r="r" b="b"/>
              <a:pathLst>
                <a:path w="33341" h="35123" extrusionOk="0">
                  <a:moveTo>
                    <a:pt x="20483" y="22131"/>
                  </a:moveTo>
                  <a:cubicBezTo>
                    <a:pt x="20483" y="22132"/>
                    <a:pt x="20483" y="22133"/>
                    <a:pt x="20483" y="22134"/>
                  </a:cubicBezTo>
                  <a:lnTo>
                    <a:pt x="20483" y="22134"/>
                  </a:lnTo>
                  <a:cubicBezTo>
                    <a:pt x="20484" y="22133"/>
                    <a:pt x="20484" y="22132"/>
                    <a:pt x="20483" y="22131"/>
                  </a:cubicBezTo>
                  <a:close/>
                  <a:moveTo>
                    <a:pt x="15863" y="27724"/>
                  </a:moveTo>
                  <a:lnTo>
                    <a:pt x="15863" y="27724"/>
                  </a:lnTo>
                  <a:cubicBezTo>
                    <a:pt x="15863" y="27725"/>
                    <a:pt x="15863" y="27726"/>
                    <a:pt x="15863" y="27727"/>
                  </a:cubicBezTo>
                  <a:lnTo>
                    <a:pt x="15863" y="27727"/>
                  </a:lnTo>
                  <a:cubicBezTo>
                    <a:pt x="15863" y="27726"/>
                    <a:pt x="15864" y="27725"/>
                    <a:pt x="15863" y="27724"/>
                  </a:cubicBezTo>
                  <a:close/>
                  <a:moveTo>
                    <a:pt x="22390" y="1"/>
                  </a:moveTo>
                  <a:cubicBezTo>
                    <a:pt x="22176" y="1"/>
                    <a:pt x="18347" y="2625"/>
                    <a:pt x="17839" y="6629"/>
                  </a:cubicBezTo>
                  <a:cubicBezTo>
                    <a:pt x="17626" y="8666"/>
                    <a:pt x="17535" y="10702"/>
                    <a:pt x="17596" y="12709"/>
                  </a:cubicBezTo>
                  <a:lnTo>
                    <a:pt x="17596" y="13438"/>
                  </a:lnTo>
                  <a:lnTo>
                    <a:pt x="17596" y="13712"/>
                  </a:lnTo>
                  <a:cubicBezTo>
                    <a:pt x="16653" y="14593"/>
                    <a:pt x="15742" y="15535"/>
                    <a:pt x="14830" y="16478"/>
                  </a:cubicBezTo>
                  <a:cubicBezTo>
                    <a:pt x="14343" y="16994"/>
                    <a:pt x="13857" y="17541"/>
                    <a:pt x="13371" y="18058"/>
                  </a:cubicBezTo>
                  <a:cubicBezTo>
                    <a:pt x="14374" y="16478"/>
                    <a:pt x="14921" y="14684"/>
                    <a:pt x="15012" y="12830"/>
                  </a:cubicBezTo>
                  <a:cubicBezTo>
                    <a:pt x="15103" y="8836"/>
                    <a:pt x="15194" y="5474"/>
                    <a:pt x="15314" y="5474"/>
                  </a:cubicBezTo>
                  <a:cubicBezTo>
                    <a:pt x="15315" y="5474"/>
                    <a:pt x="15315" y="5474"/>
                    <a:pt x="15316" y="5474"/>
                  </a:cubicBezTo>
                  <a:cubicBezTo>
                    <a:pt x="15315" y="5474"/>
                    <a:pt x="15313" y="5473"/>
                    <a:pt x="15311" y="5473"/>
                  </a:cubicBezTo>
                  <a:cubicBezTo>
                    <a:pt x="15123" y="5473"/>
                    <a:pt x="11577" y="8464"/>
                    <a:pt x="11547" y="12526"/>
                  </a:cubicBezTo>
                  <a:cubicBezTo>
                    <a:pt x="11547" y="14593"/>
                    <a:pt x="11669" y="16630"/>
                    <a:pt x="11972" y="18666"/>
                  </a:cubicBezTo>
                  <a:cubicBezTo>
                    <a:pt x="12003" y="18940"/>
                    <a:pt x="12033" y="19183"/>
                    <a:pt x="12033" y="19365"/>
                  </a:cubicBezTo>
                  <a:lnTo>
                    <a:pt x="12064" y="19578"/>
                  </a:lnTo>
                  <a:lnTo>
                    <a:pt x="12064" y="19608"/>
                  </a:lnTo>
                  <a:cubicBezTo>
                    <a:pt x="10696" y="21250"/>
                    <a:pt x="9389" y="22921"/>
                    <a:pt x="8173" y="24624"/>
                  </a:cubicBezTo>
                  <a:cubicBezTo>
                    <a:pt x="8933" y="22982"/>
                    <a:pt x="9267" y="21128"/>
                    <a:pt x="9146" y="19304"/>
                  </a:cubicBezTo>
                  <a:cubicBezTo>
                    <a:pt x="8781" y="15323"/>
                    <a:pt x="8477" y="11949"/>
                    <a:pt x="8599" y="11949"/>
                  </a:cubicBezTo>
                  <a:cubicBezTo>
                    <a:pt x="8598" y="11948"/>
                    <a:pt x="8597" y="11948"/>
                    <a:pt x="8597" y="11948"/>
                  </a:cubicBezTo>
                  <a:cubicBezTo>
                    <a:pt x="8448" y="11948"/>
                    <a:pt x="5257" y="15310"/>
                    <a:pt x="5681" y="19396"/>
                  </a:cubicBezTo>
                  <a:cubicBezTo>
                    <a:pt x="5893" y="21432"/>
                    <a:pt x="6258" y="23469"/>
                    <a:pt x="6775" y="25444"/>
                  </a:cubicBezTo>
                  <a:cubicBezTo>
                    <a:pt x="6836" y="25748"/>
                    <a:pt x="6896" y="25991"/>
                    <a:pt x="6927" y="26174"/>
                  </a:cubicBezTo>
                  <a:lnTo>
                    <a:pt x="6988" y="26356"/>
                  </a:lnTo>
                  <a:cubicBezTo>
                    <a:pt x="6653" y="26812"/>
                    <a:pt x="6349" y="27298"/>
                    <a:pt x="6045" y="27785"/>
                  </a:cubicBezTo>
                  <a:cubicBezTo>
                    <a:pt x="5377" y="28879"/>
                    <a:pt x="4708" y="30004"/>
                    <a:pt x="4070" y="31159"/>
                  </a:cubicBezTo>
                  <a:lnTo>
                    <a:pt x="3918" y="31402"/>
                  </a:lnTo>
                  <a:cubicBezTo>
                    <a:pt x="4495" y="29700"/>
                    <a:pt x="4617" y="27846"/>
                    <a:pt x="4282" y="26052"/>
                  </a:cubicBezTo>
                  <a:cubicBezTo>
                    <a:pt x="3492" y="22131"/>
                    <a:pt x="2823" y="18788"/>
                    <a:pt x="2945" y="18757"/>
                  </a:cubicBezTo>
                  <a:cubicBezTo>
                    <a:pt x="2944" y="18757"/>
                    <a:pt x="2944" y="18757"/>
                    <a:pt x="2943" y="18757"/>
                  </a:cubicBezTo>
                  <a:cubicBezTo>
                    <a:pt x="2801" y="18757"/>
                    <a:pt x="0" y="22482"/>
                    <a:pt x="848" y="26508"/>
                  </a:cubicBezTo>
                  <a:cubicBezTo>
                    <a:pt x="1304" y="28545"/>
                    <a:pt x="1881" y="30520"/>
                    <a:pt x="2641" y="32466"/>
                  </a:cubicBezTo>
                  <a:cubicBezTo>
                    <a:pt x="2763" y="32861"/>
                    <a:pt x="2854" y="33134"/>
                    <a:pt x="2915" y="33317"/>
                  </a:cubicBezTo>
                  <a:cubicBezTo>
                    <a:pt x="2641" y="33833"/>
                    <a:pt x="2428" y="34350"/>
                    <a:pt x="2215" y="34897"/>
                  </a:cubicBezTo>
                  <a:cubicBezTo>
                    <a:pt x="2156" y="35016"/>
                    <a:pt x="2265" y="35123"/>
                    <a:pt x="2373" y="35123"/>
                  </a:cubicBezTo>
                  <a:cubicBezTo>
                    <a:pt x="2431" y="35123"/>
                    <a:pt x="2488" y="35093"/>
                    <a:pt x="2519" y="35019"/>
                  </a:cubicBezTo>
                  <a:cubicBezTo>
                    <a:pt x="2823" y="34533"/>
                    <a:pt x="3097" y="34016"/>
                    <a:pt x="3340" y="33499"/>
                  </a:cubicBezTo>
                  <a:lnTo>
                    <a:pt x="3492" y="33469"/>
                  </a:lnTo>
                  <a:cubicBezTo>
                    <a:pt x="3674" y="33408"/>
                    <a:pt x="3918" y="33317"/>
                    <a:pt x="4191" y="33226"/>
                  </a:cubicBezTo>
                  <a:cubicBezTo>
                    <a:pt x="5468" y="32891"/>
                    <a:pt x="7656" y="32344"/>
                    <a:pt x="10088" y="31767"/>
                  </a:cubicBezTo>
                  <a:cubicBezTo>
                    <a:pt x="13827" y="30832"/>
                    <a:pt x="15831" y="27892"/>
                    <a:pt x="15863" y="27727"/>
                  </a:cubicBezTo>
                  <a:lnTo>
                    <a:pt x="15863" y="27727"/>
                  </a:lnTo>
                  <a:cubicBezTo>
                    <a:pt x="15813" y="27817"/>
                    <a:pt x="12623" y="27887"/>
                    <a:pt x="8781" y="28788"/>
                  </a:cubicBezTo>
                  <a:cubicBezTo>
                    <a:pt x="7079" y="29213"/>
                    <a:pt x="5559" y="30156"/>
                    <a:pt x="4434" y="31493"/>
                  </a:cubicBezTo>
                  <a:cubicBezTo>
                    <a:pt x="4921" y="30581"/>
                    <a:pt x="5468" y="29669"/>
                    <a:pt x="5985" y="28788"/>
                  </a:cubicBezTo>
                  <a:cubicBezTo>
                    <a:pt x="6440" y="28028"/>
                    <a:pt x="6927" y="27298"/>
                    <a:pt x="7413" y="26569"/>
                  </a:cubicBezTo>
                  <a:cubicBezTo>
                    <a:pt x="7595" y="26539"/>
                    <a:pt x="7899" y="26478"/>
                    <a:pt x="8295" y="26387"/>
                  </a:cubicBezTo>
                  <a:cubicBezTo>
                    <a:pt x="9602" y="26174"/>
                    <a:pt x="11820" y="25870"/>
                    <a:pt x="14313" y="25535"/>
                  </a:cubicBezTo>
                  <a:cubicBezTo>
                    <a:pt x="18143" y="25023"/>
                    <a:pt x="20447" y="22296"/>
                    <a:pt x="20483" y="22134"/>
                  </a:cubicBezTo>
                  <a:lnTo>
                    <a:pt x="20483" y="22134"/>
                  </a:lnTo>
                  <a:cubicBezTo>
                    <a:pt x="20475" y="22147"/>
                    <a:pt x="20388" y="22152"/>
                    <a:pt x="20232" y="22152"/>
                  </a:cubicBezTo>
                  <a:cubicBezTo>
                    <a:pt x="19922" y="22152"/>
                    <a:pt x="19339" y="22135"/>
                    <a:pt x="18558" y="22135"/>
                  </a:cubicBezTo>
                  <a:cubicBezTo>
                    <a:pt x="17249" y="22135"/>
                    <a:pt x="15382" y="22182"/>
                    <a:pt x="13310" y="22435"/>
                  </a:cubicBezTo>
                  <a:cubicBezTo>
                    <a:pt x="11577" y="22678"/>
                    <a:pt x="9966" y="23469"/>
                    <a:pt x="8690" y="24684"/>
                  </a:cubicBezTo>
                  <a:cubicBezTo>
                    <a:pt x="9115" y="24076"/>
                    <a:pt x="9541" y="23469"/>
                    <a:pt x="9997" y="22891"/>
                  </a:cubicBezTo>
                  <a:cubicBezTo>
                    <a:pt x="10757" y="21827"/>
                    <a:pt x="11577" y="20824"/>
                    <a:pt x="12428" y="19821"/>
                  </a:cubicBezTo>
                  <a:lnTo>
                    <a:pt x="12550" y="19821"/>
                  </a:lnTo>
                  <a:cubicBezTo>
                    <a:pt x="12732" y="19791"/>
                    <a:pt x="13006" y="19760"/>
                    <a:pt x="13340" y="19730"/>
                  </a:cubicBezTo>
                  <a:cubicBezTo>
                    <a:pt x="14678" y="19669"/>
                    <a:pt x="16927" y="19608"/>
                    <a:pt x="19419" y="19548"/>
                  </a:cubicBezTo>
                  <a:cubicBezTo>
                    <a:pt x="23340" y="19426"/>
                    <a:pt x="25984" y="16934"/>
                    <a:pt x="25985" y="16812"/>
                  </a:cubicBezTo>
                  <a:lnTo>
                    <a:pt x="25985" y="16812"/>
                  </a:lnTo>
                  <a:cubicBezTo>
                    <a:pt x="25985" y="16823"/>
                    <a:pt x="25961" y="16827"/>
                    <a:pt x="25914" y="16827"/>
                  </a:cubicBezTo>
                  <a:cubicBezTo>
                    <a:pt x="25451" y="16827"/>
                    <a:pt x="22763" y="16352"/>
                    <a:pt x="19355" y="16352"/>
                  </a:cubicBezTo>
                  <a:cubicBezTo>
                    <a:pt x="19176" y="16352"/>
                    <a:pt x="18995" y="16353"/>
                    <a:pt x="18812" y="16356"/>
                  </a:cubicBezTo>
                  <a:cubicBezTo>
                    <a:pt x="17018" y="16417"/>
                    <a:pt x="15286" y="17055"/>
                    <a:pt x="13857" y="18149"/>
                  </a:cubicBezTo>
                  <a:cubicBezTo>
                    <a:pt x="15164" y="16690"/>
                    <a:pt x="16501" y="15292"/>
                    <a:pt x="17900" y="13955"/>
                  </a:cubicBezTo>
                  <a:lnTo>
                    <a:pt x="18872" y="13955"/>
                  </a:lnTo>
                  <a:cubicBezTo>
                    <a:pt x="20179" y="14016"/>
                    <a:pt x="22459" y="14198"/>
                    <a:pt x="24951" y="14380"/>
                  </a:cubicBezTo>
                  <a:cubicBezTo>
                    <a:pt x="25177" y="14396"/>
                    <a:pt x="25399" y="14404"/>
                    <a:pt x="25618" y="14404"/>
                  </a:cubicBezTo>
                  <a:cubicBezTo>
                    <a:pt x="29173" y="14404"/>
                    <a:pt x="31789" y="12429"/>
                    <a:pt x="31790" y="12313"/>
                  </a:cubicBezTo>
                  <a:lnTo>
                    <a:pt x="31790" y="12313"/>
                  </a:lnTo>
                  <a:cubicBezTo>
                    <a:pt x="31790" y="12321"/>
                    <a:pt x="31779" y="12324"/>
                    <a:pt x="31757" y="12324"/>
                  </a:cubicBezTo>
                  <a:cubicBezTo>
                    <a:pt x="31415" y="12324"/>
                    <a:pt x="28449" y="11474"/>
                    <a:pt x="24678" y="11189"/>
                  </a:cubicBezTo>
                  <a:cubicBezTo>
                    <a:pt x="24482" y="11176"/>
                    <a:pt x="24287" y="11170"/>
                    <a:pt x="24092" y="11170"/>
                  </a:cubicBezTo>
                  <a:cubicBezTo>
                    <a:pt x="22441" y="11170"/>
                    <a:pt x="20833" y="11629"/>
                    <a:pt x="19419" y="12526"/>
                  </a:cubicBezTo>
                  <a:lnTo>
                    <a:pt x="19571" y="12374"/>
                  </a:lnTo>
                  <a:cubicBezTo>
                    <a:pt x="20210" y="11797"/>
                    <a:pt x="20848" y="11250"/>
                    <a:pt x="21486" y="10702"/>
                  </a:cubicBezTo>
                  <a:cubicBezTo>
                    <a:pt x="21669" y="10672"/>
                    <a:pt x="21851" y="10581"/>
                    <a:pt x="22125" y="10490"/>
                  </a:cubicBezTo>
                  <a:lnTo>
                    <a:pt x="22216" y="10459"/>
                  </a:lnTo>
                  <a:cubicBezTo>
                    <a:pt x="24222" y="9730"/>
                    <a:pt x="26137" y="8757"/>
                    <a:pt x="27900" y="7572"/>
                  </a:cubicBezTo>
                  <a:cubicBezTo>
                    <a:pt x="29967" y="6082"/>
                    <a:pt x="31790" y="4319"/>
                    <a:pt x="33341" y="2283"/>
                  </a:cubicBezTo>
                  <a:lnTo>
                    <a:pt x="33341" y="2283"/>
                  </a:lnTo>
                  <a:cubicBezTo>
                    <a:pt x="30696" y="2587"/>
                    <a:pt x="28173" y="3499"/>
                    <a:pt x="25954" y="4988"/>
                  </a:cubicBezTo>
                  <a:cubicBezTo>
                    <a:pt x="24283" y="6173"/>
                    <a:pt x="22885" y="7663"/>
                    <a:pt x="21821" y="9365"/>
                  </a:cubicBezTo>
                  <a:cubicBezTo>
                    <a:pt x="21517" y="9851"/>
                    <a:pt x="21304" y="10216"/>
                    <a:pt x="21182" y="10459"/>
                  </a:cubicBezTo>
                  <a:lnTo>
                    <a:pt x="20027" y="11493"/>
                  </a:lnTo>
                  <a:cubicBezTo>
                    <a:pt x="19693" y="11797"/>
                    <a:pt x="19359" y="12101"/>
                    <a:pt x="19024" y="12374"/>
                  </a:cubicBezTo>
                  <a:cubicBezTo>
                    <a:pt x="20210" y="10915"/>
                    <a:pt x="21000" y="9152"/>
                    <a:pt x="21304" y="7268"/>
                  </a:cubicBezTo>
                  <a:cubicBezTo>
                    <a:pt x="21818" y="3334"/>
                    <a:pt x="22303" y="3"/>
                    <a:pt x="22397" y="3"/>
                  </a:cubicBezTo>
                  <a:cubicBezTo>
                    <a:pt x="22397" y="3"/>
                    <a:pt x="22398" y="3"/>
                    <a:pt x="22398" y="3"/>
                  </a:cubicBezTo>
                  <a:cubicBezTo>
                    <a:pt x="22397" y="2"/>
                    <a:pt x="22394" y="1"/>
                    <a:pt x="22390" y="1"/>
                  </a:cubicBezTo>
                  <a:close/>
                </a:path>
              </a:pathLst>
            </a:custGeom>
            <a:solidFill>
              <a:schemeClr val="accent3"/>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0" name="Google Shape;1120;p37"/>
            <p:cNvSpPr/>
            <p:nvPr/>
          </p:nvSpPr>
          <p:spPr>
            <a:xfrm>
              <a:off x="14420250" y="1481900"/>
              <a:ext cx="833550" cy="878600"/>
            </a:xfrm>
            <a:custGeom>
              <a:avLst/>
              <a:gdLst/>
              <a:ahLst/>
              <a:cxnLst/>
              <a:rect l="l" t="t" r="r" b="b"/>
              <a:pathLst>
                <a:path w="33342" h="35144" extrusionOk="0">
                  <a:moveTo>
                    <a:pt x="31822" y="12344"/>
                  </a:moveTo>
                  <a:lnTo>
                    <a:pt x="31822" y="12344"/>
                  </a:lnTo>
                  <a:cubicBezTo>
                    <a:pt x="31821" y="12345"/>
                    <a:pt x="31821" y="12346"/>
                    <a:pt x="31820" y="12348"/>
                  </a:cubicBezTo>
                  <a:lnTo>
                    <a:pt x="31820" y="12348"/>
                  </a:lnTo>
                  <a:cubicBezTo>
                    <a:pt x="31821" y="12347"/>
                    <a:pt x="31822" y="12345"/>
                    <a:pt x="31822" y="12344"/>
                  </a:cubicBezTo>
                  <a:close/>
                  <a:moveTo>
                    <a:pt x="26016" y="16812"/>
                  </a:moveTo>
                  <a:cubicBezTo>
                    <a:pt x="26016" y="16813"/>
                    <a:pt x="26015" y="16815"/>
                    <a:pt x="26014" y="16816"/>
                  </a:cubicBezTo>
                  <a:lnTo>
                    <a:pt x="26014" y="16816"/>
                  </a:lnTo>
                  <a:cubicBezTo>
                    <a:pt x="26015" y="16815"/>
                    <a:pt x="26016" y="16813"/>
                    <a:pt x="26016" y="16812"/>
                  </a:cubicBezTo>
                  <a:close/>
                  <a:moveTo>
                    <a:pt x="20514" y="22131"/>
                  </a:moveTo>
                  <a:cubicBezTo>
                    <a:pt x="20514" y="22132"/>
                    <a:pt x="20514" y="22134"/>
                    <a:pt x="20513" y="22136"/>
                  </a:cubicBezTo>
                  <a:lnTo>
                    <a:pt x="20513" y="22136"/>
                  </a:lnTo>
                  <a:cubicBezTo>
                    <a:pt x="20515" y="22135"/>
                    <a:pt x="20515" y="22133"/>
                    <a:pt x="20514" y="22131"/>
                  </a:cubicBezTo>
                  <a:close/>
                  <a:moveTo>
                    <a:pt x="15864" y="27754"/>
                  </a:moveTo>
                  <a:cubicBezTo>
                    <a:pt x="15864" y="27755"/>
                    <a:pt x="15864" y="27757"/>
                    <a:pt x="15864" y="27759"/>
                  </a:cubicBezTo>
                  <a:lnTo>
                    <a:pt x="15864" y="27759"/>
                  </a:lnTo>
                  <a:cubicBezTo>
                    <a:pt x="15865" y="27757"/>
                    <a:pt x="15865" y="27756"/>
                    <a:pt x="15864" y="27754"/>
                  </a:cubicBezTo>
                  <a:close/>
                  <a:moveTo>
                    <a:pt x="22420" y="1"/>
                  </a:moveTo>
                  <a:cubicBezTo>
                    <a:pt x="22177" y="1"/>
                    <a:pt x="18348" y="2624"/>
                    <a:pt x="17870" y="6629"/>
                  </a:cubicBezTo>
                  <a:cubicBezTo>
                    <a:pt x="17627" y="8666"/>
                    <a:pt x="17536" y="10702"/>
                    <a:pt x="17596" y="12708"/>
                  </a:cubicBezTo>
                  <a:lnTo>
                    <a:pt x="17596" y="13438"/>
                  </a:lnTo>
                  <a:lnTo>
                    <a:pt x="17596" y="13711"/>
                  </a:lnTo>
                  <a:cubicBezTo>
                    <a:pt x="16654" y="14593"/>
                    <a:pt x="15742" y="15535"/>
                    <a:pt x="14861" y="16477"/>
                  </a:cubicBezTo>
                  <a:cubicBezTo>
                    <a:pt x="14375" y="16994"/>
                    <a:pt x="13888" y="17541"/>
                    <a:pt x="13402" y="18058"/>
                  </a:cubicBezTo>
                  <a:cubicBezTo>
                    <a:pt x="14375" y="16477"/>
                    <a:pt x="14952" y="14684"/>
                    <a:pt x="15043" y="12830"/>
                  </a:cubicBezTo>
                  <a:cubicBezTo>
                    <a:pt x="15134" y="8836"/>
                    <a:pt x="15225" y="5474"/>
                    <a:pt x="15346" y="5474"/>
                  </a:cubicBezTo>
                  <a:cubicBezTo>
                    <a:pt x="15346" y="5474"/>
                    <a:pt x="15347" y="5474"/>
                    <a:pt x="15347" y="5474"/>
                  </a:cubicBezTo>
                  <a:cubicBezTo>
                    <a:pt x="15346" y="5474"/>
                    <a:pt x="15344" y="5473"/>
                    <a:pt x="15343" y="5473"/>
                  </a:cubicBezTo>
                  <a:cubicBezTo>
                    <a:pt x="15154" y="5473"/>
                    <a:pt x="11608" y="8463"/>
                    <a:pt x="11578" y="12526"/>
                  </a:cubicBezTo>
                  <a:cubicBezTo>
                    <a:pt x="11548" y="14593"/>
                    <a:pt x="11700" y="16629"/>
                    <a:pt x="11973" y="18666"/>
                  </a:cubicBezTo>
                  <a:cubicBezTo>
                    <a:pt x="12004" y="18939"/>
                    <a:pt x="12034" y="19183"/>
                    <a:pt x="12034" y="19365"/>
                  </a:cubicBezTo>
                  <a:lnTo>
                    <a:pt x="12064" y="19578"/>
                  </a:lnTo>
                  <a:lnTo>
                    <a:pt x="12064" y="19608"/>
                  </a:lnTo>
                  <a:cubicBezTo>
                    <a:pt x="10697" y="21249"/>
                    <a:pt x="9420" y="22921"/>
                    <a:pt x="8174" y="24623"/>
                  </a:cubicBezTo>
                  <a:cubicBezTo>
                    <a:pt x="8964" y="22982"/>
                    <a:pt x="9298" y="21128"/>
                    <a:pt x="9146" y="19304"/>
                  </a:cubicBezTo>
                  <a:cubicBezTo>
                    <a:pt x="8782" y="15322"/>
                    <a:pt x="8478" y="11948"/>
                    <a:pt x="8599" y="11948"/>
                  </a:cubicBezTo>
                  <a:cubicBezTo>
                    <a:pt x="8599" y="11948"/>
                    <a:pt x="8598" y="11948"/>
                    <a:pt x="8598" y="11948"/>
                  </a:cubicBezTo>
                  <a:cubicBezTo>
                    <a:pt x="8449" y="11948"/>
                    <a:pt x="5258" y="15310"/>
                    <a:pt x="5681" y="19395"/>
                  </a:cubicBezTo>
                  <a:cubicBezTo>
                    <a:pt x="5925" y="21432"/>
                    <a:pt x="6289" y="23468"/>
                    <a:pt x="6806" y="25444"/>
                  </a:cubicBezTo>
                  <a:cubicBezTo>
                    <a:pt x="6867" y="25748"/>
                    <a:pt x="6897" y="25991"/>
                    <a:pt x="6958" y="26174"/>
                  </a:cubicBezTo>
                  <a:lnTo>
                    <a:pt x="6988" y="26356"/>
                  </a:lnTo>
                  <a:cubicBezTo>
                    <a:pt x="6684" y="26812"/>
                    <a:pt x="6380" y="27298"/>
                    <a:pt x="6077" y="27785"/>
                  </a:cubicBezTo>
                  <a:cubicBezTo>
                    <a:pt x="5377" y="28879"/>
                    <a:pt x="4709" y="30003"/>
                    <a:pt x="4070" y="31158"/>
                  </a:cubicBezTo>
                  <a:lnTo>
                    <a:pt x="3918" y="31402"/>
                  </a:lnTo>
                  <a:cubicBezTo>
                    <a:pt x="4496" y="29699"/>
                    <a:pt x="4618" y="27845"/>
                    <a:pt x="4314" y="26052"/>
                  </a:cubicBezTo>
                  <a:cubicBezTo>
                    <a:pt x="3493" y="22131"/>
                    <a:pt x="2855" y="18787"/>
                    <a:pt x="2946" y="18757"/>
                  </a:cubicBezTo>
                  <a:cubicBezTo>
                    <a:pt x="2945" y="18757"/>
                    <a:pt x="2945" y="18757"/>
                    <a:pt x="2944" y="18757"/>
                  </a:cubicBezTo>
                  <a:cubicBezTo>
                    <a:pt x="2801" y="18757"/>
                    <a:pt x="1" y="22482"/>
                    <a:pt x="879" y="26508"/>
                  </a:cubicBezTo>
                  <a:cubicBezTo>
                    <a:pt x="1304" y="28514"/>
                    <a:pt x="1882" y="30520"/>
                    <a:pt x="2611" y="32435"/>
                  </a:cubicBezTo>
                  <a:cubicBezTo>
                    <a:pt x="2733" y="32830"/>
                    <a:pt x="2855" y="33104"/>
                    <a:pt x="2885" y="33316"/>
                  </a:cubicBezTo>
                  <a:cubicBezTo>
                    <a:pt x="2642" y="33803"/>
                    <a:pt x="2399" y="34320"/>
                    <a:pt x="2216" y="34867"/>
                  </a:cubicBezTo>
                  <a:cubicBezTo>
                    <a:pt x="2112" y="35012"/>
                    <a:pt x="2236" y="35144"/>
                    <a:pt x="2374" y="35144"/>
                  </a:cubicBezTo>
                  <a:cubicBezTo>
                    <a:pt x="2437" y="35144"/>
                    <a:pt x="2503" y="35116"/>
                    <a:pt x="2551" y="35049"/>
                  </a:cubicBezTo>
                  <a:cubicBezTo>
                    <a:pt x="2824" y="34563"/>
                    <a:pt x="3098" y="34046"/>
                    <a:pt x="3371" y="33529"/>
                  </a:cubicBezTo>
                  <a:lnTo>
                    <a:pt x="3493" y="33499"/>
                  </a:lnTo>
                  <a:cubicBezTo>
                    <a:pt x="3675" y="33438"/>
                    <a:pt x="3918" y="33347"/>
                    <a:pt x="4222" y="33256"/>
                  </a:cubicBezTo>
                  <a:cubicBezTo>
                    <a:pt x="5499" y="32921"/>
                    <a:pt x="7687" y="32374"/>
                    <a:pt x="10089" y="31797"/>
                  </a:cubicBezTo>
                  <a:cubicBezTo>
                    <a:pt x="13811" y="30866"/>
                    <a:pt x="15844" y="27919"/>
                    <a:pt x="15864" y="27759"/>
                  </a:cubicBezTo>
                  <a:lnTo>
                    <a:pt x="15864" y="27759"/>
                  </a:lnTo>
                  <a:cubicBezTo>
                    <a:pt x="15811" y="27847"/>
                    <a:pt x="12605" y="27892"/>
                    <a:pt x="8782" y="28788"/>
                  </a:cubicBezTo>
                  <a:cubicBezTo>
                    <a:pt x="7080" y="29213"/>
                    <a:pt x="5560" y="30155"/>
                    <a:pt x="4435" y="31493"/>
                  </a:cubicBezTo>
                  <a:cubicBezTo>
                    <a:pt x="4952" y="30581"/>
                    <a:pt x="5469" y="29699"/>
                    <a:pt x="6016" y="28818"/>
                  </a:cubicBezTo>
                  <a:cubicBezTo>
                    <a:pt x="6472" y="28058"/>
                    <a:pt x="6928" y="27329"/>
                    <a:pt x="7414" y="26599"/>
                  </a:cubicBezTo>
                  <a:cubicBezTo>
                    <a:pt x="7627" y="26538"/>
                    <a:pt x="7931" y="26477"/>
                    <a:pt x="8295" y="26417"/>
                  </a:cubicBezTo>
                  <a:cubicBezTo>
                    <a:pt x="9602" y="26204"/>
                    <a:pt x="11852" y="25900"/>
                    <a:pt x="14314" y="25566"/>
                  </a:cubicBezTo>
                  <a:cubicBezTo>
                    <a:pt x="18128" y="25025"/>
                    <a:pt x="20458" y="22318"/>
                    <a:pt x="20513" y="22136"/>
                  </a:cubicBezTo>
                  <a:lnTo>
                    <a:pt x="20513" y="22136"/>
                  </a:lnTo>
                  <a:cubicBezTo>
                    <a:pt x="20500" y="22157"/>
                    <a:pt x="20373" y="22163"/>
                    <a:pt x="20150" y="22163"/>
                  </a:cubicBezTo>
                  <a:cubicBezTo>
                    <a:pt x="19822" y="22163"/>
                    <a:pt x="19284" y="22150"/>
                    <a:pt x="18590" y="22150"/>
                  </a:cubicBezTo>
                  <a:cubicBezTo>
                    <a:pt x="17281" y="22150"/>
                    <a:pt x="15414" y="22196"/>
                    <a:pt x="13341" y="22465"/>
                  </a:cubicBezTo>
                  <a:cubicBezTo>
                    <a:pt x="11578" y="22708"/>
                    <a:pt x="9967" y="23499"/>
                    <a:pt x="8691" y="24684"/>
                  </a:cubicBezTo>
                  <a:cubicBezTo>
                    <a:pt x="9116" y="24107"/>
                    <a:pt x="9542" y="23499"/>
                    <a:pt x="9998" y="22891"/>
                  </a:cubicBezTo>
                  <a:cubicBezTo>
                    <a:pt x="10788" y="21857"/>
                    <a:pt x="11578" y="20824"/>
                    <a:pt x="12429" y="19821"/>
                  </a:cubicBezTo>
                  <a:lnTo>
                    <a:pt x="12551" y="19821"/>
                  </a:lnTo>
                  <a:cubicBezTo>
                    <a:pt x="12764" y="19821"/>
                    <a:pt x="13037" y="19790"/>
                    <a:pt x="13371" y="19760"/>
                  </a:cubicBezTo>
                  <a:cubicBezTo>
                    <a:pt x="14679" y="19699"/>
                    <a:pt x="16958" y="19608"/>
                    <a:pt x="19451" y="19547"/>
                  </a:cubicBezTo>
                  <a:cubicBezTo>
                    <a:pt x="23300" y="19427"/>
                    <a:pt x="25930" y="16985"/>
                    <a:pt x="26014" y="16816"/>
                  </a:cubicBezTo>
                  <a:lnTo>
                    <a:pt x="26014" y="16816"/>
                  </a:lnTo>
                  <a:cubicBezTo>
                    <a:pt x="26008" y="16824"/>
                    <a:pt x="25984" y="16827"/>
                    <a:pt x="25944" y="16827"/>
                  </a:cubicBezTo>
                  <a:cubicBezTo>
                    <a:pt x="25488" y="16827"/>
                    <a:pt x="22898" y="16377"/>
                    <a:pt x="19608" y="16377"/>
                  </a:cubicBezTo>
                  <a:cubicBezTo>
                    <a:pt x="19347" y="16377"/>
                    <a:pt x="19082" y="16380"/>
                    <a:pt x="18812" y="16386"/>
                  </a:cubicBezTo>
                  <a:cubicBezTo>
                    <a:pt x="17019" y="16447"/>
                    <a:pt x="15286" y="17055"/>
                    <a:pt x="13888" y="18149"/>
                  </a:cubicBezTo>
                  <a:cubicBezTo>
                    <a:pt x="15165" y="16721"/>
                    <a:pt x="16502" y="15322"/>
                    <a:pt x="17900" y="13985"/>
                  </a:cubicBezTo>
                  <a:lnTo>
                    <a:pt x="18873" y="13985"/>
                  </a:lnTo>
                  <a:cubicBezTo>
                    <a:pt x="20211" y="14046"/>
                    <a:pt x="22460" y="14198"/>
                    <a:pt x="24952" y="14380"/>
                  </a:cubicBezTo>
                  <a:cubicBezTo>
                    <a:pt x="25203" y="14400"/>
                    <a:pt x="25450" y="14409"/>
                    <a:pt x="25692" y="14409"/>
                  </a:cubicBezTo>
                  <a:cubicBezTo>
                    <a:pt x="29194" y="14409"/>
                    <a:pt x="31734" y="12502"/>
                    <a:pt x="31820" y="12348"/>
                  </a:cubicBezTo>
                  <a:lnTo>
                    <a:pt x="31820" y="12348"/>
                  </a:lnTo>
                  <a:cubicBezTo>
                    <a:pt x="31816" y="12352"/>
                    <a:pt x="31805" y="12354"/>
                    <a:pt x="31789" y="12354"/>
                  </a:cubicBezTo>
                  <a:cubicBezTo>
                    <a:pt x="31446" y="12354"/>
                    <a:pt x="28479" y="11503"/>
                    <a:pt x="24679" y="11189"/>
                  </a:cubicBezTo>
                  <a:cubicBezTo>
                    <a:pt x="24524" y="11181"/>
                    <a:pt x="24369" y="11177"/>
                    <a:pt x="24215" y="11177"/>
                  </a:cubicBezTo>
                  <a:cubicBezTo>
                    <a:pt x="22522" y="11177"/>
                    <a:pt x="20871" y="11635"/>
                    <a:pt x="19451" y="12526"/>
                  </a:cubicBezTo>
                  <a:lnTo>
                    <a:pt x="19603" y="12404"/>
                  </a:lnTo>
                  <a:cubicBezTo>
                    <a:pt x="20211" y="11827"/>
                    <a:pt x="20849" y="11280"/>
                    <a:pt x="21487" y="10733"/>
                  </a:cubicBezTo>
                  <a:cubicBezTo>
                    <a:pt x="21670" y="10672"/>
                    <a:pt x="21882" y="10611"/>
                    <a:pt x="22125" y="10520"/>
                  </a:cubicBezTo>
                  <a:lnTo>
                    <a:pt x="22247" y="10489"/>
                  </a:lnTo>
                  <a:cubicBezTo>
                    <a:pt x="24253" y="9760"/>
                    <a:pt x="26138" y="8787"/>
                    <a:pt x="27931" y="7602"/>
                  </a:cubicBezTo>
                  <a:cubicBezTo>
                    <a:pt x="29998" y="6112"/>
                    <a:pt x="31822" y="4319"/>
                    <a:pt x="33341" y="2313"/>
                  </a:cubicBezTo>
                  <a:lnTo>
                    <a:pt x="33341" y="2313"/>
                  </a:lnTo>
                  <a:cubicBezTo>
                    <a:pt x="30697" y="2587"/>
                    <a:pt x="28174" y="3529"/>
                    <a:pt x="25986" y="4988"/>
                  </a:cubicBezTo>
                  <a:cubicBezTo>
                    <a:pt x="24314" y="6173"/>
                    <a:pt x="22916" y="7663"/>
                    <a:pt x="21821" y="9365"/>
                  </a:cubicBezTo>
                  <a:cubicBezTo>
                    <a:pt x="21548" y="9851"/>
                    <a:pt x="21335" y="10216"/>
                    <a:pt x="21214" y="10459"/>
                  </a:cubicBezTo>
                  <a:lnTo>
                    <a:pt x="20028" y="11492"/>
                  </a:lnTo>
                  <a:cubicBezTo>
                    <a:pt x="19694" y="11796"/>
                    <a:pt x="19359" y="12100"/>
                    <a:pt x="19025" y="12374"/>
                  </a:cubicBezTo>
                  <a:cubicBezTo>
                    <a:pt x="20211" y="10915"/>
                    <a:pt x="21001" y="9152"/>
                    <a:pt x="21305" y="7267"/>
                  </a:cubicBezTo>
                  <a:cubicBezTo>
                    <a:pt x="21849" y="3334"/>
                    <a:pt x="22304" y="3"/>
                    <a:pt x="22428" y="3"/>
                  </a:cubicBezTo>
                  <a:cubicBezTo>
                    <a:pt x="22428" y="3"/>
                    <a:pt x="22429" y="3"/>
                    <a:pt x="22429" y="3"/>
                  </a:cubicBezTo>
                  <a:cubicBezTo>
                    <a:pt x="22427" y="1"/>
                    <a:pt x="22424" y="1"/>
                    <a:pt x="22420" y="1"/>
                  </a:cubicBezTo>
                  <a:close/>
                </a:path>
              </a:pathLst>
            </a:custGeom>
            <a:solidFill>
              <a:schemeClr val="accen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1" name="Google Shape;1121;p37"/>
            <p:cNvSpPr/>
            <p:nvPr/>
          </p:nvSpPr>
          <p:spPr>
            <a:xfrm>
              <a:off x="14848225" y="2215950"/>
              <a:ext cx="1100125" cy="510150"/>
            </a:xfrm>
            <a:custGeom>
              <a:avLst/>
              <a:gdLst/>
              <a:ahLst/>
              <a:cxnLst/>
              <a:rect l="l" t="t" r="r" b="b"/>
              <a:pathLst>
                <a:path w="44005" h="20406" extrusionOk="0">
                  <a:moveTo>
                    <a:pt x="37226" y="15444"/>
                  </a:moveTo>
                  <a:lnTo>
                    <a:pt x="37226" y="15444"/>
                  </a:lnTo>
                  <a:cubicBezTo>
                    <a:pt x="37225" y="15445"/>
                    <a:pt x="37222" y="15447"/>
                    <a:pt x="37219" y="15448"/>
                  </a:cubicBezTo>
                  <a:lnTo>
                    <a:pt x="37219" y="15448"/>
                  </a:lnTo>
                  <a:cubicBezTo>
                    <a:pt x="37222" y="15448"/>
                    <a:pt x="37225" y="15447"/>
                    <a:pt x="37226" y="15444"/>
                  </a:cubicBezTo>
                  <a:close/>
                  <a:moveTo>
                    <a:pt x="29901" y="16022"/>
                  </a:moveTo>
                  <a:cubicBezTo>
                    <a:pt x="29899" y="16023"/>
                    <a:pt x="29897" y="16024"/>
                    <a:pt x="29894" y="16026"/>
                  </a:cubicBezTo>
                  <a:lnTo>
                    <a:pt x="29894" y="16026"/>
                  </a:lnTo>
                  <a:cubicBezTo>
                    <a:pt x="29897" y="16025"/>
                    <a:pt x="29899" y="16024"/>
                    <a:pt x="29901" y="16022"/>
                  </a:cubicBezTo>
                  <a:close/>
                  <a:moveTo>
                    <a:pt x="22362" y="17481"/>
                  </a:moveTo>
                  <a:lnTo>
                    <a:pt x="22362" y="17481"/>
                  </a:lnTo>
                  <a:cubicBezTo>
                    <a:pt x="22361" y="17482"/>
                    <a:pt x="22360" y="17484"/>
                    <a:pt x="22357" y="17485"/>
                  </a:cubicBezTo>
                  <a:lnTo>
                    <a:pt x="22357" y="17485"/>
                  </a:lnTo>
                  <a:cubicBezTo>
                    <a:pt x="22360" y="17485"/>
                    <a:pt x="22362" y="17483"/>
                    <a:pt x="22362" y="17481"/>
                  </a:cubicBezTo>
                  <a:close/>
                  <a:moveTo>
                    <a:pt x="15432" y="19639"/>
                  </a:moveTo>
                  <a:cubicBezTo>
                    <a:pt x="15432" y="19640"/>
                    <a:pt x="15431" y="19641"/>
                    <a:pt x="15429" y="19643"/>
                  </a:cubicBezTo>
                  <a:lnTo>
                    <a:pt x="15429" y="19643"/>
                  </a:lnTo>
                  <a:cubicBezTo>
                    <a:pt x="15431" y="19642"/>
                    <a:pt x="15432" y="19640"/>
                    <a:pt x="15432" y="19639"/>
                  </a:cubicBezTo>
                  <a:close/>
                  <a:moveTo>
                    <a:pt x="35775" y="1"/>
                  </a:moveTo>
                  <a:cubicBezTo>
                    <a:pt x="34652" y="1"/>
                    <a:pt x="30898" y="447"/>
                    <a:pt x="28654" y="3103"/>
                  </a:cubicBezTo>
                  <a:cubicBezTo>
                    <a:pt x="27347" y="4654"/>
                    <a:pt x="26162" y="6295"/>
                    <a:pt x="25098" y="8028"/>
                  </a:cubicBezTo>
                  <a:lnTo>
                    <a:pt x="24733" y="8635"/>
                  </a:lnTo>
                  <a:lnTo>
                    <a:pt x="24581" y="8848"/>
                  </a:lnTo>
                  <a:cubicBezTo>
                    <a:pt x="23305" y="9091"/>
                    <a:pt x="22058" y="9365"/>
                    <a:pt x="20782" y="9669"/>
                  </a:cubicBezTo>
                  <a:cubicBezTo>
                    <a:pt x="20083" y="9851"/>
                    <a:pt x="19384" y="10034"/>
                    <a:pt x="18685" y="10216"/>
                  </a:cubicBezTo>
                  <a:cubicBezTo>
                    <a:pt x="20387" y="9426"/>
                    <a:pt x="21846" y="8210"/>
                    <a:pt x="22940" y="6720"/>
                  </a:cubicBezTo>
                  <a:cubicBezTo>
                    <a:pt x="25165" y="3443"/>
                    <a:pt x="27063" y="701"/>
                    <a:pt x="27192" y="701"/>
                  </a:cubicBezTo>
                  <a:cubicBezTo>
                    <a:pt x="27193" y="701"/>
                    <a:pt x="27194" y="702"/>
                    <a:pt x="27195" y="702"/>
                  </a:cubicBezTo>
                  <a:cubicBezTo>
                    <a:pt x="27191" y="696"/>
                    <a:pt x="27168" y="693"/>
                    <a:pt x="27128" y="693"/>
                  </a:cubicBezTo>
                  <a:cubicBezTo>
                    <a:pt x="26544" y="693"/>
                    <a:pt x="22307" y="1379"/>
                    <a:pt x="20174" y="4593"/>
                  </a:cubicBezTo>
                  <a:cubicBezTo>
                    <a:pt x="19049" y="6265"/>
                    <a:pt x="18046" y="8058"/>
                    <a:pt x="17195" y="9912"/>
                  </a:cubicBezTo>
                  <a:lnTo>
                    <a:pt x="16861" y="10520"/>
                  </a:lnTo>
                  <a:lnTo>
                    <a:pt x="16770" y="10702"/>
                  </a:lnTo>
                  <a:lnTo>
                    <a:pt x="16770" y="10733"/>
                  </a:lnTo>
                  <a:cubicBezTo>
                    <a:pt x="14733" y="11341"/>
                    <a:pt x="12727" y="12040"/>
                    <a:pt x="10782" y="12830"/>
                  </a:cubicBezTo>
                  <a:cubicBezTo>
                    <a:pt x="12332" y="11857"/>
                    <a:pt x="13608" y="10520"/>
                    <a:pt x="14490" y="8909"/>
                  </a:cubicBezTo>
                  <a:cubicBezTo>
                    <a:pt x="16347" y="5435"/>
                    <a:pt x="17908" y="2463"/>
                    <a:pt x="18041" y="2463"/>
                  </a:cubicBezTo>
                  <a:cubicBezTo>
                    <a:pt x="18043" y="2463"/>
                    <a:pt x="18045" y="2464"/>
                    <a:pt x="18046" y="2465"/>
                  </a:cubicBezTo>
                  <a:cubicBezTo>
                    <a:pt x="18044" y="2462"/>
                    <a:pt x="18035" y="2460"/>
                    <a:pt x="18020" y="2460"/>
                  </a:cubicBezTo>
                  <a:cubicBezTo>
                    <a:pt x="17638" y="2460"/>
                    <a:pt x="13353" y="3580"/>
                    <a:pt x="11542" y="7116"/>
                  </a:cubicBezTo>
                  <a:cubicBezTo>
                    <a:pt x="10599" y="8939"/>
                    <a:pt x="9809" y="10824"/>
                    <a:pt x="9140" y="12769"/>
                  </a:cubicBezTo>
                  <a:lnTo>
                    <a:pt x="8867" y="13468"/>
                  </a:lnTo>
                  <a:lnTo>
                    <a:pt x="8806" y="13620"/>
                  </a:lnTo>
                  <a:cubicBezTo>
                    <a:pt x="8320" y="13833"/>
                    <a:pt x="7803" y="14076"/>
                    <a:pt x="7286" y="14319"/>
                  </a:cubicBezTo>
                  <a:cubicBezTo>
                    <a:pt x="6101" y="14836"/>
                    <a:pt x="4915" y="15414"/>
                    <a:pt x="3760" y="16052"/>
                  </a:cubicBezTo>
                  <a:lnTo>
                    <a:pt x="3487" y="16174"/>
                  </a:lnTo>
                  <a:cubicBezTo>
                    <a:pt x="4915" y="15049"/>
                    <a:pt x="6010" y="13590"/>
                    <a:pt x="6739" y="11918"/>
                  </a:cubicBezTo>
                  <a:cubicBezTo>
                    <a:pt x="8214" y="8215"/>
                    <a:pt x="9481" y="5078"/>
                    <a:pt x="9593" y="5078"/>
                  </a:cubicBezTo>
                  <a:cubicBezTo>
                    <a:pt x="9594" y="5078"/>
                    <a:pt x="9595" y="5079"/>
                    <a:pt x="9596" y="5079"/>
                  </a:cubicBezTo>
                  <a:cubicBezTo>
                    <a:pt x="9594" y="5077"/>
                    <a:pt x="9588" y="5075"/>
                    <a:pt x="9579" y="5075"/>
                  </a:cubicBezTo>
                  <a:cubicBezTo>
                    <a:pt x="9264" y="5075"/>
                    <a:pt x="5057" y="6645"/>
                    <a:pt x="3608" y="10398"/>
                  </a:cubicBezTo>
                  <a:cubicBezTo>
                    <a:pt x="2879" y="12344"/>
                    <a:pt x="2271" y="14319"/>
                    <a:pt x="1815" y="16325"/>
                  </a:cubicBezTo>
                  <a:cubicBezTo>
                    <a:pt x="1724" y="16721"/>
                    <a:pt x="1633" y="17025"/>
                    <a:pt x="1602" y="17207"/>
                  </a:cubicBezTo>
                  <a:cubicBezTo>
                    <a:pt x="1085" y="17511"/>
                    <a:pt x="569" y="17815"/>
                    <a:pt x="113" y="18180"/>
                  </a:cubicBezTo>
                  <a:cubicBezTo>
                    <a:pt x="0" y="18292"/>
                    <a:pt x="96" y="18457"/>
                    <a:pt x="231" y="18457"/>
                  </a:cubicBezTo>
                  <a:cubicBezTo>
                    <a:pt x="242" y="18457"/>
                    <a:pt x="253" y="18455"/>
                    <a:pt x="265" y="18453"/>
                  </a:cubicBezTo>
                  <a:cubicBezTo>
                    <a:pt x="781" y="18210"/>
                    <a:pt x="1298" y="17936"/>
                    <a:pt x="1785" y="17633"/>
                  </a:cubicBezTo>
                  <a:lnTo>
                    <a:pt x="1906" y="17663"/>
                  </a:lnTo>
                  <a:cubicBezTo>
                    <a:pt x="2088" y="17724"/>
                    <a:pt x="2362" y="17784"/>
                    <a:pt x="2636" y="17876"/>
                  </a:cubicBezTo>
                  <a:cubicBezTo>
                    <a:pt x="3912" y="18271"/>
                    <a:pt x="6040" y="19031"/>
                    <a:pt x="8380" y="19851"/>
                  </a:cubicBezTo>
                  <a:cubicBezTo>
                    <a:pt x="9527" y="20262"/>
                    <a:pt x="10643" y="20406"/>
                    <a:pt x="11637" y="20406"/>
                  </a:cubicBezTo>
                  <a:cubicBezTo>
                    <a:pt x="13774" y="20406"/>
                    <a:pt x="15345" y="19741"/>
                    <a:pt x="15429" y="19643"/>
                  </a:cubicBezTo>
                  <a:lnTo>
                    <a:pt x="15429" y="19643"/>
                  </a:lnTo>
                  <a:cubicBezTo>
                    <a:pt x="15427" y="19644"/>
                    <a:pt x="15424" y="19645"/>
                    <a:pt x="15420" y="19645"/>
                  </a:cubicBezTo>
                  <a:cubicBezTo>
                    <a:pt x="15218" y="19645"/>
                    <a:pt x="12540" y="17982"/>
                    <a:pt x="8897" y="16660"/>
                  </a:cubicBezTo>
                  <a:cubicBezTo>
                    <a:pt x="8008" y="16347"/>
                    <a:pt x="7075" y="16186"/>
                    <a:pt x="6140" y="16186"/>
                  </a:cubicBezTo>
                  <a:cubicBezTo>
                    <a:pt x="5349" y="16186"/>
                    <a:pt x="4557" y="16301"/>
                    <a:pt x="3791" y="16538"/>
                  </a:cubicBezTo>
                  <a:cubicBezTo>
                    <a:pt x="4702" y="16052"/>
                    <a:pt x="5645" y="15566"/>
                    <a:pt x="6587" y="15110"/>
                  </a:cubicBezTo>
                  <a:cubicBezTo>
                    <a:pt x="7377" y="14745"/>
                    <a:pt x="8168" y="14380"/>
                    <a:pt x="8958" y="14046"/>
                  </a:cubicBezTo>
                  <a:cubicBezTo>
                    <a:pt x="9171" y="14107"/>
                    <a:pt x="9444" y="14228"/>
                    <a:pt x="9809" y="14380"/>
                  </a:cubicBezTo>
                  <a:cubicBezTo>
                    <a:pt x="11025" y="14927"/>
                    <a:pt x="13061" y="15900"/>
                    <a:pt x="15311" y="16964"/>
                  </a:cubicBezTo>
                  <a:cubicBezTo>
                    <a:pt x="16834" y="17686"/>
                    <a:pt x="18346" y="17898"/>
                    <a:pt x="19578" y="17898"/>
                  </a:cubicBezTo>
                  <a:cubicBezTo>
                    <a:pt x="21152" y="17898"/>
                    <a:pt x="22267" y="17552"/>
                    <a:pt x="22357" y="17485"/>
                  </a:cubicBezTo>
                  <a:lnTo>
                    <a:pt x="22357" y="17485"/>
                  </a:lnTo>
                  <a:cubicBezTo>
                    <a:pt x="22356" y="17486"/>
                    <a:pt x="22355" y="17486"/>
                    <a:pt x="22353" y="17486"/>
                  </a:cubicBezTo>
                  <a:cubicBezTo>
                    <a:pt x="22183" y="17486"/>
                    <a:pt x="19675" y="15545"/>
                    <a:pt x="16192" y="13833"/>
                  </a:cubicBezTo>
                  <a:cubicBezTo>
                    <a:pt x="15051" y="13295"/>
                    <a:pt x="13833" y="13031"/>
                    <a:pt x="12605" y="13031"/>
                  </a:cubicBezTo>
                  <a:cubicBezTo>
                    <a:pt x="12099" y="13031"/>
                    <a:pt x="11591" y="13076"/>
                    <a:pt x="11086" y="13164"/>
                  </a:cubicBezTo>
                  <a:cubicBezTo>
                    <a:pt x="11754" y="12891"/>
                    <a:pt x="12453" y="12617"/>
                    <a:pt x="13153" y="12374"/>
                  </a:cubicBezTo>
                  <a:cubicBezTo>
                    <a:pt x="14368" y="11918"/>
                    <a:pt x="15615" y="11523"/>
                    <a:pt x="16861" y="11128"/>
                  </a:cubicBezTo>
                  <a:lnTo>
                    <a:pt x="16891" y="11128"/>
                  </a:lnTo>
                  <a:lnTo>
                    <a:pt x="16982" y="11189"/>
                  </a:lnTo>
                  <a:cubicBezTo>
                    <a:pt x="17165" y="11280"/>
                    <a:pt x="17408" y="11401"/>
                    <a:pt x="17712" y="11553"/>
                  </a:cubicBezTo>
                  <a:cubicBezTo>
                    <a:pt x="18837" y="12222"/>
                    <a:pt x="20782" y="13408"/>
                    <a:pt x="22910" y="14715"/>
                  </a:cubicBezTo>
                  <a:cubicBezTo>
                    <a:pt x="24868" y="15918"/>
                    <a:pt x="26922" y="16188"/>
                    <a:pt x="28293" y="16188"/>
                  </a:cubicBezTo>
                  <a:cubicBezTo>
                    <a:pt x="29207" y="16188"/>
                    <a:pt x="29817" y="16068"/>
                    <a:pt x="29894" y="16026"/>
                  </a:cubicBezTo>
                  <a:lnTo>
                    <a:pt x="29894" y="16026"/>
                  </a:lnTo>
                  <a:cubicBezTo>
                    <a:pt x="29893" y="16026"/>
                    <a:pt x="29892" y="16026"/>
                    <a:pt x="29891" y="16026"/>
                  </a:cubicBezTo>
                  <a:cubicBezTo>
                    <a:pt x="29720" y="16026"/>
                    <a:pt x="27442" y="13809"/>
                    <a:pt x="24095" y="11736"/>
                  </a:cubicBezTo>
                  <a:cubicBezTo>
                    <a:pt x="22777" y="10918"/>
                    <a:pt x="21252" y="10490"/>
                    <a:pt x="19701" y="10490"/>
                  </a:cubicBezTo>
                  <a:cubicBezTo>
                    <a:pt x="19464" y="10490"/>
                    <a:pt x="19226" y="10500"/>
                    <a:pt x="18988" y="10520"/>
                  </a:cubicBezTo>
                  <a:cubicBezTo>
                    <a:pt x="20873" y="10003"/>
                    <a:pt x="22758" y="9578"/>
                    <a:pt x="24672" y="9213"/>
                  </a:cubicBezTo>
                  <a:lnTo>
                    <a:pt x="24855" y="9335"/>
                  </a:lnTo>
                  <a:cubicBezTo>
                    <a:pt x="25007" y="9426"/>
                    <a:pt x="25220" y="9578"/>
                    <a:pt x="25463" y="9730"/>
                  </a:cubicBezTo>
                  <a:cubicBezTo>
                    <a:pt x="26557" y="10520"/>
                    <a:pt x="28350" y="11888"/>
                    <a:pt x="30356" y="13408"/>
                  </a:cubicBezTo>
                  <a:cubicBezTo>
                    <a:pt x="32671" y="15200"/>
                    <a:pt x="35307" y="15502"/>
                    <a:pt x="36533" y="15502"/>
                  </a:cubicBezTo>
                  <a:cubicBezTo>
                    <a:pt x="36924" y="15502"/>
                    <a:pt x="37172" y="15471"/>
                    <a:pt x="37219" y="15448"/>
                  </a:cubicBezTo>
                  <a:lnTo>
                    <a:pt x="37219" y="15448"/>
                  </a:lnTo>
                  <a:cubicBezTo>
                    <a:pt x="37219" y="15448"/>
                    <a:pt x="37219" y="15448"/>
                    <a:pt x="37218" y="15448"/>
                  </a:cubicBezTo>
                  <a:cubicBezTo>
                    <a:pt x="37066" y="15448"/>
                    <a:pt x="34993" y="13015"/>
                    <a:pt x="31876" y="10581"/>
                  </a:cubicBezTo>
                  <a:cubicBezTo>
                    <a:pt x="30387" y="9486"/>
                    <a:pt x="28594" y="8879"/>
                    <a:pt x="26770" y="8848"/>
                  </a:cubicBezTo>
                  <a:lnTo>
                    <a:pt x="26952" y="8818"/>
                  </a:lnTo>
                  <a:cubicBezTo>
                    <a:pt x="27773" y="8666"/>
                    <a:pt x="28624" y="8575"/>
                    <a:pt x="29445" y="8453"/>
                  </a:cubicBezTo>
                  <a:cubicBezTo>
                    <a:pt x="29627" y="8514"/>
                    <a:pt x="29840" y="8575"/>
                    <a:pt x="30113" y="8635"/>
                  </a:cubicBezTo>
                  <a:lnTo>
                    <a:pt x="30235" y="8666"/>
                  </a:lnTo>
                  <a:cubicBezTo>
                    <a:pt x="32187" y="9125"/>
                    <a:pt x="34193" y="9367"/>
                    <a:pt x="36227" y="9367"/>
                  </a:cubicBezTo>
                  <a:cubicBezTo>
                    <a:pt x="36347" y="9367"/>
                    <a:pt x="36467" y="9367"/>
                    <a:pt x="36588" y="9365"/>
                  </a:cubicBezTo>
                  <a:cubicBezTo>
                    <a:pt x="39110" y="9243"/>
                    <a:pt x="41603" y="8787"/>
                    <a:pt x="44004" y="7936"/>
                  </a:cubicBezTo>
                  <a:cubicBezTo>
                    <a:pt x="41741" y="6776"/>
                    <a:pt x="39229" y="6169"/>
                    <a:pt x="36679" y="6169"/>
                  </a:cubicBezTo>
                  <a:cubicBezTo>
                    <a:pt x="36558" y="6169"/>
                    <a:pt x="36436" y="6171"/>
                    <a:pt x="36314" y="6173"/>
                  </a:cubicBezTo>
                  <a:cubicBezTo>
                    <a:pt x="34308" y="6234"/>
                    <a:pt x="32302" y="6690"/>
                    <a:pt x="30448" y="7541"/>
                  </a:cubicBezTo>
                  <a:cubicBezTo>
                    <a:pt x="29961" y="7784"/>
                    <a:pt x="29566" y="7967"/>
                    <a:pt x="29323" y="8119"/>
                  </a:cubicBezTo>
                  <a:lnTo>
                    <a:pt x="27803" y="8331"/>
                  </a:lnTo>
                  <a:cubicBezTo>
                    <a:pt x="27378" y="8392"/>
                    <a:pt x="26922" y="8453"/>
                    <a:pt x="26496" y="8544"/>
                  </a:cubicBezTo>
                  <a:cubicBezTo>
                    <a:pt x="28290" y="7936"/>
                    <a:pt x="29901" y="6903"/>
                    <a:pt x="31177" y="5505"/>
                  </a:cubicBezTo>
                  <a:cubicBezTo>
                    <a:pt x="33746" y="2548"/>
                    <a:pt x="35962" y="31"/>
                    <a:pt x="36096" y="31"/>
                  </a:cubicBezTo>
                  <a:cubicBezTo>
                    <a:pt x="36098" y="31"/>
                    <a:pt x="36100" y="32"/>
                    <a:pt x="36101" y="33"/>
                  </a:cubicBezTo>
                  <a:cubicBezTo>
                    <a:pt x="36092" y="15"/>
                    <a:pt x="35975" y="1"/>
                    <a:pt x="35775" y="1"/>
                  </a:cubicBezTo>
                  <a:close/>
                </a:path>
              </a:pathLst>
            </a:custGeom>
            <a:solidFill>
              <a:schemeClr val="accent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2" name="Google Shape;1122;p37"/>
            <p:cNvSpPr/>
            <p:nvPr/>
          </p:nvSpPr>
          <p:spPr>
            <a:xfrm>
              <a:off x="14557775" y="2134150"/>
              <a:ext cx="157250" cy="313700"/>
            </a:xfrm>
            <a:custGeom>
              <a:avLst/>
              <a:gdLst/>
              <a:ahLst/>
              <a:cxnLst/>
              <a:rect l="l" t="t" r="r" b="b"/>
              <a:pathLst>
                <a:path w="6290" h="12548" extrusionOk="0">
                  <a:moveTo>
                    <a:pt x="571" y="1"/>
                  </a:moveTo>
                  <a:cubicBezTo>
                    <a:pt x="232" y="1"/>
                    <a:pt x="1" y="515"/>
                    <a:pt x="363" y="722"/>
                  </a:cubicBezTo>
                  <a:cubicBezTo>
                    <a:pt x="2247" y="1786"/>
                    <a:pt x="3980" y="3457"/>
                    <a:pt x="4709" y="5524"/>
                  </a:cubicBezTo>
                  <a:cubicBezTo>
                    <a:pt x="5439" y="7561"/>
                    <a:pt x="4497" y="10023"/>
                    <a:pt x="3980" y="12059"/>
                  </a:cubicBezTo>
                  <a:cubicBezTo>
                    <a:pt x="3906" y="12353"/>
                    <a:pt x="4144" y="12547"/>
                    <a:pt x="4370" y="12547"/>
                  </a:cubicBezTo>
                  <a:cubicBezTo>
                    <a:pt x="4518" y="12547"/>
                    <a:pt x="4661" y="12464"/>
                    <a:pt x="4709" y="12272"/>
                  </a:cubicBezTo>
                  <a:cubicBezTo>
                    <a:pt x="5287" y="9992"/>
                    <a:pt x="6290" y="7348"/>
                    <a:pt x="5348" y="5038"/>
                  </a:cubicBezTo>
                  <a:cubicBezTo>
                    <a:pt x="4405" y="2910"/>
                    <a:pt x="2794" y="1178"/>
                    <a:pt x="758" y="53"/>
                  </a:cubicBezTo>
                  <a:cubicBezTo>
                    <a:pt x="694" y="17"/>
                    <a:pt x="631" y="1"/>
                    <a:pt x="571"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3" name="Google Shape;1123;p37"/>
            <p:cNvSpPr/>
            <p:nvPr/>
          </p:nvSpPr>
          <p:spPr>
            <a:xfrm>
              <a:off x="14619275" y="2169650"/>
              <a:ext cx="60800" cy="83625"/>
            </a:xfrm>
            <a:custGeom>
              <a:avLst/>
              <a:gdLst/>
              <a:ahLst/>
              <a:cxnLst/>
              <a:rect l="l" t="t" r="r" b="b"/>
              <a:pathLst>
                <a:path w="2432" h="3345" extrusionOk="0">
                  <a:moveTo>
                    <a:pt x="1034" y="1"/>
                  </a:moveTo>
                  <a:lnTo>
                    <a:pt x="0" y="1490"/>
                  </a:lnTo>
                  <a:cubicBezTo>
                    <a:pt x="760" y="1673"/>
                    <a:pt x="2432" y="3344"/>
                    <a:pt x="2432" y="3344"/>
                  </a:cubicBezTo>
                  <a:lnTo>
                    <a:pt x="1034" y="1"/>
                  </a:ln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4" name="Google Shape;1124;p37"/>
            <p:cNvSpPr/>
            <p:nvPr/>
          </p:nvSpPr>
          <p:spPr>
            <a:xfrm>
              <a:off x="14374575" y="1989925"/>
              <a:ext cx="280425" cy="225350"/>
            </a:xfrm>
            <a:custGeom>
              <a:avLst/>
              <a:gdLst/>
              <a:ahLst/>
              <a:cxnLst/>
              <a:rect l="l" t="t" r="r" b="b"/>
              <a:pathLst>
                <a:path w="11217" h="9014" extrusionOk="0">
                  <a:moveTo>
                    <a:pt x="1814" y="1"/>
                  </a:moveTo>
                  <a:cubicBezTo>
                    <a:pt x="1356" y="1"/>
                    <a:pt x="903" y="132"/>
                    <a:pt x="517" y="381"/>
                  </a:cubicBezTo>
                  <a:cubicBezTo>
                    <a:pt x="396" y="503"/>
                    <a:pt x="274" y="655"/>
                    <a:pt x="213" y="807"/>
                  </a:cubicBezTo>
                  <a:cubicBezTo>
                    <a:pt x="1" y="1324"/>
                    <a:pt x="244" y="1932"/>
                    <a:pt x="517" y="2418"/>
                  </a:cubicBezTo>
                  <a:cubicBezTo>
                    <a:pt x="2736" y="6278"/>
                    <a:pt x="6748" y="8740"/>
                    <a:pt x="11186" y="8983"/>
                  </a:cubicBezTo>
                  <a:lnTo>
                    <a:pt x="11217" y="9014"/>
                  </a:lnTo>
                  <a:cubicBezTo>
                    <a:pt x="10943" y="6673"/>
                    <a:pt x="9910" y="4515"/>
                    <a:pt x="8268" y="2843"/>
                  </a:cubicBezTo>
                  <a:cubicBezTo>
                    <a:pt x="6627" y="1263"/>
                    <a:pt x="4530" y="260"/>
                    <a:pt x="2280" y="47"/>
                  </a:cubicBezTo>
                  <a:cubicBezTo>
                    <a:pt x="2126" y="16"/>
                    <a:pt x="1969" y="1"/>
                    <a:pt x="1814" y="1"/>
                  </a:cubicBezTo>
                  <a:close/>
                </a:path>
              </a:pathLst>
            </a:custGeom>
            <a:solidFill>
              <a:srgbClr val="006936"/>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5" name="Google Shape;1125;p37"/>
            <p:cNvSpPr/>
            <p:nvPr/>
          </p:nvSpPr>
          <p:spPr>
            <a:xfrm>
              <a:off x="14374575" y="1999450"/>
              <a:ext cx="279675" cy="215075"/>
            </a:xfrm>
            <a:custGeom>
              <a:avLst/>
              <a:gdLst/>
              <a:ahLst/>
              <a:cxnLst/>
              <a:rect l="l" t="t" r="r" b="b"/>
              <a:pathLst>
                <a:path w="11187" h="8603" extrusionOk="0">
                  <a:moveTo>
                    <a:pt x="517" y="0"/>
                  </a:moveTo>
                  <a:cubicBezTo>
                    <a:pt x="396" y="92"/>
                    <a:pt x="274" y="243"/>
                    <a:pt x="213" y="426"/>
                  </a:cubicBezTo>
                  <a:cubicBezTo>
                    <a:pt x="1" y="943"/>
                    <a:pt x="244" y="1520"/>
                    <a:pt x="517" y="2006"/>
                  </a:cubicBezTo>
                  <a:cubicBezTo>
                    <a:pt x="2736" y="5867"/>
                    <a:pt x="6748" y="8359"/>
                    <a:pt x="11186" y="8602"/>
                  </a:cubicBezTo>
                  <a:lnTo>
                    <a:pt x="517" y="0"/>
                  </a:lnTo>
                  <a:close/>
                </a:path>
              </a:pathLst>
            </a:custGeom>
            <a:solidFill>
              <a:srgbClr val="355C2E"/>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6" name="Google Shape;1126;p37"/>
            <p:cNvSpPr/>
            <p:nvPr/>
          </p:nvSpPr>
          <p:spPr>
            <a:xfrm>
              <a:off x="14823100" y="2656200"/>
              <a:ext cx="237675" cy="427350"/>
            </a:xfrm>
            <a:custGeom>
              <a:avLst/>
              <a:gdLst/>
              <a:ahLst/>
              <a:cxnLst/>
              <a:rect l="l" t="t" r="r" b="b"/>
              <a:pathLst>
                <a:path w="9507" h="17094" extrusionOk="0">
                  <a:moveTo>
                    <a:pt x="567" y="1"/>
                  </a:moveTo>
                  <a:cubicBezTo>
                    <a:pt x="228" y="1"/>
                    <a:pt x="1" y="515"/>
                    <a:pt x="388" y="722"/>
                  </a:cubicBezTo>
                  <a:lnTo>
                    <a:pt x="358" y="722"/>
                  </a:lnTo>
                  <a:cubicBezTo>
                    <a:pt x="6103" y="3761"/>
                    <a:pt x="8686" y="10570"/>
                    <a:pt x="6437" y="16618"/>
                  </a:cubicBezTo>
                  <a:cubicBezTo>
                    <a:pt x="6327" y="16911"/>
                    <a:pt x="6547" y="17093"/>
                    <a:pt x="6780" y="17093"/>
                  </a:cubicBezTo>
                  <a:cubicBezTo>
                    <a:pt x="6934" y="17093"/>
                    <a:pt x="7094" y="17013"/>
                    <a:pt x="7166" y="16831"/>
                  </a:cubicBezTo>
                  <a:cubicBezTo>
                    <a:pt x="9507" y="10418"/>
                    <a:pt x="6771" y="3275"/>
                    <a:pt x="753" y="53"/>
                  </a:cubicBezTo>
                  <a:cubicBezTo>
                    <a:pt x="689" y="16"/>
                    <a:pt x="626" y="1"/>
                    <a:pt x="567"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7" name="Google Shape;1127;p37"/>
            <p:cNvSpPr/>
            <p:nvPr/>
          </p:nvSpPr>
          <p:spPr>
            <a:xfrm>
              <a:off x="14736025" y="1927475"/>
              <a:ext cx="567100" cy="598575"/>
            </a:xfrm>
            <a:custGeom>
              <a:avLst/>
              <a:gdLst/>
              <a:ahLst/>
              <a:cxnLst/>
              <a:rect l="l" t="t" r="r" b="b"/>
              <a:pathLst>
                <a:path w="22684" h="23943" extrusionOk="0">
                  <a:moveTo>
                    <a:pt x="22142" y="0"/>
                  </a:moveTo>
                  <a:cubicBezTo>
                    <a:pt x="22083" y="0"/>
                    <a:pt x="22021" y="16"/>
                    <a:pt x="21957" y="53"/>
                  </a:cubicBezTo>
                  <a:cubicBezTo>
                    <a:pt x="19525" y="1329"/>
                    <a:pt x="17397" y="3092"/>
                    <a:pt x="15665" y="5189"/>
                  </a:cubicBezTo>
                  <a:cubicBezTo>
                    <a:pt x="13811" y="7469"/>
                    <a:pt x="12747" y="10144"/>
                    <a:pt x="11409" y="12727"/>
                  </a:cubicBezTo>
                  <a:cubicBezTo>
                    <a:pt x="10194" y="14977"/>
                    <a:pt x="8613" y="17044"/>
                    <a:pt x="6698" y="18776"/>
                  </a:cubicBezTo>
                  <a:cubicBezTo>
                    <a:pt x="4874" y="20539"/>
                    <a:pt x="2777" y="22272"/>
                    <a:pt x="406" y="23184"/>
                  </a:cubicBezTo>
                  <a:cubicBezTo>
                    <a:pt x="0" y="23346"/>
                    <a:pt x="100" y="23942"/>
                    <a:pt x="449" y="23942"/>
                  </a:cubicBezTo>
                  <a:cubicBezTo>
                    <a:pt x="492" y="23942"/>
                    <a:pt x="539" y="23933"/>
                    <a:pt x="589" y="23913"/>
                  </a:cubicBezTo>
                  <a:cubicBezTo>
                    <a:pt x="2777" y="23092"/>
                    <a:pt x="4662" y="21633"/>
                    <a:pt x="6394" y="20083"/>
                  </a:cubicBezTo>
                  <a:cubicBezTo>
                    <a:pt x="8279" y="18472"/>
                    <a:pt x="9920" y="16588"/>
                    <a:pt x="11257" y="14521"/>
                  </a:cubicBezTo>
                  <a:cubicBezTo>
                    <a:pt x="12868" y="11907"/>
                    <a:pt x="13811" y="8958"/>
                    <a:pt x="15634" y="6466"/>
                  </a:cubicBezTo>
                  <a:cubicBezTo>
                    <a:pt x="17397" y="4065"/>
                    <a:pt x="19677" y="2089"/>
                    <a:pt x="22321" y="691"/>
                  </a:cubicBezTo>
                  <a:cubicBezTo>
                    <a:pt x="22683" y="510"/>
                    <a:pt x="22474" y="0"/>
                    <a:pt x="22142"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8" name="Google Shape;1128;p37"/>
            <p:cNvSpPr/>
            <p:nvPr/>
          </p:nvSpPr>
          <p:spPr>
            <a:xfrm>
              <a:off x="15198300" y="1918900"/>
              <a:ext cx="102600" cy="76000"/>
            </a:xfrm>
            <a:custGeom>
              <a:avLst/>
              <a:gdLst/>
              <a:ahLst/>
              <a:cxnLst/>
              <a:rect l="l" t="t" r="r" b="b"/>
              <a:pathLst>
                <a:path w="4104" h="3040" extrusionOk="0">
                  <a:moveTo>
                    <a:pt x="2189" y="0"/>
                  </a:moveTo>
                  <a:lnTo>
                    <a:pt x="1" y="3040"/>
                  </a:lnTo>
                  <a:lnTo>
                    <a:pt x="4104" y="1277"/>
                  </a:lnTo>
                  <a:lnTo>
                    <a:pt x="2189" y="0"/>
                  </a:ln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9" name="Google Shape;1129;p37"/>
            <p:cNvSpPr/>
            <p:nvPr/>
          </p:nvSpPr>
          <p:spPr>
            <a:xfrm>
              <a:off x="15227175" y="1660400"/>
              <a:ext cx="382250" cy="311725"/>
            </a:xfrm>
            <a:custGeom>
              <a:avLst/>
              <a:gdLst/>
              <a:ahLst/>
              <a:cxnLst/>
              <a:rect l="l" t="t" r="r" b="b"/>
              <a:pathLst>
                <a:path w="15290" h="12469" extrusionOk="0">
                  <a:moveTo>
                    <a:pt x="12783" y="1"/>
                  </a:moveTo>
                  <a:cubicBezTo>
                    <a:pt x="12571" y="1"/>
                    <a:pt x="12361" y="14"/>
                    <a:pt x="12159" y="36"/>
                  </a:cubicBezTo>
                  <a:cubicBezTo>
                    <a:pt x="9059" y="401"/>
                    <a:pt x="6171" y="1769"/>
                    <a:pt x="3982" y="3957"/>
                  </a:cubicBezTo>
                  <a:cubicBezTo>
                    <a:pt x="1794" y="6146"/>
                    <a:pt x="365" y="9398"/>
                    <a:pt x="1" y="12468"/>
                  </a:cubicBezTo>
                  <a:lnTo>
                    <a:pt x="61" y="12468"/>
                  </a:lnTo>
                  <a:cubicBezTo>
                    <a:pt x="6141" y="12073"/>
                    <a:pt x="11612" y="8608"/>
                    <a:pt x="14591" y="3289"/>
                  </a:cubicBezTo>
                  <a:cubicBezTo>
                    <a:pt x="14955" y="2590"/>
                    <a:pt x="15290" y="1799"/>
                    <a:pt x="14986" y="1070"/>
                  </a:cubicBezTo>
                  <a:cubicBezTo>
                    <a:pt x="14895" y="857"/>
                    <a:pt x="14743" y="644"/>
                    <a:pt x="14530" y="492"/>
                  </a:cubicBezTo>
                  <a:cubicBezTo>
                    <a:pt x="14094" y="125"/>
                    <a:pt x="13434" y="1"/>
                    <a:pt x="12783"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0" name="Google Shape;1130;p37"/>
            <p:cNvSpPr/>
            <p:nvPr/>
          </p:nvSpPr>
          <p:spPr>
            <a:xfrm>
              <a:off x="15228700" y="1673450"/>
              <a:ext cx="380725" cy="298675"/>
            </a:xfrm>
            <a:custGeom>
              <a:avLst/>
              <a:gdLst/>
              <a:ahLst/>
              <a:cxnLst/>
              <a:rect l="l" t="t" r="r" b="b"/>
              <a:pathLst>
                <a:path w="15229" h="11947" extrusionOk="0">
                  <a:moveTo>
                    <a:pt x="14499" y="1"/>
                  </a:moveTo>
                  <a:lnTo>
                    <a:pt x="0" y="11946"/>
                  </a:lnTo>
                  <a:cubicBezTo>
                    <a:pt x="6080" y="11551"/>
                    <a:pt x="11551" y="8086"/>
                    <a:pt x="14530" y="2767"/>
                  </a:cubicBezTo>
                  <a:cubicBezTo>
                    <a:pt x="14894" y="2098"/>
                    <a:pt x="15229" y="1277"/>
                    <a:pt x="14925" y="578"/>
                  </a:cubicBezTo>
                  <a:cubicBezTo>
                    <a:pt x="14834" y="335"/>
                    <a:pt x="14682" y="153"/>
                    <a:pt x="14499"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1" name="Google Shape;1131;p37"/>
            <p:cNvSpPr/>
            <p:nvPr/>
          </p:nvSpPr>
          <p:spPr>
            <a:xfrm>
              <a:off x="14825950" y="2201575"/>
              <a:ext cx="76775" cy="85125"/>
            </a:xfrm>
            <a:custGeom>
              <a:avLst/>
              <a:gdLst/>
              <a:ahLst/>
              <a:cxnLst/>
              <a:rect l="l" t="t" r="r" b="b"/>
              <a:pathLst>
                <a:path w="3071" h="3405" extrusionOk="0">
                  <a:moveTo>
                    <a:pt x="700" y="1"/>
                  </a:moveTo>
                  <a:cubicBezTo>
                    <a:pt x="700" y="1"/>
                    <a:pt x="761" y="2280"/>
                    <a:pt x="1" y="3405"/>
                  </a:cubicBezTo>
                  <a:cubicBezTo>
                    <a:pt x="1" y="3405"/>
                    <a:pt x="1764" y="3131"/>
                    <a:pt x="3071" y="700"/>
                  </a:cubicBezTo>
                  <a:lnTo>
                    <a:pt x="700" y="1"/>
                  </a:ln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2" name="Google Shape;1132;p37"/>
            <p:cNvSpPr/>
            <p:nvPr/>
          </p:nvSpPr>
          <p:spPr>
            <a:xfrm>
              <a:off x="15014400" y="2718300"/>
              <a:ext cx="96550" cy="63850"/>
            </a:xfrm>
            <a:custGeom>
              <a:avLst/>
              <a:gdLst/>
              <a:ahLst/>
              <a:cxnLst/>
              <a:rect l="l" t="t" r="r" b="b"/>
              <a:pathLst>
                <a:path w="3862" h="2554" extrusionOk="0">
                  <a:moveTo>
                    <a:pt x="1" y="1"/>
                  </a:moveTo>
                  <a:cubicBezTo>
                    <a:pt x="1" y="1"/>
                    <a:pt x="2676" y="1916"/>
                    <a:pt x="2858" y="2554"/>
                  </a:cubicBezTo>
                  <a:lnTo>
                    <a:pt x="3861" y="1064"/>
                  </a:lnTo>
                  <a:cubicBezTo>
                    <a:pt x="2524" y="912"/>
                    <a:pt x="1217" y="548"/>
                    <a:pt x="1"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3" name="Google Shape;1133;p37"/>
            <p:cNvSpPr/>
            <p:nvPr/>
          </p:nvSpPr>
          <p:spPr>
            <a:xfrm>
              <a:off x="14975650" y="2824675"/>
              <a:ext cx="41050" cy="76025"/>
            </a:xfrm>
            <a:custGeom>
              <a:avLst/>
              <a:gdLst/>
              <a:ahLst/>
              <a:cxnLst/>
              <a:rect l="l" t="t" r="r" b="b"/>
              <a:pathLst>
                <a:path w="1642" h="3041" extrusionOk="0">
                  <a:moveTo>
                    <a:pt x="609" y="1"/>
                  </a:moveTo>
                  <a:lnTo>
                    <a:pt x="609" y="1"/>
                  </a:lnTo>
                  <a:cubicBezTo>
                    <a:pt x="639" y="700"/>
                    <a:pt x="426" y="1369"/>
                    <a:pt x="1" y="1946"/>
                  </a:cubicBezTo>
                  <a:lnTo>
                    <a:pt x="1612" y="3040"/>
                  </a:lnTo>
                  <a:cubicBezTo>
                    <a:pt x="1642" y="1916"/>
                    <a:pt x="1308" y="852"/>
                    <a:pt x="609"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4" name="Google Shape;1134;p37"/>
            <p:cNvSpPr/>
            <p:nvPr/>
          </p:nvSpPr>
          <p:spPr>
            <a:xfrm>
              <a:off x="14805450" y="1702925"/>
              <a:ext cx="316875" cy="561750"/>
            </a:xfrm>
            <a:custGeom>
              <a:avLst/>
              <a:gdLst/>
              <a:ahLst/>
              <a:cxnLst/>
              <a:rect l="l" t="t" r="r" b="b"/>
              <a:pathLst>
                <a:path w="12675" h="22470" extrusionOk="0">
                  <a:moveTo>
                    <a:pt x="10499" y="0"/>
                  </a:moveTo>
                  <a:cubicBezTo>
                    <a:pt x="9632" y="0"/>
                    <a:pt x="8692" y="456"/>
                    <a:pt x="7933" y="980"/>
                  </a:cubicBezTo>
                  <a:cubicBezTo>
                    <a:pt x="4681" y="3259"/>
                    <a:pt x="2280" y="6603"/>
                    <a:pt x="1125" y="10433"/>
                  </a:cubicBezTo>
                  <a:cubicBezTo>
                    <a:pt x="0" y="14232"/>
                    <a:pt x="365" y="18792"/>
                    <a:pt x="1854" y="22469"/>
                  </a:cubicBezTo>
                  <a:lnTo>
                    <a:pt x="1915" y="22409"/>
                  </a:lnTo>
                  <a:cubicBezTo>
                    <a:pt x="8541" y="18214"/>
                    <a:pt x="12584" y="10980"/>
                    <a:pt x="12675" y="3138"/>
                  </a:cubicBezTo>
                  <a:cubicBezTo>
                    <a:pt x="12675" y="2135"/>
                    <a:pt x="12553" y="1041"/>
                    <a:pt x="11794" y="402"/>
                  </a:cubicBezTo>
                  <a:cubicBezTo>
                    <a:pt x="11520" y="220"/>
                    <a:pt x="11216" y="68"/>
                    <a:pt x="10912" y="37"/>
                  </a:cubicBezTo>
                  <a:cubicBezTo>
                    <a:pt x="10777" y="12"/>
                    <a:pt x="10639" y="0"/>
                    <a:pt x="10499"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5" name="Google Shape;1135;p37"/>
            <p:cNvSpPr/>
            <p:nvPr/>
          </p:nvSpPr>
          <p:spPr>
            <a:xfrm>
              <a:off x="14853300" y="1703850"/>
              <a:ext cx="269025" cy="559300"/>
            </a:xfrm>
            <a:custGeom>
              <a:avLst/>
              <a:gdLst/>
              <a:ahLst/>
              <a:cxnLst/>
              <a:rect l="l" t="t" r="r" b="b"/>
              <a:pathLst>
                <a:path w="10761" h="22372" extrusionOk="0">
                  <a:moveTo>
                    <a:pt x="9028" y="0"/>
                  </a:moveTo>
                  <a:lnTo>
                    <a:pt x="1" y="22372"/>
                  </a:lnTo>
                  <a:cubicBezTo>
                    <a:pt x="6627" y="18177"/>
                    <a:pt x="10670" y="10943"/>
                    <a:pt x="10761" y="3101"/>
                  </a:cubicBezTo>
                  <a:cubicBezTo>
                    <a:pt x="10761" y="2098"/>
                    <a:pt x="10639" y="1004"/>
                    <a:pt x="9880" y="365"/>
                  </a:cubicBezTo>
                  <a:cubicBezTo>
                    <a:pt x="9636" y="183"/>
                    <a:pt x="9332" y="31"/>
                    <a:pt x="9028"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6" name="Google Shape;1136;p37"/>
            <p:cNvSpPr/>
            <p:nvPr/>
          </p:nvSpPr>
          <p:spPr>
            <a:xfrm>
              <a:off x="14781875" y="2852050"/>
              <a:ext cx="263725" cy="480750"/>
            </a:xfrm>
            <a:custGeom>
              <a:avLst/>
              <a:gdLst/>
              <a:ahLst/>
              <a:cxnLst/>
              <a:rect l="l" t="t" r="r" b="b"/>
              <a:pathLst>
                <a:path w="10549" h="19230" extrusionOk="0">
                  <a:moveTo>
                    <a:pt x="8724" y="0"/>
                  </a:moveTo>
                  <a:lnTo>
                    <a:pt x="8664" y="31"/>
                  </a:lnTo>
                  <a:cubicBezTo>
                    <a:pt x="3223" y="3769"/>
                    <a:pt x="1" y="10000"/>
                    <a:pt x="153" y="16627"/>
                  </a:cubicBezTo>
                  <a:cubicBezTo>
                    <a:pt x="183" y="17478"/>
                    <a:pt x="335" y="18420"/>
                    <a:pt x="1004" y="18906"/>
                  </a:cubicBezTo>
                  <a:cubicBezTo>
                    <a:pt x="1217" y="19089"/>
                    <a:pt x="1490" y="19180"/>
                    <a:pt x="1733" y="19210"/>
                  </a:cubicBezTo>
                  <a:cubicBezTo>
                    <a:pt x="1823" y="19223"/>
                    <a:pt x="1913" y="19229"/>
                    <a:pt x="2005" y="19229"/>
                  </a:cubicBezTo>
                  <a:cubicBezTo>
                    <a:pt x="2780" y="19229"/>
                    <a:pt x="3600" y="18791"/>
                    <a:pt x="4226" y="18329"/>
                  </a:cubicBezTo>
                  <a:cubicBezTo>
                    <a:pt x="6931" y="16292"/>
                    <a:pt x="8846" y="13405"/>
                    <a:pt x="9727" y="10122"/>
                  </a:cubicBezTo>
                  <a:cubicBezTo>
                    <a:pt x="10548" y="6900"/>
                    <a:pt x="10092" y="3040"/>
                    <a:pt x="8724" y="0"/>
                  </a:cubicBezTo>
                  <a:close/>
                </a:path>
              </a:pathLst>
            </a:custGeom>
            <a:solidFill>
              <a:srgbClr val="8CB039"/>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7" name="Google Shape;1137;p37"/>
            <p:cNvSpPr/>
            <p:nvPr/>
          </p:nvSpPr>
          <p:spPr>
            <a:xfrm>
              <a:off x="14781875" y="2852800"/>
              <a:ext cx="216600" cy="479525"/>
            </a:xfrm>
            <a:custGeom>
              <a:avLst/>
              <a:gdLst/>
              <a:ahLst/>
              <a:cxnLst/>
              <a:rect l="l" t="t" r="r" b="b"/>
              <a:pathLst>
                <a:path w="8664" h="19181" extrusionOk="0">
                  <a:moveTo>
                    <a:pt x="8664" y="1"/>
                  </a:moveTo>
                  <a:lnTo>
                    <a:pt x="8664" y="1"/>
                  </a:lnTo>
                  <a:cubicBezTo>
                    <a:pt x="3223" y="3739"/>
                    <a:pt x="1" y="9970"/>
                    <a:pt x="153" y="16597"/>
                  </a:cubicBezTo>
                  <a:cubicBezTo>
                    <a:pt x="183" y="17448"/>
                    <a:pt x="335" y="18390"/>
                    <a:pt x="1004" y="18876"/>
                  </a:cubicBezTo>
                  <a:cubicBezTo>
                    <a:pt x="1217" y="19059"/>
                    <a:pt x="1490" y="19150"/>
                    <a:pt x="1733" y="19180"/>
                  </a:cubicBezTo>
                  <a:lnTo>
                    <a:pt x="8664" y="1"/>
                  </a:lnTo>
                  <a:close/>
                </a:path>
              </a:pathLst>
            </a:custGeom>
            <a:solidFill>
              <a:srgbClr val="81A2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8" name="Google Shape;1138;p37"/>
            <p:cNvSpPr/>
            <p:nvPr/>
          </p:nvSpPr>
          <p:spPr>
            <a:xfrm>
              <a:off x="15069875" y="2743375"/>
              <a:ext cx="398225" cy="291925"/>
            </a:xfrm>
            <a:custGeom>
              <a:avLst/>
              <a:gdLst/>
              <a:ahLst/>
              <a:cxnLst/>
              <a:rect l="l" t="t" r="r" b="b"/>
              <a:pathLst>
                <a:path w="15929" h="11677" extrusionOk="0">
                  <a:moveTo>
                    <a:pt x="1" y="1"/>
                  </a:moveTo>
                  <a:cubicBezTo>
                    <a:pt x="548" y="3040"/>
                    <a:pt x="2189" y="6201"/>
                    <a:pt x="4499" y="8238"/>
                  </a:cubicBezTo>
                  <a:cubicBezTo>
                    <a:pt x="6840" y="10305"/>
                    <a:pt x="9788" y="11521"/>
                    <a:pt x="12888" y="11673"/>
                  </a:cubicBezTo>
                  <a:cubicBezTo>
                    <a:pt x="12965" y="11675"/>
                    <a:pt x="13043" y="11677"/>
                    <a:pt x="13121" y="11677"/>
                  </a:cubicBezTo>
                  <a:cubicBezTo>
                    <a:pt x="13887" y="11677"/>
                    <a:pt x="14736" y="11533"/>
                    <a:pt x="15259" y="11065"/>
                  </a:cubicBezTo>
                  <a:cubicBezTo>
                    <a:pt x="15442" y="10913"/>
                    <a:pt x="15594" y="10700"/>
                    <a:pt x="15685" y="10457"/>
                  </a:cubicBezTo>
                  <a:cubicBezTo>
                    <a:pt x="15928" y="9727"/>
                    <a:pt x="15533" y="8937"/>
                    <a:pt x="15138" y="8299"/>
                  </a:cubicBezTo>
                  <a:cubicBezTo>
                    <a:pt x="11825" y="3162"/>
                    <a:pt x="6171" y="31"/>
                    <a:pt x="62"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9" name="Google Shape;1139;p37"/>
            <p:cNvSpPr/>
            <p:nvPr/>
          </p:nvSpPr>
          <p:spPr>
            <a:xfrm>
              <a:off x="15071400" y="2743375"/>
              <a:ext cx="396700" cy="276625"/>
            </a:xfrm>
            <a:custGeom>
              <a:avLst/>
              <a:gdLst/>
              <a:ahLst/>
              <a:cxnLst/>
              <a:rect l="l" t="t" r="r" b="b"/>
              <a:pathLst>
                <a:path w="15868" h="11065" extrusionOk="0">
                  <a:moveTo>
                    <a:pt x="1" y="1"/>
                  </a:moveTo>
                  <a:lnTo>
                    <a:pt x="15198" y="11065"/>
                  </a:lnTo>
                  <a:cubicBezTo>
                    <a:pt x="15411" y="10913"/>
                    <a:pt x="15533" y="10700"/>
                    <a:pt x="15624" y="10457"/>
                  </a:cubicBezTo>
                  <a:cubicBezTo>
                    <a:pt x="15867" y="9727"/>
                    <a:pt x="15502" y="8937"/>
                    <a:pt x="15077" y="8299"/>
                  </a:cubicBezTo>
                  <a:cubicBezTo>
                    <a:pt x="11794" y="3162"/>
                    <a:pt x="6110" y="31"/>
                    <a:pt x="1"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0" name="Google Shape;1140;p37"/>
            <p:cNvSpPr/>
            <p:nvPr/>
          </p:nvSpPr>
          <p:spPr>
            <a:xfrm>
              <a:off x="14755000" y="2212075"/>
              <a:ext cx="791325" cy="357400"/>
            </a:xfrm>
            <a:custGeom>
              <a:avLst/>
              <a:gdLst/>
              <a:ahLst/>
              <a:cxnLst/>
              <a:rect l="l" t="t" r="r" b="b"/>
              <a:pathLst>
                <a:path w="31653" h="14296" extrusionOk="0">
                  <a:moveTo>
                    <a:pt x="31150" y="0"/>
                  </a:moveTo>
                  <a:cubicBezTo>
                    <a:pt x="31088" y="0"/>
                    <a:pt x="31022" y="20"/>
                    <a:pt x="30955" y="67"/>
                  </a:cubicBezTo>
                  <a:cubicBezTo>
                    <a:pt x="26304" y="3441"/>
                    <a:pt x="21714" y="7362"/>
                    <a:pt x="16365" y="9611"/>
                  </a:cubicBezTo>
                  <a:cubicBezTo>
                    <a:pt x="11319" y="11769"/>
                    <a:pt x="5848" y="12651"/>
                    <a:pt x="468" y="13563"/>
                  </a:cubicBezTo>
                  <a:cubicBezTo>
                    <a:pt x="1" y="13621"/>
                    <a:pt x="178" y="14296"/>
                    <a:pt x="597" y="14296"/>
                  </a:cubicBezTo>
                  <a:cubicBezTo>
                    <a:pt x="614" y="14296"/>
                    <a:pt x="632" y="14294"/>
                    <a:pt x="650" y="14292"/>
                  </a:cubicBezTo>
                  <a:cubicBezTo>
                    <a:pt x="6091" y="13380"/>
                    <a:pt x="11562" y="12468"/>
                    <a:pt x="16669" y="10310"/>
                  </a:cubicBezTo>
                  <a:cubicBezTo>
                    <a:pt x="22049" y="8031"/>
                    <a:pt x="26639" y="4140"/>
                    <a:pt x="31350" y="736"/>
                  </a:cubicBezTo>
                  <a:cubicBezTo>
                    <a:pt x="31653" y="483"/>
                    <a:pt x="31453" y="0"/>
                    <a:pt x="31150"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1" name="Google Shape;1141;p37"/>
            <p:cNvSpPr/>
            <p:nvPr/>
          </p:nvSpPr>
          <p:spPr>
            <a:xfrm>
              <a:off x="14813425" y="2518900"/>
              <a:ext cx="732825" cy="182050"/>
            </a:xfrm>
            <a:custGeom>
              <a:avLst/>
              <a:gdLst/>
              <a:ahLst/>
              <a:cxnLst/>
              <a:rect l="l" t="t" r="r" b="b"/>
              <a:pathLst>
                <a:path w="29313" h="7282" extrusionOk="0">
                  <a:moveTo>
                    <a:pt x="9169" y="1"/>
                  </a:moveTo>
                  <a:cubicBezTo>
                    <a:pt x="6249" y="1"/>
                    <a:pt x="3314" y="385"/>
                    <a:pt x="441" y="1168"/>
                  </a:cubicBezTo>
                  <a:cubicBezTo>
                    <a:pt x="0" y="1306"/>
                    <a:pt x="109" y="1918"/>
                    <a:pt x="495" y="1918"/>
                  </a:cubicBezTo>
                  <a:cubicBezTo>
                    <a:pt x="535" y="1918"/>
                    <a:pt x="578" y="1912"/>
                    <a:pt x="623" y="1897"/>
                  </a:cubicBezTo>
                  <a:lnTo>
                    <a:pt x="654" y="1928"/>
                  </a:lnTo>
                  <a:cubicBezTo>
                    <a:pt x="3479" y="1152"/>
                    <a:pt x="6361" y="772"/>
                    <a:pt x="9227" y="772"/>
                  </a:cubicBezTo>
                  <a:cubicBezTo>
                    <a:pt x="16136" y="772"/>
                    <a:pt x="22946" y="2984"/>
                    <a:pt x="28618" y="7217"/>
                  </a:cubicBezTo>
                  <a:cubicBezTo>
                    <a:pt x="28678" y="7262"/>
                    <a:pt x="28738" y="7281"/>
                    <a:pt x="28796" y="7281"/>
                  </a:cubicBezTo>
                  <a:cubicBezTo>
                    <a:pt x="29091" y="7281"/>
                    <a:pt x="29313" y="6777"/>
                    <a:pt x="28982" y="6548"/>
                  </a:cubicBezTo>
                  <a:cubicBezTo>
                    <a:pt x="23199" y="2248"/>
                    <a:pt x="16228" y="1"/>
                    <a:pt x="9169" y="1"/>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2" name="Google Shape;1142;p37"/>
            <p:cNvSpPr/>
            <p:nvPr/>
          </p:nvSpPr>
          <p:spPr>
            <a:xfrm>
              <a:off x="14749975" y="2385825"/>
              <a:ext cx="1002400" cy="161550"/>
            </a:xfrm>
            <a:custGeom>
              <a:avLst/>
              <a:gdLst/>
              <a:ahLst/>
              <a:cxnLst/>
              <a:rect l="l" t="t" r="r" b="b"/>
              <a:pathLst>
                <a:path w="40096" h="6462" extrusionOk="0">
                  <a:moveTo>
                    <a:pt x="26455" y="0"/>
                  </a:moveTo>
                  <a:cubicBezTo>
                    <a:pt x="24524" y="0"/>
                    <a:pt x="22576" y="201"/>
                    <a:pt x="20639" y="594"/>
                  </a:cubicBezTo>
                  <a:cubicBezTo>
                    <a:pt x="13861" y="1992"/>
                    <a:pt x="7477" y="5184"/>
                    <a:pt x="486" y="5701"/>
                  </a:cubicBezTo>
                  <a:cubicBezTo>
                    <a:pt x="10" y="5730"/>
                    <a:pt x="0" y="6461"/>
                    <a:pt x="458" y="6461"/>
                  </a:cubicBezTo>
                  <a:cubicBezTo>
                    <a:pt x="468" y="6461"/>
                    <a:pt x="477" y="6461"/>
                    <a:pt x="486" y="6461"/>
                  </a:cubicBezTo>
                  <a:cubicBezTo>
                    <a:pt x="7113" y="5974"/>
                    <a:pt x="13192" y="3147"/>
                    <a:pt x="19575" y="1628"/>
                  </a:cubicBezTo>
                  <a:cubicBezTo>
                    <a:pt x="21885" y="1071"/>
                    <a:pt x="24210" y="780"/>
                    <a:pt x="26509" y="780"/>
                  </a:cubicBezTo>
                  <a:cubicBezTo>
                    <a:pt x="30986" y="780"/>
                    <a:pt x="35366" y="1882"/>
                    <a:pt x="39363" y="4272"/>
                  </a:cubicBezTo>
                  <a:cubicBezTo>
                    <a:pt x="39424" y="4303"/>
                    <a:pt x="39484" y="4316"/>
                    <a:pt x="39541" y="4316"/>
                  </a:cubicBezTo>
                  <a:cubicBezTo>
                    <a:pt x="39878" y="4316"/>
                    <a:pt x="40096" y="3837"/>
                    <a:pt x="39758" y="3603"/>
                  </a:cubicBezTo>
                  <a:lnTo>
                    <a:pt x="39758" y="3603"/>
                  </a:lnTo>
                  <a:lnTo>
                    <a:pt x="39758" y="3634"/>
                  </a:lnTo>
                  <a:cubicBezTo>
                    <a:pt x="35657" y="1165"/>
                    <a:pt x="31102" y="0"/>
                    <a:pt x="26455"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3" name="Google Shape;1143;p37"/>
            <p:cNvSpPr/>
            <p:nvPr/>
          </p:nvSpPr>
          <p:spPr>
            <a:xfrm>
              <a:off x="15471100" y="1928000"/>
              <a:ext cx="528925" cy="349700"/>
            </a:xfrm>
            <a:custGeom>
              <a:avLst/>
              <a:gdLst/>
              <a:ahLst/>
              <a:cxnLst/>
              <a:rect l="l" t="t" r="r" b="b"/>
              <a:pathLst>
                <a:path w="21157" h="13988" extrusionOk="0">
                  <a:moveTo>
                    <a:pt x="17282" y="1"/>
                  </a:moveTo>
                  <a:cubicBezTo>
                    <a:pt x="13347" y="1"/>
                    <a:pt x="9509" y="1306"/>
                    <a:pt x="6384" y="3740"/>
                  </a:cubicBezTo>
                  <a:cubicBezTo>
                    <a:pt x="3253" y="6171"/>
                    <a:pt x="913" y="10092"/>
                    <a:pt x="1" y="13953"/>
                  </a:cubicBezTo>
                  <a:lnTo>
                    <a:pt x="61" y="13953"/>
                  </a:lnTo>
                  <a:cubicBezTo>
                    <a:pt x="482" y="13976"/>
                    <a:pt x="902" y="13987"/>
                    <a:pt x="1321" y="13987"/>
                  </a:cubicBezTo>
                  <a:cubicBezTo>
                    <a:pt x="8674" y="13987"/>
                    <a:pt x="15631" y="10481"/>
                    <a:pt x="20031" y="4500"/>
                  </a:cubicBezTo>
                  <a:cubicBezTo>
                    <a:pt x="20609" y="3709"/>
                    <a:pt x="21156" y="2737"/>
                    <a:pt x="20882" y="1764"/>
                  </a:cubicBezTo>
                  <a:cubicBezTo>
                    <a:pt x="20791" y="1460"/>
                    <a:pt x="20609" y="1187"/>
                    <a:pt x="20396" y="943"/>
                  </a:cubicBezTo>
                  <a:cubicBezTo>
                    <a:pt x="19697" y="244"/>
                    <a:pt x="18481" y="1"/>
                    <a:pt x="17417" y="1"/>
                  </a:cubicBezTo>
                  <a:cubicBezTo>
                    <a:pt x="17372" y="1"/>
                    <a:pt x="17327" y="1"/>
                    <a:pt x="17282" y="1"/>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4" name="Google Shape;1144;p37"/>
            <p:cNvSpPr/>
            <p:nvPr/>
          </p:nvSpPr>
          <p:spPr>
            <a:xfrm>
              <a:off x="15472625" y="1951575"/>
              <a:ext cx="527400" cy="326125"/>
            </a:xfrm>
            <a:custGeom>
              <a:avLst/>
              <a:gdLst/>
              <a:ahLst/>
              <a:cxnLst/>
              <a:rect l="l" t="t" r="r" b="b"/>
              <a:pathLst>
                <a:path w="21096" h="13045" extrusionOk="0">
                  <a:moveTo>
                    <a:pt x="20335" y="0"/>
                  </a:moveTo>
                  <a:lnTo>
                    <a:pt x="0" y="13010"/>
                  </a:lnTo>
                  <a:cubicBezTo>
                    <a:pt x="423" y="13033"/>
                    <a:pt x="844" y="13044"/>
                    <a:pt x="1265" y="13044"/>
                  </a:cubicBezTo>
                  <a:cubicBezTo>
                    <a:pt x="8643" y="13044"/>
                    <a:pt x="15599" y="9538"/>
                    <a:pt x="19970" y="3557"/>
                  </a:cubicBezTo>
                  <a:cubicBezTo>
                    <a:pt x="20548" y="2766"/>
                    <a:pt x="21095" y="1763"/>
                    <a:pt x="20821" y="821"/>
                  </a:cubicBezTo>
                  <a:cubicBezTo>
                    <a:pt x="20730" y="517"/>
                    <a:pt x="20548" y="244"/>
                    <a:pt x="20335" y="0"/>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5" name="Google Shape;1145;p37"/>
            <p:cNvSpPr/>
            <p:nvPr/>
          </p:nvSpPr>
          <p:spPr>
            <a:xfrm>
              <a:off x="15577500" y="2396550"/>
              <a:ext cx="449875" cy="215750"/>
            </a:xfrm>
            <a:custGeom>
              <a:avLst/>
              <a:gdLst/>
              <a:ahLst/>
              <a:cxnLst/>
              <a:rect l="l" t="t" r="r" b="b"/>
              <a:pathLst>
                <a:path w="17995" h="8630" extrusionOk="0">
                  <a:moveTo>
                    <a:pt x="5037" y="0"/>
                  </a:moveTo>
                  <a:cubicBezTo>
                    <a:pt x="3364" y="0"/>
                    <a:pt x="1679" y="234"/>
                    <a:pt x="30" y="712"/>
                  </a:cubicBezTo>
                  <a:lnTo>
                    <a:pt x="0" y="712"/>
                  </a:lnTo>
                  <a:cubicBezTo>
                    <a:pt x="1368" y="3448"/>
                    <a:pt x="3830" y="6032"/>
                    <a:pt x="6626" y="7339"/>
                  </a:cubicBezTo>
                  <a:cubicBezTo>
                    <a:pt x="8449" y="8191"/>
                    <a:pt x="10441" y="8629"/>
                    <a:pt x="12448" y="8629"/>
                  </a:cubicBezTo>
                  <a:cubicBezTo>
                    <a:pt x="13520" y="8629"/>
                    <a:pt x="14596" y="8504"/>
                    <a:pt x="15654" y="8250"/>
                  </a:cubicBezTo>
                  <a:cubicBezTo>
                    <a:pt x="16444" y="8068"/>
                    <a:pt x="17326" y="7673"/>
                    <a:pt x="17721" y="7035"/>
                  </a:cubicBezTo>
                  <a:cubicBezTo>
                    <a:pt x="17873" y="6822"/>
                    <a:pt x="17934" y="6579"/>
                    <a:pt x="17964" y="6305"/>
                  </a:cubicBezTo>
                  <a:cubicBezTo>
                    <a:pt x="17994" y="5545"/>
                    <a:pt x="17417" y="4907"/>
                    <a:pt x="16809" y="4390"/>
                  </a:cubicBezTo>
                  <a:cubicBezTo>
                    <a:pt x="13509" y="1528"/>
                    <a:pt x="9314" y="0"/>
                    <a:pt x="5037"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6" name="Google Shape;1146;p37"/>
            <p:cNvSpPr/>
            <p:nvPr/>
          </p:nvSpPr>
          <p:spPr>
            <a:xfrm>
              <a:off x="15578250" y="2396550"/>
              <a:ext cx="449125" cy="175875"/>
            </a:xfrm>
            <a:custGeom>
              <a:avLst/>
              <a:gdLst/>
              <a:ahLst/>
              <a:cxnLst/>
              <a:rect l="l" t="t" r="r" b="b"/>
              <a:pathLst>
                <a:path w="17965" h="7035" extrusionOk="0">
                  <a:moveTo>
                    <a:pt x="5007" y="0"/>
                  </a:moveTo>
                  <a:cubicBezTo>
                    <a:pt x="3334" y="0"/>
                    <a:pt x="1649" y="234"/>
                    <a:pt x="0" y="712"/>
                  </a:cubicBezTo>
                  <a:lnTo>
                    <a:pt x="17691" y="7035"/>
                  </a:lnTo>
                  <a:cubicBezTo>
                    <a:pt x="17843" y="6822"/>
                    <a:pt x="17904" y="6579"/>
                    <a:pt x="17934" y="6335"/>
                  </a:cubicBezTo>
                  <a:cubicBezTo>
                    <a:pt x="17964" y="5576"/>
                    <a:pt x="17387" y="4907"/>
                    <a:pt x="16779" y="4390"/>
                  </a:cubicBezTo>
                  <a:cubicBezTo>
                    <a:pt x="13479" y="1528"/>
                    <a:pt x="9284" y="0"/>
                    <a:pt x="5007"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7" name="Google Shape;1147;p37"/>
            <p:cNvSpPr/>
            <p:nvPr/>
          </p:nvSpPr>
          <p:spPr>
            <a:xfrm>
              <a:off x="15432350" y="2639275"/>
              <a:ext cx="506100" cy="381025"/>
            </a:xfrm>
            <a:custGeom>
              <a:avLst/>
              <a:gdLst/>
              <a:ahLst/>
              <a:cxnLst/>
              <a:rect l="l" t="t" r="r" b="b"/>
              <a:pathLst>
                <a:path w="20244" h="15241" extrusionOk="0">
                  <a:moveTo>
                    <a:pt x="0" y="0"/>
                  </a:moveTo>
                  <a:lnTo>
                    <a:pt x="0" y="0"/>
                  </a:lnTo>
                  <a:cubicBezTo>
                    <a:pt x="639" y="3921"/>
                    <a:pt x="2675" y="7994"/>
                    <a:pt x="5593" y="10669"/>
                  </a:cubicBezTo>
                  <a:cubicBezTo>
                    <a:pt x="8572" y="13344"/>
                    <a:pt x="12341" y="14955"/>
                    <a:pt x="16323" y="15229"/>
                  </a:cubicBezTo>
                  <a:cubicBezTo>
                    <a:pt x="16463" y="15237"/>
                    <a:pt x="16606" y="15241"/>
                    <a:pt x="16750" y="15241"/>
                  </a:cubicBezTo>
                  <a:cubicBezTo>
                    <a:pt x="17699" y="15241"/>
                    <a:pt x="18703" y="15053"/>
                    <a:pt x="19363" y="14499"/>
                  </a:cubicBezTo>
                  <a:cubicBezTo>
                    <a:pt x="19606" y="14286"/>
                    <a:pt x="19788" y="14043"/>
                    <a:pt x="19910" y="13739"/>
                  </a:cubicBezTo>
                  <a:cubicBezTo>
                    <a:pt x="20244" y="12827"/>
                    <a:pt x="19788" y="11794"/>
                    <a:pt x="19271" y="10943"/>
                  </a:cubicBezTo>
                  <a:cubicBezTo>
                    <a:pt x="15138" y="4286"/>
                    <a:pt x="7903" y="183"/>
                    <a:pt x="61" y="31"/>
                  </a:cubicBezTo>
                  <a:lnTo>
                    <a:pt x="0" y="0"/>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8" name="Google Shape;1148;p37"/>
            <p:cNvSpPr/>
            <p:nvPr/>
          </p:nvSpPr>
          <p:spPr>
            <a:xfrm>
              <a:off x="15434625" y="2639275"/>
              <a:ext cx="503825" cy="362500"/>
            </a:xfrm>
            <a:custGeom>
              <a:avLst/>
              <a:gdLst/>
              <a:ahLst/>
              <a:cxnLst/>
              <a:rect l="l" t="t" r="r" b="b"/>
              <a:pathLst>
                <a:path w="20153" h="14500" extrusionOk="0">
                  <a:moveTo>
                    <a:pt x="1" y="0"/>
                  </a:moveTo>
                  <a:lnTo>
                    <a:pt x="19272" y="14499"/>
                  </a:lnTo>
                  <a:cubicBezTo>
                    <a:pt x="19515" y="14286"/>
                    <a:pt x="19697" y="14013"/>
                    <a:pt x="19819" y="13739"/>
                  </a:cubicBezTo>
                  <a:cubicBezTo>
                    <a:pt x="20153" y="12797"/>
                    <a:pt x="19697" y="11794"/>
                    <a:pt x="19180" y="10943"/>
                  </a:cubicBezTo>
                  <a:cubicBezTo>
                    <a:pt x="15047" y="4286"/>
                    <a:pt x="7812" y="152"/>
                    <a:pt x="1" y="0"/>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9" name="Google Shape;1149;p37"/>
            <p:cNvSpPr/>
            <p:nvPr/>
          </p:nvSpPr>
          <p:spPr>
            <a:xfrm>
              <a:off x="13654950" y="2996425"/>
              <a:ext cx="598825" cy="1120100"/>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0" name="Google Shape;1150;p37"/>
            <p:cNvSpPr/>
            <p:nvPr/>
          </p:nvSpPr>
          <p:spPr>
            <a:xfrm>
              <a:off x="13154200" y="2648350"/>
              <a:ext cx="795500" cy="955250"/>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1" name="Google Shape;1151;p37"/>
            <p:cNvSpPr/>
            <p:nvPr/>
          </p:nvSpPr>
          <p:spPr>
            <a:xfrm>
              <a:off x="12830475" y="2531425"/>
              <a:ext cx="1077375" cy="621725"/>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2" name="Google Shape;1152;p37"/>
            <p:cNvSpPr/>
            <p:nvPr/>
          </p:nvSpPr>
          <p:spPr>
            <a:xfrm>
              <a:off x="12877600" y="2030600"/>
              <a:ext cx="730275" cy="723275"/>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3" name="Google Shape;1153;p37"/>
            <p:cNvSpPr/>
            <p:nvPr/>
          </p:nvSpPr>
          <p:spPr>
            <a:xfrm>
              <a:off x="12763720" y="2081016"/>
              <a:ext cx="610975" cy="727300"/>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4" name="Google Shape;1154;p37"/>
            <p:cNvSpPr/>
            <p:nvPr/>
          </p:nvSpPr>
          <p:spPr>
            <a:xfrm>
              <a:off x="13945625" y="2916625"/>
              <a:ext cx="206375" cy="267700"/>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5" name="Google Shape;1155;p37"/>
            <p:cNvSpPr/>
            <p:nvPr/>
          </p:nvSpPr>
          <p:spPr>
            <a:xfrm>
              <a:off x="14001475" y="3106600"/>
              <a:ext cx="72200" cy="68425"/>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6" name="Google Shape;1156;p37"/>
            <p:cNvSpPr/>
            <p:nvPr/>
          </p:nvSpPr>
          <p:spPr>
            <a:xfrm>
              <a:off x="14036425" y="3122975"/>
              <a:ext cx="327550" cy="160525"/>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7" name="Google Shape;1157;p37"/>
            <p:cNvSpPr/>
            <p:nvPr/>
          </p:nvSpPr>
          <p:spPr>
            <a:xfrm>
              <a:off x="14037950" y="3122975"/>
              <a:ext cx="326025" cy="132600"/>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8" name="Google Shape;1158;p37"/>
            <p:cNvSpPr/>
            <p:nvPr/>
          </p:nvSpPr>
          <p:spPr>
            <a:xfrm>
              <a:off x="13430800" y="2415300"/>
              <a:ext cx="305550" cy="357925"/>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9" name="Google Shape;1159;p37"/>
            <p:cNvSpPr/>
            <p:nvPr/>
          </p:nvSpPr>
          <p:spPr>
            <a:xfrm>
              <a:off x="13509500" y="2868800"/>
              <a:ext cx="358650" cy="738575"/>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0" name="Google Shape;1160;p37"/>
            <p:cNvSpPr/>
            <p:nvPr/>
          </p:nvSpPr>
          <p:spPr>
            <a:xfrm>
              <a:off x="13506775" y="3514675"/>
              <a:ext cx="83625" cy="89675"/>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1" name="Google Shape;1161;p37"/>
            <p:cNvSpPr/>
            <p:nvPr/>
          </p:nvSpPr>
          <p:spPr>
            <a:xfrm>
              <a:off x="13290975" y="3545050"/>
              <a:ext cx="294850" cy="401575"/>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2" name="Google Shape;1162;p37"/>
            <p:cNvSpPr/>
            <p:nvPr/>
          </p:nvSpPr>
          <p:spPr>
            <a:xfrm>
              <a:off x="13290975" y="3545825"/>
              <a:ext cx="277375" cy="398200"/>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3" name="Google Shape;1163;p37"/>
            <p:cNvSpPr/>
            <p:nvPr/>
          </p:nvSpPr>
          <p:spPr>
            <a:xfrm>
              <a:off x="13800100" y="3120275"/>
              <a:ext cx="63100" cy="88175"/>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4" name="Google Shape;1164;p37"/>
            <p:cNvSpPr/>
            <p:nvPr/>
          </p:nvSpPr>
          <p:spPr>
            <a:xfrm>
              <a:off x="13437625" y="2731975"/>
              <a:ext cx="100325" cy="43350"/>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5" name="Google Shape;1165;p37"/>
            <p:cNvSpPr/>
            <p:nvPr/>
          </p:nvSpPr>
          <p:spPr>
            <a:xfrm>
              <a:off x="13478675" y="2597475"/>
              <a:ext cx="47900" cy="64625"/>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6" name="Google Shape;1166;p37"/>
            <p:cNvSpPr/>
            <p:nvPr/>
          </p:nvSpPr>
          <p:spPr>
            <a:xfrm>
              <a:off x="13670150" y="3149925"/>
              <a:ext cx="278925" cy="60412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7" name="Google Shape;1167;p37"/>
            <p:cNvSpPr/>
            <p:nvPr/>
          </p:nvSpPr>
          <p:spPr>
            <a:xfrm>
              <a:off x="13670925" y="3151450"/>
              <a:ext cx="162625" cy="602600"/>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8" name="Google Shape;1168;p37"/>
            <p:cNvSpPr/>
            <p:nvPr/>
          </p:nvSpPr>
          <p:spPr>
            <a:xfrm>
              <a:off x="13400400" y="2126800"/>
              <a:ext cx="237100" cy="512500"/>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9" name="Google Shape;1169;p37"/>
            <p:cNvSpPr/>
            <p:nvPr/>
          </p:nvSpPr>
          <p:spPr>
            <a:xfrm>
              <a:off x="13509825" y="2126800"/>
              <a:ext cx="127675" cy="510975"/>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0" name="Google Shape;1170;p37"/>
            <p:cNvSpPr/>
            <p:nvPr/>
          </p:nvSpPr>
          <p:spPr>
            <a:xfrm>
              <a:off x="13022725" y="2576050"/>
              <a:ext cx="453675" cy="210025"/>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1" name="Google Shape;1171;p37"/>
            <p:cNvSpPr/>
            <p:nvPr/>
          </p:nvSpPr>
          <p:spPr>
            <a:xfrm>
              <a:off x="13022725" y="2621025"/>
              <a:ext cx="452175" cy="165075"/>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2" name="Google Shape;1172;p37"/>
            <p:cNvSpPr/>
            <p:nvPr/>
          </p:nvSpPr>
          <p:spPr>
            <a:xfrm>
              <a:off x="13187375" y="2833500"/>
              <a:ext cx="646975" cy="579675"/>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3" name="Google Shape;1173;p37"/>
            <p:cNvSpPr/>
            <p:nvPr/>
          </p:nvSpPr>
          <p:spPr>
            <a:xfrm>
              <a:off x="13040500" y="2854175"/>
              <a:ext cx="738950" cy="155950"/>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4" name="Google Shape;1174;p37"/>
            <p:cNvSpPr/>
            <p:nvPr/>
          </p:nvSpPr>
          <p:spPr>
            <a:xfrm>
              <a:off x="12909650" y="2851325"/>
              <a:ext cx="936425" cy="392725"/>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5" name="Google Shape;1175;p37"/>
            <p:cNvSpPr/>
            <p:nvPr/>
          </p:nvSpPr>
          <p:spPr>
            <a:xfrm>
              <a:off x="12828950" y="3333050"/>
              <a:ext cx="422525" cy="475450"/>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6" name="Google Shape;1176;p37"/>
            <p:cNvSpPr/>
            <p:nvPr/>
          </p:nvSpPr>
          <p:spPr>
            <a:xfrm>
              <a:off x="12829725" y="3333050"/>
              <a:ext cx="411125" cy="468875"/>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7" name="Google Shape;1177;p37"/>
            <p:cNvSpPr/>
            <p:nvPr/>
          </p:nvSpPr>
          <p:spPr>
            <a:xfrm>
              <a:off x="12752514" y="3145417"/>
              <a:ext cx="472675" cy="18735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8" name="Google Shape;1178;p37"/>
            <p:cNvSpPr/>
            <p:nvPr/>
          </p:nvSpPr>
          <p:spPr>
            <a:xfrm>
              <a:off x="12626075" y="3225150"/>
              <a:ext cx="471900" cy="9000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9" name="Google Shape;1179;p37"/>
            <p:cNvSpPr/>
            <p:nvPr/>
          </p:nvSpPr>
          <p:spPr>
            <a:xfrm>
              <a:off x="12710722" y="2747566"/>
              <a:ext cx="581350" cy="273200"/>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0" name="Google Shape;1180;p37"/>
            <p:cNvSpPr/>
            <p:nvPr/>
          </p:nvSpPr>
          <p:spPr>
            <a:xfrm>
              <a:off x="12584275" y="2784400"/>
              <a:ext cx="579825" cy="218125"/>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1" name="Google Shape;1181;p37"/>
            <p:cNvSpPr/>
            <p:nvPr/>
          </p:nvSpPr>
          <p:spPr>
            <a:xfrm>
              <a:off x="13296300" y="1719050"/>
              <a:ext cx="2025125" cy="2025125"/>
            </a:xfrm>
            <a:custGeom>
              <a:avLst/>
              <a:gdLst/>
              <a:ahLst/>
              <a:cxnLst/>
              <a:rect l="l" t="t" r="r" b="b"/>
              <a:pathLst>
                <a:path w="81005" h="81005" extrusionOk="0">
                  <a:moveTo>
                    <a:pt x="40487" y="0"/>
                  </a:moveTo>
                  <a:cubicBezTo>
                    <a:pt x="18146" y="0"/>
                    <a:pt x="0" y="18147"/>
                    <a:pt x="0" y="40518"/>
                  </a:cubicBezTo>
                  <a:cubicBezTo>
                    <a:pt x="0" y="62889"/>
                    <a:pt x="18146" y="81005"/>
                    <a:pt x="40487" y="81005"/>
                  </a:cubicBezTo>
                  <a:cubicBezTo>
                    <a:pt x="62858" y="81005"/>
                    <a:pt x="81005" y="62889"/>
                    <a:pt x="81005" y="40518"/>
                  </a:cubicBezTo>
                  <a:cubicBezTo>
                    <a:pt x="81005" y="18147"/>
                    <a:pt x="62858" y="0"/>
                    <a:pt x="40487" y="0"/>
                  </a:cubicBezTo>
                  <a:close/>
                </a:path>
              </a:pathLst>
            </a:custGeom>
            <a:solidFill>
              <a:schemeClr val="accent4"/>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2" name="Google Shape;1182;p37"/>
            <p:cNvSpPr/>
            <p:nvPr/>
          </p:nvSpPr>
          <p:spPr>
            <a:xfrm>
              <a:off x="14674722" y="1907500"/>
              <a:ext cx="788050" cy="1628175"/>
            </a:xfrm>
            <a:custGeom>
              <a:avLst/>
              <a:gdLst/>
              <a:ahLst/>
              <a:cxnLst/>
              <a:rect l="l" t="t" r="r" b="b"/>
              <a:pathLst>
                <a:path w="31522" h="65127" extrusionOk="0">
                  <a:moveTo>
                    <a:pt x="8907" y="0"/>
                  </a:moveTo>
                  <a:cubicBezTo>
                    <a:pt x="6414" y="548"/>
                    <a:pt x="6262" y="2918"/>
                    <a:pt x="6323" y="5137"/>
                  </a:cubicBezTo>
                  <a:cubicBezTo>
                    <a:pt x="6354" y="6049"/>
                    <a:pt x="6080" y="6931"/>
                    <a:pt x="6262" y="7812"/>
                  </a:cubicBezTo>
                  <a:cubicBezTo>
                    <a:pt x="6417" y="8559"/>
                    <a:pt x="7074" y="9285"/>
                    <a:pt x="7770" y="9285"/>
                  </a:cubicBezTo>
                  <a:cubicBezTo>
                    <a:pt x="7896" y="9285"/>
                    <a:pt x="8022" y="9261"/>
                    <a:pt x="8147" y="9210"/>
                  </a:cubicBezTo>
                  <a:cubicBezTo>
                    <a:pt x="8542" y="9028"/>
                    <a:pt x="8846" y="8633"/>
                    <a:pt x="9241" y="8633"/>
                  </a:cubicBezTo>
                  <a:cubicBezTo>
                    <a:pt x="9253" y="8632"/>
                    <a:pt x="9264" y="8632"/>
                    <a:pt x="9275" y="8632"/>
                  </a:cubicBezTo>
                  <a:cubicBezTo>
                    <a:pt x="9947" y="8632"/>
                    <a:pt x="10152" y="9525"/>
                    <a:pt x="10092" y="10183"/>
                  </a:cubicBezTo>
                  <a:cubicBezTo>
                    <a:pt x="10001" y="10852"/>
                    <a:pt x="9910" y="11703"/>
                    <a:pt x="10457" y="12037"/>
                  </a:cubicBezTo>
                  <a:cubicBezTo>
                    <a:pt x="9150" y="13526"/>
                    <a:pt x="7600" y="14803"/>
                    <a:pt x="5898" y="15837"/>
                  </a:cubicBezTo>
                  <a:cubicBezTo>
                    <a:pt x="7022" y="16870"/>
                    <a:pt x="7691" y="18299"/>
                    <a:pt x="7752" y="19818"/>
                  </a:cubicBezTo>
                  <a:cubicBezTo>
                    <a:pt x="7397" y="20072"/>
                    <a:pt x="6977" y="20128"/>
                    <a:pt x="6543" y="20128"/>
                  </a:cubicBezTo>
                  <a:cubicBezTo>
                    <a:pt x="6196" y="20128"/>
                    <a:pt x="5840" y="20092"/>
                    <a:pt x="5503" y="20092"/>
                  </a:cubicBezTo>
                  <a:cubicBezTo>
                    <a:pt x="4651" y="20092"/>
                    <a:pt x="2189" y="21673"/>
                    <a:pt x="3800" y="22524"/>
                  </a:cubicBezTo>
                  <a:cubicBezTo>
                    <a:pt x="4044" y="22615"/>
                    <a:pt x="4287" y="22706"/>
                    <a:pt x="4530" y="22828"/>
                  </a:cubicBezTo>
                  <a:cubicBezTo>
                    <a:pt x="4773" y="23071"/>
                    <a:pt x="4955" y="23344"/>
                    <a:pt x="5077" y="23679"/>
                  </a:cubicBezTo>
                  <a:cubicBezTo>
                    <a:pt x="5478" y="24480"/>
                    <a:pt x="6254" y="24883"/>
                    <a:pt x="7033" y="24883"/>
                  </a:cubicBezTo>
                  <a:cubicBezTo>
                    <a:pt x="7790" y="24883"/>
                    <a:pt x="8548" y="24503"/>
                    <a:pt x="8968" y="23739"/>
                  </a:cubicBezTo>
                  <a:cubicBezTo>
                    <a:pt x="9393" y="22919"/>
                    <a:pt x="9302" y="21946"/>
                    <a:pt x="9545" y="21065"/>
                  </a:cubicBezTo>
                  <a:cubicBezTo>
                    <a:pt x="9745" y="20366"/>
                    <a:pt x="10415" y="19647"/>
                    <a:pt x="11086" y="19647"/>
                  </a:cubicBezTo>
                  <a:cubicBezTo>
                    <a:pt x="11233" y="19647"/>
                    <a:pt x="11379" y="19681"/>
                    <a:pt x="11521" y="19758"/>
                  </a:cubicBezTo>
                  <a:cubicBezTo>
                    <a:pt x="11946" y="19970"/>
                    <a:pt x="12190" y="20457"/>
                    <a:pt x="12676" y="20548"/>
                  </a:cubicBezTo>
                  <a:cubicBezTo>
                    <a:pt x="12717" y="20554"/>
                    <a:pt x="12758" y="20557"/>
                    <a:pt x="12799" y="20557"/>
                  </a:cubicBezTo>
                  <a:cubicBezTo>
                    <a:pt x="13237" y="20557"/>
                    <a:pt x="13674" y="20216"/>
                    <a:pt x="14081" y="20216"/>
                  </a:cubicBezTo>
                  <a:cubicBezTo>
                    <a:pt x="14172" y="20216"/>
                    <a:pt x="14260" y="20233"/>
                    <a:pt x="14348" y="20274"/>
                  </a:cubicBezTo>
                  <a:cubicBezTo>
                    <a:pt x="14652" y="20852"/>
                    <a:pt x="14986" y="21460"/>
                    <a:pt x="15564" y="21703"/>
                  </a:cubicBezTo>
                  <a:cubicBezTo>
                    <a:pt x="15837" y="21794"/>
                    <a:pt x="16080" y="21855"/>
                    <a:pt x="16354" y="21885"/>
                  </a:cubicBezTo>
                  <a:cubicBezTo>
                    <a:pt x="17326" y="22098"/>
                    <a:pt x="18147" y="22706"/>
                    <a:pt x="18634" y="23587"/>
                  </a:cubicBezTo>
                  <a:cubicBezTo>
                    <a:pt x="18482" y="23071"/>
                    <a:pt x="18512" y="22554"/>
                    <a:pt x="18725" y="22068"/>
                  </a:cubicBezTo>
                  <a:cubicBezTo>
                    <a:pt x="18883" y="21772"/>
                    <a:pt x="19233" y="21565"/>
                    <a:pt x="19551" y="21565"/>
                  </a:cubicBezTo>
                  <a:cubicBezTo>
                    <a:pt x="19722" y="21565"/>
                    <a:pt x="19884" y="21625"/>
                    <a:pt x="20001" y="21764"/>
                  </a:cubicBezTo>
                  <a:cubicBezTo>
                    <a:pt x="20396" y="22220"/>
                    <a:pt x="19941" y="22980"/>
                    <a:pt x="20153" y="23557"/>
                  </a:cubicBezTo>
                  <a:cubicBezTo>
                    <a:pt x="20488" y="24347"/>
                    <a:pt x="21734" y="24135"/>
                    <a:pt x="22372" y="24712"/>
                  </a:cubicBezTo>
                  <a:cubicBezTo>
                    <a:pt x="23010" y="25259"/>
                    <a:pt x="22676" y="26475"/>
                    <a:pt x="22220" y="27265"/>
                  </a:cubicBezTo>
                  <a:cubicBezTo>
                    <a:pt x="22099" y="27508"/>
                    <a:pt x="21947" y="27691"/>
                    <a:pt x="21764" y="27812"/>
                  </a:cubicBezTo>
                  <a:cubicBezTo>
                    <a:pt x="21638" y="27886"/>
                    <a:pt x="21514" y="27918"/>
                    <a:pt x="21390" y="27918"/>
                  </a:cubicBezTo>
                  <a:cubicBezTo>
                    <a:pt x="20645" y="27918"/>
                    <a:pt x="19919" y="26779"/>
                    <a:pt x="19059" y="26779"/>
                  </a:cubicBezTo>
                  <a:cubicBezTo>
                    <a:pt x="18857" y="27589"/>
                    <a:pt x="18103" y="28151"/>
                    <a:pt x="17271" y="28151"/>
                  </a:cubicBezTo>
                  <a:cubicBezTo>
                    <a:pt x="17229" y="28151"/>
                    <a:pt x="17187" y="28150"/>
                    <a:pt x="17144" y="28147"/>
                  </a:cubicBezTo>
                  <a:cubicBezTo>
                    <a:pt x="16080" y="27995"/>
                    <a:pt x="15412" y="26931"/>
                    <a:pt x="14834" y="26019"/>
                  </a:cubicBezTo>
                  <a:cubicBezTo>
                    <a:pt x="14295" y="25091"/>
                    <a:pt x="13520" y="24103"/>
                    <a:pt x="12451" y="24103"/>
                  </a:cubicBezTo>
                  <a:cubicBezTo>
                    <a:pt x="12435" y="24103"/>
                    <a:pt x="12419" y="24104"/>
                    <a:pt x="12402" y="24104"/>
                  </a:cubicBezTo>
                  <a:cubicBezTo>
                    <a:pt x="11339" y="24165"/>
                    <a:pt x="10548" y="25138"/>
                    <a:pt x="9515" y="25198"/>
                  </a:cubicBezTo>
                  <a:cubicBezTo>
                    <a:pt x="9288" y="25198"/>
                    <a:pt x="9052" y="25164"/>
                    <a:pt x="8826" y="25164"/>
                  </a:cubicBezTo>
                  <a:cubicBezTo>
                    <a:pt x="8629" y="25164"/>
                    <a:pt x="8439" y="25190"/>
                    <a:pt x="8269" y="25290"/>
                  </a:cubicBezTo>
                  <a:cubicBezTo>
                    <a:pt x="8056" y="25442"/>
                    <a:pt x="7934" y="25715"/>
                    <a:pt x="7721" y="25867"/>
                  </a:cubicBezTo>
                  <a:cubicBezTo>
                    <a:pt x="7521" y="26034"/>
                    <a:pt x="7280" y="26087"/>
                    <a:pt x="7020" y="26087"/>
                  </a:cubicBezTo>
                  <a:cubicBezTo>
                    <a:pt x="6568" y="26087"/>
                    <a:pt x="6056" y="25928"/>
                    <a:pt x="5594" y="25928"/>
                  </a:cubicBezTo>
                  <a:cubicBezTo>
                    <a:pt x="3952" y="25958"/>
                    <a:pt x="3375" y="28967"/>
                    <a:pt x="2645" y="30153"/>
                  </a:cubicBezTo>
                  <a:cubicBezTo>
                    <a:pt x="1794" y="31521"/>
                    <a:pt x="882" y="33010"/>
                    <a:pt x="974" y="34651"/>
                  </a:cubicBezTo>
                  <a:cubicBezTo>
                    <a:pt x="1004" y="35442"/>
                    <a:pt x="1308" y="36323"/>
                    <a:pt x="974" y="37053"/>
                  </a:cubicBezTo>
                  <a:cubicBezTo>
                    <a:pt x="700" y="37661"/>
                    <a:pt x="92" y="38086"/>
                    <a:pt x="1" y="38724"/>
                  </a:cubicBezTo>
                  <a:cubicBezTo>
                    <a:pt x="1" y="39059"/>
                    <a:pt x="62" y="39393"/>
                    <a:pt x="214" y="39697"/>
                  </a:cubicBezTo>
                  <a:lnTo>
                    <a:pt x="1338" y="42737"/>
                  </a:lnTo>
                  <a:cubicBezTo>
                    <a:pt x="1582" y="43345"/>
                    <a:pt x="1916" y="44074"/>
                    <a:pt x="2554" y="44196"/>
                  </a:cubicBezTo>
                  <a:cubicBezTo>
                    <a:pt x="2889" y="44196"/>
                    <a:pt x="3192" y="44196"/>
                    <a:pt x="3496" y="44226"/>
                  </a:cubicBezTo>
                  <a:cubicBezTo>
                    <a:pt x="3983" y="44348"/>
                    <a:pt x="4196" y="44864"/>
                    <a:pt x="4591" y="45168"/>
                  </a:cubicBezTo>
                  <a:cubicBezTo>
                    <a:pt x="4914" y="45384"/>
                    <a:pt x="5290" y="45451"/>
                    <a:pt x="5681" y="45451"/>
                  </a:cubicBezTo>
                  <a:cubicBezTo>
                    <a:pt x="5953" y="45451"/>
                    <a:pt x="6232" y="45418"/>
                    <a:pt x="6506" y="45381"/>
                  </a:cubicBezTo>
                  <a:lnTo>
                    <a:pt x="9758" y="44925"/>
                  </a:lnTo>
                  <a:cubicBezTo>
                    <a:pt x="9915" y="44903"/>
                    <a:pt x="10074" y="44892"/>
                    <a:pt x="10234" y="44892"/>
                  </a:cubicBezTo>
                  <a:cubicBezTo>
                    <a:pt x="11623" y="44892"/>
                    <a:pt x="13015" y="45721"/>
                    <a:pt x="12524" y="47357"/>
                  </a:cubicBezTo>
                  <a:cubicBezTo>
                    <a:pt x="12342" y="48025"/>
                    <a:pt x="11946" y="48603"/>
                    <a:pt x="11825" y="49272"/>
                  </a:cubicBezTo>
                  <a:cubicBezTo>
                    <a:pt x="11187" y="52250"/>
                    <a:pt x="12098" y="54652"/>
                    <a:pt x="9606" y="57144"/>
                  </a:cubicBezTo>
                  <a:cubicBezTo>
                    <a:pt x="8907" y="57843"/>
                    <a:pt x="7995" y="58664"/>
                    <a:pt x="8208" y="59606"/>
                  </a:cubicBezTo>
                  <a:cubicBezTo>
                    <a:pt x="8299" y="59910"/>
                    <a:pt x="8512" y="60184"/>
                    <a:pt x="8573" y="60518"/>
                  </a:cubicBezTo>
                  <a:cubicBezTo>
                    <a:pt x="8755" y="61339"/>
                    <a:pt x="7995" y="62068"/>
                    <a:pt x="7417" y="62707"/>
                  </a:cubicBezTo>
                  <a:cubicBezTo>
                    <a:pt x="6870" y="63314"/>
                    <a:pt x="6445" y="64439"/>
                    <a:pt x="7114" y="64956"/>
                  </a:cubicBezTo>
                  <a:cubicBezTo>
                    <a:pt x="7279" y="65075"/>
                    <a:pt x="7456" y="65127"/>
                    <a:pt x="7636" y="65127"/>
                  </a:cubicBezTo>
                  <a:cubicBezTo>
                    <a:pt x="8281" y="65127"/>
                    <a:pt x="8979" y="64469"/>
                    <a:pt x="9454" y="63922"/>
                  </a:cubicBezTo>
                  <a:cubicBezTo>
                    <a:pt x="10731" y="62463"/>
                    <a:pt x="12433" y="61673"/>
                    <a:pt x="13861" y="60396"/>
                  </a:cubicBezTo>
                  <a:cubicBezTo>
                    <a:pt x="15168" y="59211"/>
                    <a:pt x="15716" y="58238"/>
                    <a:pt x="17509" y="57630"/>
                  </a:cubicBezTo>
                  <a:lnTo>
                    <a:pt x="17630" y="57600"/>
                  </a:lnTo>
                  <a:cubicBezTo>
                    <a:pt x="31521" y="39393"/>
                    <a:pt x="27600" y="13314"/>
                    <a:pt x="8968" y="31"/>
                  </a:cubicBezTo>
                  <a:lnTo>
                    <a:pt x="8907" y="0"/>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3" name="Google Shape;1183;p37"/>
            <p:cNvSpPr/>
            <p:nvPr/>
          </p:nvSpPr>
          <p:spPr>
            <a:xfrm>
              <a:off x="13313252" y="1798966"/>
              <a:ext cx="1057800" cy="1923300"/>
            </a:xfrm>
            <a:custGeom>
              <a:avLst/>
              <a:gdLst/>
              <a:ahLst/>
              <a:cxnLst/>
              <a:rect l="l" t="t" r="r" b="b"/>
              <a:pathLst>
                <a:path w="42312" h="76932" extrusionOk="0">
                  <a:moveTo>
                    <a:pt x="24986" y="1"/>
                  </a:moveTo>
                  <a:cubicBezTo>
                    <a:pt x="12858" y="4499"/>
                    <a:pt x="3557" y="14499"/>
                    <a:pt x="1" y="26962"/>
                  </a:cubicBezTo>
                  <a:cubicBezTo>
                    <a:pt x="669" y="28360"/>
                    <a:pt x="700" y="30123"/>
                    <a:pt x="821" y="31734"/>
                  </a:cubicBezTo>
                  <a:cubicBezTo>
                    <a:pt x="973" y="34165"/>
                    <a:pt x="1490" y="36536"/>
                    <a:pt x="2311" y="38846"/>
                  </a:cubicBezTo>
                  <a:cubicBezTo>
                    <a:pt x="2858" y="40397"/>
                    <a:pt x="3648" y="42007"/>
                    <a:pt x="5107" y="42828"/>
                  </a:cubicBezTo>
                  <a:cubicBezTo>
                    <a:pt x="5745" y="43132"/>
                    <a:pt x="6444" y="43375"/>
                    <a:pt x="7144" y="43588"/>
                  </a:cubicBezTo>
                  <a:cubicBezTo>
                    <a:pt x="9241" y="44287"/>
                    <a:pt x="11125" y="45594"/>
                    <a:pt x="12524" y="47327"/>
                  </a:cubicBezTo>
                  <a:cubicBezTo>
                    <a:pt x="12829" y="47687"/>
                    <a:pt x="13184" y="48098"/>
                    <a:pt x="13614" y="48098"/>
                  </a:cubicBezTo>
                  <a:cubicBezTo>
                    <a:pt x="13655" y="48098"/>
                    <a:pt x="13697" y="48095"/>
                    <a:pt x="13739" y="48087"/>
                  </a:cubicBezTo>
                  <a:cubicBezTo>
                    <a:pt x="13922" y="48026"/>
                    <a:pt x="14104" y="47965"/>
                    <a:pt x="14287" y="47874"/>
                  </a:cubicBezTo>
                  <a:cubicBezTo>
                    <a:pt x="14428" y="47810"/>
                    <a:pt x="14572" y="47781"/>
                    <a:pt x="14714" y="47781"/>
                  </a:cubicBezTo>
                  <a:cubicBezTo>
                    <a:pt x="15458" y="47781"/>
                    <a:pt x="16155" y="48572"/>
                    <a:pt x="16232" y="49363"/>
                  </a:cubicBezTo>
                  <a:cubicBezTo>
                    <a:pt x="16414" y="51065"/>
                    <a:pt x="15229" y="52129"/>
                    <a:pt x="15746" y="53923"/>
                  </a:cubicBezTo>
                  <a:cubicBezTo>
                    <a:pt x="16080" y="55047"/>
                    <a:pt x="16414" y="56233"/>
                    <a:pt x="17174" y="57175"/>
                  </a:cubicBezTo>
                  <a:cubicBezTo>
                    <a:pt x="17600" y="57661"/>
                    <a:pt x="18116" y="58087"/>
                    <a:pt x="18542" y="58603"/>
                  </a:cubicBezTo>
                  <a:cubicBezTo>
                    <a:pt x="19028" y="59211"/>
                    <a:pt x="19363" y="59941"/>
                    <a:pt x="19879" y="60549"/>
                  </a:cubicBezTo>
                  <a:cubicBezTo>
                    <a:pt x="21095" y="61947"/>
                    <a:pt x="23162" y="62373"/>
                    <a:pt x="24317" y="63832"/>
                  </a:cubicBezTo>
                  <a:cubicBezTo>
                    <a:pt x="24955" y="64622"/>
                    <a:pt x="25259" y="65686"/>
                    <a:pt x="25533" y="66689"/>
                  </a:cubicBezTo>
                  <a:cubicBezTo>
                    <a:pt x="26110" y="68816"/>
                    <a:pt x="26718" y="70944"/>
                    <a:pt x="27813" y="72859"/>
                  </a:cubicBezTo>
                  <a:cubicBezTo>
                    <a:pt x="28907" y="74744"/>
                    <a:pt x="30639" y="76385"/>
                    <a:pt x="32797" y="76932"/>
                  </a:cubicBezTo>
                  <a:cubicBezTo>
                    <a:pt x="33162" y="76324"/>
                    <a:pt x="32615" y="75534"/>
                    <a:pt x="32038" y="75078"/>
                  </a:cubicBezTo>
                  <a:cubicBezTo>
                    <a:pt x="31490" y="74622"/>
                    <a:pt x="30791" y="74136"/>
                    <a:pt x="30822" y="73406"/>
                  </a:cubicBezTo>
                  <a:cubicBezTo>
                    <a:pt x="30852" y="73072"/>
                    <a:pt x="30974" y="72737"/>
                    <a:pt x="31187" y="72464"/>
                  </a:cubicBezTo>
                  <a:cubicBezTo>
                    <a:pt x="31642" y="71734"/>
                    <a:pt x="32220" y="71126"/>
                    <a:pt x="32919" y="70579"/>
                  </a:cubicBezTo>
                  <a:cubicBezTo>
                    <a:pt x="33253" y="70367"/>
                    <a:pt x="33557" y="70093"/>
                    <a:pt x="33801" y="69759"/>
                  </a:cubicBezTo>
                  <a:cubicBezTo>
                    <a:pt x="34256" y="69090"/>
                    <a:pt x="34105" y="68178"/>
                    <a:pt x="34439" y="67449"/>
                  </a:cubicBezTo>
                  <a:cubicBezTo>
                    <a:pt x="34864" y="66567"/>
                    <a:pt x="36019" y="65625"/>
                    <a:pt x="35381" y="64865"/>
                  </a:cubicBezTo>
                  <a:lnTo>
                    <a:pt x="35381" y="64865"/>
                  </a:lnTo>
                  <a:cubicBezTo>
                    <a:pt x="35694" y="64994"/>
                    <a:pt x="36016" y="65055"/>
                    <a:pt x="36332" y="65055"/>
                  </a:cubicBezTo>
                  <a:cubicBezTo>
                    <a:pt x="37426" y="65055"/>
                    <a:pt x="38442" y="64325"/>
                    <a:pt x="38725" y="63193"/>
                  </a:cubicBezTo>
                  <a:cubicBezTo>
                    <a:pt x="38816" y="62616"/>
                    <a:pt x="38725" y="62038"/>
                    <a:pt x="38785" y="61461"/>
                  </a:cubicBezTo>
                  <a:cubicBezTo>
                    <a:pt x="39120" y="59363"/>
                    <a:pt x="42311" y="57752"/>
                    <a:pt x="40974" y="55625"/>
                  </a:cubicBezTo>
                  <a:cubicBezTo>
                    <a:pt x="40191" y="54362"/>
                    <a:pt x="37730" y="53792"/>
                    <a:pt x="36048" y="53792"/>
                  </a:cubicBezTo>
                  <a:cubicBezTo>
                    <a:pt x="35705" y="53792"/>
                    <a:pt x="35395" y="53815"/>
                    <a:pt x="35138" y="53862"/>
                  </a:cubicBezTo>
                  <a:cubicBezTo>
                    <a:pt x="34834" y="53923"/>
                    <a:pt x="34560" y="53953"/>
                    <a:pt x="34287" y="53953"/>
                  </a:cubicBezTo>
                  <a:cubicBezTo>
                    <a:pt x="33740" y="53831"/>
                    <a:pt x="33284" y="53527"/>
                    <a:pt x="32949" y="53102"/>
                  </a:cubicBezTo>
                  <a:cubicBezTo>
                    <a:pt x="32828" y="52980"/>
                    <a:pt x="32706" y="52859"/>
                    <a:pt x="32646" y="52707"/>
                  </a:cubicBezTo>
                  <a:cubicBezTo>
                    <a:pt x="32585" y="52494"/>
                    <a:pt x="32554" y="52251"/>
                    <a:pt x="32615" y="52038"/>
                  </a:cubicBezTo>
                  <a:cubicBezTo>
                    <a:pt x="32842" y="49694"/>
                    <a:pt x="32106" y="49299"/>
                    <a:pt x="31031" y="49299"/>
                  </a:cubicBezTo>
                  <a:cubicBezTo>
                    <a:pt x="30485" y="49299"/>
                    <a:pt x="29851" y="49401"/>
                    <a:pt x="29212" y="49401"/>
                  </a:cubicBezTo>
                  <a:cubicBezTo>
                    <a:pt x="28583" y="49401"/>
                    <a:pt x="27948" y="49301"/>
                    <a:pt x="27387" y="48907"/>
                  </a:cubicBezTo>
                  <a:cubicBezTo>
                    <a:pt x="27022" y="48634"/>
                    <a:pt x="26749" y="48178"/>
                    <a:pt x="26354" y="47904"/>
                  </a:cubicBezTo>
                  <a:cubicBezTo>
                    <a:pt x="25867" y="47600"/>
                    <a:pt x="25168" y="47600"/>
                    <a:pt x="24743" y="47205"/>
                  </a:cubicBezTo>
                  <a:cubicBezTo>
                    <a:pt x="24530" y="46992"/>
                    <a:pt x="24408" y="46719"/>
                    <a:pt x="24196" y="46536"/>
                  </a:cubicBezTo>
                  <a:cubicBezTo>
                    <a:pt x="23898" y="46239"/>
                    <a:pt x="23509" y="46140"/>
                    <a:pt x="23088" y="46140"/>
                  </a:cubicBezTo>
                  <a:cubicBezTo>
                    <a:pt x="22606" y="46140"/>
                    <a:pt x="22083" y="46271"/>
                    <a:pt x="21612" y="46384"/>
                  </a:cubicBezTo>
                  <a:cubicBezTo>
                    <a:pt x="21419" y="46431"/>
                    <a:pt x="21250" y="46451"/>
                    <a:pt x="21097" y="46451"/>
                  </a:cubicBezTo>
                  <a:cubicBezTo>
                    <a:pt x="20453" y="46451"/>
                    <a:pt x="20092" y="46100"/>
                    <a:pt x="19454" y="45929"/>
                  </a:cubicBezTo>
                  <a:cubicBezTo>
                    <a:pt x="19054" y="45789"/>
                    <a:pt x="18642" y="45715"/>
                    <a:pt x="18225" y="45715"/>
                  </a:cubicBezTo>
                  <a:cubicBezTo>
                    <a:pt x="18007" y="45715"/>
                    <a:pt x="17788" y="45735"/>
                    <a:pt x="17569" y="45777"/>
                  </a:cubicBezTo>
                  <a:cubicBezTo>
                    <a:pt x="17387" y="46506"/>
                    <a:pt x="16779" y="47053"/>
                    <a:pt x="16049" y="47144"/>
                  </a:cubicBezTo>
                  <a:cubicBezTo>
                    <a:pt x="15583" y="46577"/>
                    <a:pt x="14888" y="46266"/>
                    <a:pt x="14178" y="46266"/>
                  </a:cubicBezTo>
                  <a:cubicBezTo>
                    <a:pt x="13824" y="46266"/>
                    <a:pt x="13466" y="46344"/>
                    <a:pt x="13131" y="46506"/>
                  </a:cubicBezTo>
                  <a:cubicBezTo>
                    <a:pt x="12372" y="45746"/>
                    <a:pt x="12250" y="44561"/>
                    <a:pt x="12858" y="43649"/>
                  </a:cubicBezTo>
                  <a:cubicBezTo>
                    <a:pt x="12702" y="43463"/>
                    <a:pt x="12498" y="43399"/>
                    <a:pt x="12269" y="43399"/>
                  </a:cubicBezTo>
                  <a:cubicBezTo>
                    <a:pt x="11761" y="43399"/>
                    <a:pt x="11126" y="43713"/>
                    <a:pt x="10596" y="43713"/>
                  </a:cubicBezTo>
                  <a:cubicBezTo>
                    <a:pt x="10387" y="43713"/>
                    <a:pt x="10194" y="43664"/>
                    <a:pt x="10031" y="43527"/>
                  </a:cubicBezTo>
                  <a:cubicBezTo>
                    <a:pt x="8998" y="42676"/>
                    <a:pt x="11399" y="40640"/>
                    <a:pt x="10274" y="39880"/>
                  </a:cubicBezTo>
                  <a:cubicBezTo>
                    <a:pt x="10061" y="39552"/>
                    <a:pt x="9715" y="39383"/>
                    <a:pt x="9370" y="39383"/>
                  </a:cubicBezTo>
                  <a:cubicBezTo>
                    <a:pt x="9076" y="39383"/>
                    <a:pt x="8782" y="39506"/>
                    <a:pt x="8572" y="39758"/>
                  </a:cubicBezTo>
                  <a:cubicBezTo>
                    <a:pt x="8086" y="40275"/>
                    <a:pt x="8268" y="41126"/>
                    <a:pt x="8906" y="41430"/>
                  </a:cubicBezTo>
                  <a:lnTo>
                    <a:pt x="8268" y="41856"/>
                  </a:lnTo>
                  <a:cubicBezTo>
                    <a:pt x="7144" y="41004"/>
                    <a:pt x="5897" y="39880"/>
                    <a:pt x="6019" y="38482"/>
                  </a:cubicBezTo>
                  <a:cubicBezTo>
                    <a:pt x="6080" y="37722"/>
                    <a:pt x="6536" y="37023"/>
                    <a:pt x="6444" y="36293"/>
                  </a:cubicBezTo>
                  <a:cubicBezTo>
                    <a:pt x="6323" y="35989"/>
                    <a:pt x="6323" y="35655"/>
                    <a:pt x="6353" y="35320"/>
                  </a:cubicBezTo>
                  <a:cubicBezTo>
                    <a:pt x="6505" y="35047"/>
                    <a:pt x="6748" y="34834"/>
                    <a:pt x="7083" y="34743"/>
                  </a:cubicBezTo>
                  <a:cubicBezTo>
                    <a:pt x="7903" y="34287"/>
                    <a:pt x="8785" y="34013"/>
                    <a:pt x="9727" y="33922"/>
                  </a:cubicBezTo>
                  <a:cubicBezTo>
                    <a:pt x="9773" y="33920"/>
                    <a:pt x="9819" y="33919"/>
                    <a:pt x="9864" y="33919"/>
                  </a:cubicBezTo>
                  <a:cubicBezTo>
                    <a:pt x="11679" y="33919"/>
                    <a:pt x="12431" y="35684"/>
                    <a:pt x="13587" y="36871"/>
                  </a:cubicBezTo>
                  <a:cubicBezTo>
                    <a:pt x="14074" y="36688"/>
                    <a:pt x="14165" y="35989"/>
                    <a:pt x="13983" y="35503"/>
                  </a:cubicBezTo>
                  <a:cubicBezTo>
                    <a:pt x="13831" y="34986"/>
                    <a:pt x="13496" y="34530"/>
                    <a:pt x="13466" y="34013"/>
                  </a:cubicBezTo>
                  <a:cubicBezTo>
                    <a:pt x="13375" y="33284"/>
                    <a:pt x="13831" y="32676"/>
                    <a:pt x="14256" y="32099"/>
                  </a:cubicBezTo>
                  <a:lnTo>
                    <a:pt x="17478" y="27782"/>
                  </a:lnTo>
                  <a:cubicBezTo>
                    <a:pt x="18420" y="26567"/>
                    <a:pt x="19363" y="25320"/>
                    <a:pt x="20609" y="24408"/>
                  </a:cubicBezTo>
                  <a:cubicBezTo>
                    <a:pt x="20943" y="24135"/>
                    <a:pt x="21308" y="23953"/>
                    <a:pt x="21733" y="23831"/>
                  </a:cubicBezTo>
                  <a:cubicBezTo>
                    <a:pt x="22706" y="23618"/>
                    <a:pt x="24074" y="24013"/>
                    <a:pt x="24499" y="23071"/>
                  </a:cubicBezTo>
                  <a:cubicBezTo>
                    <a:pt x="23831" y="22342"/>
                    <a:pt x="23831" y="21217"/>
                    <a:pt x="24499" y="20487"/>
                  </a:cubicBezTo>
                  <a:cubicBezTo>
                    <a:pt x="24349" y="20465"/>
                    <a:pt x="24198" y="20453"/>
                    <a:pt x="24048" y="20453"/>
                  </a:cubicBezTo>
                  <a:cubicBezTo>
                    <a:pt x="23195" y="20453"/>
                    <a:pt x="22363" y="20814"/>
                    <a:pt x="21794" y="21460"/>
                  </a:cubicBezTo>
                  <a:cubicBezTo>
                    <a:pt x="21429" y="20518"/>
                    <a:pt x="22737" y="19849"/>
                    <a:pt x="23679" y="19697"/>
                  </a:cubicBezTo>
                  <a:lnTo>
                    <a:pt x="29150" y="18724"/>
                  </a:lnTo>
                  <a:cubicBezTo>
                    <a:pt x="29363" y="17995"/>
                    <a:pt x="28177" y="17813"/>
                    <a:pt x="27630" y="17296"/>
                  </a:cubicBezTo>
                  <a:cubicBezTo>
                    <a:pt x="27113" y="16779"/>
                    <a:pt x="27265" y="15898"/>
                    <a:pt x="27326" y="15138"/>
                  </a:cubicBezTo>
                  <a:cubicBezTo>
                    <a:pt x="27417" y="14408"/>
                    <a:pt x="27144" y="13405"/>
                    <a:pt x="26384" y="13375"/>
                  </a:cubicBezTo>
                  <a:cubicBezTo>
                    <a:pt x="26080" y="13436"/>
                    <a:pt x="25806" y="13466"/>
                    <a:pt x="25503" y="13557"/>
                  </a:cubicBezTo>
                  <a:cubicBezTo>
                    <a:pt x="25480" y="13559"/>
                    <a:pt x="25457" y="13559"/>
                    <a:pt x="25435" y="13559"/>
                  </a:cubicBezTo>
                  <a:cubicBezTo>
                    <a:pt x="24065" y="13559"/>
                    <a:pt x="23789" y="10879"/>
                    <a:pt x="22459" y="10879"/>
                  </a:cubicBezTo>
                  <a:cubicBezTo>
                    <a:pt x="22430" y="10879"/>
                    <a:pt x="22401" y="10880"/>
                    <a:pt x="22372" y="10882"/>
                  </a:cubicBezTo>
                  <a:cubicBezTo>
                    <a:pt x="21095" y="11004"/>
                    <a:pt x="21338" y="13101"/>
                    <a:pt x="20396" y="13983"/>
                  </a:cubicBezTo>
                  <a:cubicBezTo>
                    <a:pt x="19940" y="14408"/>
                    <a:pt x="19211" y="14530"/>
                    <a:pt x="18876" y="15077"/>
                  </a:cubicBezTo>
                  <a:cubicBezTo>
                    <a:pt x="18755" y="15411"/>
                    <a:pt x="18694" y="15776"/>
                    <a:pt x="18663" y="16110"/>
                  </a:cubicBezTo>
                  <a:cubicBezTo>
                    <a:pt x="18445" y="17255"/>
                    <a:pt x="17421" y="18058"/>
                    <a:pt x="16291" y="18058"/>
                  </a:cubicBezTo>
                  <a:cubicBezTo>
                    <a:pt x="16161" y="18058"/>
                    <a:pt x="16029" y="18047"/>
                    <a:pt x="15897" y="18025"/>
                  </a:cubicBezTo>
                  <a:lnTo>
                    <a:pt x="16414" y="15685"/>
                  </a:lnTo>
                  <a:cubicBezTo>
                    <a:pt x="15624" y="15685"/>
                    <a:pt x="14742" y="15685"/>
                    <a:pt x="14074" y="15259"/>
                  </a:cubicBezTo>
                  <a:cubicBezTo>
                    <a:pt x="13375" y="14834"/>
                    <a:pt x="13010" y="13800"/>
                    <a:pt x="13527" y="13192"/>
                  </a:cubicBezTo>
                  <a:cubicBezTo>
                    <a:pt x="14165" y="12463"/>
                    <a:pt x="15624" y="12706"/>
                    <a:pt x="15958" y="11794"/>
                  </a:cubicBezTo>
                  <a:cubicBezTo>
                    <a:pt x="16110" y="11430"/>
                    <a:pt x="15958" y="11004"/>
                    <a:pt x="15989" y="10609"/>
                  </a:cubicBezTo>
                  <a:cubicBezTo>
                    <a:pt x="16118" y="9243"/>
                    <a:pt x="17820" y="8773"/>
                    <a:pt x="19095" y="8773"/>
                  </a:cubicBezTo>
                  <a:cubicBezTo>
                    <a:pt x="19323" y="8773"/>
                    <a:pt x="19538" y="8788"/>
                    <a:pt x="19727" y="8816"/>
                  </a:cubicBezTo>
                  <a:cubicBezTo>
                    <a:pt x="20285" y="8912"/>
                    <a:pt x="20866" y="9044"/>
                    <a:pt x="21426" y="9044"/>
                  </a:cubicBezTo>
                  <a:cubicBezTo>
                    <a:pt x="21752" y="9044"/>
                    <a:pt x="22070" y="8999"/>
                    <a:pt x="22372" y="8876"/>
                  </a:cubicBezTo>
                  <a:cubicBezTo>
                    <a:pt x="23192" y="8542"/>
                    <a:pt x="23740" y="7357"/>
                    <a:pt x="23101" y="6718"/>
                  </a:cubicBezTo>
                  <a:cubicBezTo>
                    <a:pt x="23259" y="6519"/>
                    <a:pt x="23500" y="6471"/>
                    <a:pt x="23766" y="6471"/>
                  </a:cubicBezTo>
                  <a:cubicBezTo>
                    <a:pt x="24003" y="6471"/>
                    <a:pt x="24260" y="6509"/>
                    <a:pt x="24494" y="6509"/>
                  </a:cubicBezTo>
                  <a:cubicBezTo>
                    <a:pt x="24756" y="6509"/>
                    <a:pt x="24991" y="6462"/>
                    <a:pt x="25138" y="6262"/>
                  </a:cubicBezTo>
                  <a:cubicBezTo>
                    <a:pt x="25563" y="5654"/>
                    <a:pt x="24469" y="5016"/>
                    <a:pt x="24256" y="4287"/>
                  </a:cubicBezTo>
                  <a:cubicBezTo>
                    <a:pt x="24074" y="3679"/>
                    <a:pt x="24560" y="3101"/>
                    <a:pt x="24864" y="2524"/>
                  </a:cubicBezTo>
                  <a:cubicBezTo>
                    <a:pt x="25229" y="1733"/>
                    <a:pt x="25290" y="852"/>
                    <a:pt x="24986" y="1"/>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4" name="Google Shape;1184;p37"/>
            <p:cNvSpPr/>
            <p:nvPr/>
          </p:nvSpPr>
          <p:spPr>
            <a:xfrm>
              <a:off x="13960425" y="1719050"/>
              <a:ext cx="748525" cy="391700"/>
            </a:xfrm>
            <a:custGeom>
              <a:avLst/>
              <a:gdLst/>
              <a:ahLst/>
              <a:cxnLst/>
              <a:rect l="l" t="t" r="r" b="b"/>
              <a:pathLst>
                <a:path w="29941" h="15668" extrusionOk="0">
                  <a:moveTo>
                    <a:pt x="13953" y="0"/>
                  </a:moveTo>
                  <a:cubicBezTo>
                    <a:pt x="9180" y="0"/>
                    <a:pt x="4469" y="851"/>
                    <a:pt x="1" y="2493"/>
                  </a:cubicBezTo>
                  <a:cubicBezTo>
                    <a:pt x="1" y="2949"/>
                    <a:pt x="244" y="3405"/>
                    <a:pt x="609" y="3709"/>
                  </a:cubicBezTo>
                  <a:cubicBezTo>
                    <a:pt x="1019" y="3982"/>
                    <a:pt x="1498" y="4081"/>
                    <a:pt x="1996" y="4081"/>
                  </a:cubicBezTo>
                  <a:cubicBezTo>
                    <a:pt x="2493" y="4081"/>
                    <a:pt x="3010" y="3982"/>
                    <a:pt x="3496" y="3861"/>
                  </a:cubicBezTo>
                  <a:cubicBezTo>
                    <a:pt x="4161" y="3694"/>
                    <a:pt x="4840" y="3500"/>
                    <a:pt x="5503" y="3500"/>
                  </a:cubicBezTo>
                  <a:cubicBezTo>
                    <a:pt x="5811" y="3500"/>
                    <a:pt x="6116" y="3542"/>
                    <a:pt x="6414" y="3648"/>
                  </a:cubicBezTo>
                  <a:cubicBezTo>
                    <a:pt x="7661" y="4104"/>
                    <a:pt x="8238" y="5502"/>
                    <a:pt x="8694" y="6748"/>
                  </a:cubicBezTo>
                  <a:cubicBezTo>
                    <a:pt x="8755" y="6931"/>
                    <a:pt x="8785" y="7113"/>
                    <a:pt x="8755" y="7326"/>
                  </a:cubicBezTo>
                  <a:cubicBezTo>
                    <a:pt x="8694" y="7569"/>
                    <a:pt x="8451" y="7751"/>
                    <a:pt x="8299" y="7964"/>
                  </a:cubicBezTo>
                  <a:cubicBezTo>
                    <a:pt x="7934" y="8542"/>
                    <a:pt x="8238" y="9301"/>
                    <a:pt x="8907" y="9484"/>
                  </a:cubicBezTo>
                  <a:cubicBezTo>
                    <a:pt x="8025" y="10001"/>
                    <a:pt x="8208" y="11277"/>
                    <a:pt x="8512" y="12250"/>
                  </a:cubicBezTo>
                  <a:cubicBezTo>
                    <a:pt x="8816" y="13222"/>
                    <a:pt x="9120" y="14225"/>
                    <a:pt x="9819" y="14925"/>
                  </a:cubicBezTo>
                  <a:cubicBezTo>
                    <a:pt x="10254" y="15378"/>
                    <a:pt x="10900" y="15668"/>
                    <a:pt x="11517" y="15668"/>
                  </a:cubicBezTo>
                  <a:cubicBezTo>
                    <a:pt x="11892" y="15668"/>
                    <a:pt x="12256" y="15561"/>
                    <a:pt x="12554" y="15320"/>
                  </a:cubicBezTo>
                  <a:cubicBezTo>
                    <a:pt x="13162" y="14803"/>
                    <a:pt x="13314" y="13952"/>
                    <a:pt x="13497" y="13192"/>
                  </a:cubicBezTo>
                  <a:cubicBezTo>
                    <a:pt x="13679" y="12402"/>
                    <a:pt x="14196" y="11551"/>
                    <a:pt x="14986" y="11520"/>
                  </a:cubicBezTo>
                  <a:cubicBezTo>
                    <a:pt x="15018" y="11518"/>
                    <a:pt x="15049" y="11517"/>
                    <a:pt x="15080" y="11517"/>
                  </a:cubicBezTo>
                  <a:cubicBezTo>
                    <a:pt x="15321" y="11517"/>
                    <a:pt x="15552" y="11582"/>
                    <a:pt x="15780" y="11582"/>
                  </a:cubicBezTo>
                  <a:cubicBezTo>
                    <a:pt x="15891" y="11582"/>
                    <a:pt x="16001" y="11566"/>
                    <a:pt x="16111" y="11520"/>
                  </a:cubicBezTo>
                  <a:cubicBezTo>
                    <a:pt x="16536" y="11338"/>
                    <a:pt x="16658" y="10821"/>
                    <a:pt x="16931" y="10456"/>
                  </a:cubicBezTo>
                  <a:cubicBezTo>
                    <a:pt x="17418" y="9818"/>
                    <a:pt x="18269" y="9727"/>
                    <a:pt x="19029" y="9545"/>
                  </a:cubicBezTo>
                  <a:cubicBezTo>
                    <a:pt x="19789" y="9362"/>
                    <a:pt x="20609" y="8845"/>
                    <a:pt x="20609" y="8086"/>
                  </a:cubicBezTo>
                  <a:cubicBezTo>
                    <a:pt x="20609" y="7569"/>
                    <a:pt x="20275" y="6870"/>
                    <a:pt x="20761" y="6687"/>
                  </a:cubicBezTo>
                  <a:cubicBezTo>
                    <a:pt x="20807" y="6672"/>
                    <a:pt x="20851" y="6665"/>
                    <a:pt x="20894" y="6665"/>
                  </a:cubicBezTo>
                  <a:cubicBezTo>
                    <a:pt x="21274" y="6665"/>
                    <a:pt x="21534" y="7222"/>
                    <a:pt x="21916" y="7386"/>
                  </a:cubicBezTo>
                  <a:cubicBezTo>
                    <a:pt x="22002" y="7422"/>
                    <a:pt x="22083" y="7438"/>
                    <a:pt x="22161" y="7438"/>
                  </a:cubicBezTo>
                  <a:cubicBezTo>
                    <a:pt x="22747" y="7438"/>
                    <a:pt x="23105" y="6504"/>
                    <a:pt x="23132" y="5806"/>
                  </a:cubicBezTo>
                  <a:cubicBezTo>
                    <a:pt x="23558" y="6262"/>
                    <a:pt x="24105" y="6627"/>
                    <a:pt x="24743" y="6809"/>
                  </a:cubicBezTo>
                  <a:cubicBezTo>
                    <a:pt x="24826" y="6826"/>
                    <a:pt x="24912" y="6834"/>
                    <a:pt x="25000" y="6834"/>
                  </a:cubicBezTo>
                  <a:cubicBezTo>
                    <a:pt x="25554" y="6834"/>
                    <a:pt x="26158" y="6509"/>
                    <a:pt x="26263" y="5958"/>
                  </a:cubicBezTo>
                  <a:cubicBezTo>
                    <a:pt x="26324" y="5593"/>
                    <a:pt x="26141" y="5198"/>
                    <a:pt x="26293" y="4864"/>
                  </a:cubicBezTo>
                  <a:cubicBezTo>
                    <a:pt x="26435" y="4510"/>
                    <a:pt x="26850" y="4376"/>
                    <a:pt x="27256" y="4376"/>
                  </a:cubicBezTo>
                  <a:cubicBezTo>
                    <a:pt x="27374" y="4376"/>
                    <a:pt x="27491" y="4387"/>
                    <a:pt x="27600" y="4408"/>
                  </a:cubicBezTo>
                  <a:cubicBezTo>
                    <a:pt x="27967" y="4499"/>
                    <a:pt x="28351" y="4643"/>
                    <a:pt x="28726" y="4643"/>
                  </a:cubicBezTo>
                  <a:cubicBezTo>
                    <a:pt x="28848" y="4643"/>
                    <a:pt x="28970" y="4628"/>
                    <a:pt x="29090" y="4590"/>
                  </a:cubicBezTo>
                  <a:cubicBezTo>
                    <a:pt x="29606" y="4377"/>
                    <a:pt x="29941" y="3861"/>
                    <a:pt x="29910" y="3283"/>
                  </a:cubicBezTo>
                  <a:cubicBezTo>
                    <a:pt x="24865" y="1125"/>
                    <a:pt x="19454" y="0"/>
                    <a:pt x="13953" y="0"/>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5" name="Google Shape;1185;p37"/>
            <p:cNvSpPr/>
            <p:nvPr/>
          </p:nvSpPr>
          <p:spPr>
            <a:xfrm>
              <a:off x="13349612" y="1886116"/>
              <a:ext cx="804000" cy="637250"/>
            </a:xfrm>
            <a:custGeom>
              <a:avLst/>
              <a:gdLst/>
              <a:ahLst/>
              <a:cxnLst/>
              <a:rect l="l" t="t" r="r" b="b"/>
              <a:pathLst>
                <a:path w="32160" h="25490" extrusionOk="0">
                  <a:moveTo>
                    <a:pt x="21511" y="1"/>
                  </a:moveTo>
                  <a:cubicBezTo>
                    <a:pt x="19503" y="1"/>
                    <a:pt x="17464" y="352"/>
                    <a:pt x="15563" y="892"/>
                  </a:cubicBezTo>
                  <a:cubicBezTo>
                    <a:pt x="8299" y="2928"/>
                    <a:pt x="1824" y="9038"/>
                    <a:pt x="487" y="16637"/>
                  </a:cubicBezTo>
                  <a:cubicBezTo>
                    <a:pt x="122" y="18734"/>
                    <a:pt x="1" y="20983"/>
                    <a:pt x="973" y="22898"/>
                  </a:cubicBezTo>
                  <a:cubicBezTo>
                    <a:pt x="1733" y="24370"/>
                    <a:pt x="3345" y="25489"/>
                    <a:pt x="4942" y="25489"/>
                  </a:cubicBezTo>
                  <a:cubicBezTo>
                    <a:pt x="5389" y="25489"/>
                    <a:pt x="5836" y="25401"/>
                    <a:pt x="6262" y="25208"/>
                  </a:cubicBezTo>
                  <a:cubicBezTo>
                    <a:pt x="7356" y="24752"/>
                    <a:pt x="8086" y="23719"/>
                    <a:pt x="8755" y="22746"/>
                  </a:cubicBezTo>
                  <a:cubicBezTo>
                    <a:pt x="10791" y="19798"/>
                    <a:pt x="13162" y="16424"/>
                    <a:pt x="16718" y="15269"/>
                  </a:cubicBezTo>
                  <a:cubicBezTo>
                    <a:pt x="20396" y="14114"/>
                    <a:pt x="24469" y="14691"/>
                    <a:pt x="28025" y="13020"/>
                  </a:cubicBezTo>
                  <a:cubicBezTo>
                    <a:pt x="29484" y="12351"/>
                    <a:pt x="30640" y="11135"/>
                    <a:pt x="31217" y="9646"/>
                  </a:cubicBezTo>
                  <a:cubicBezTo>
                    <a:pt x="32159" y="7275"/>
                    <a:pt x="31521" y="4570"/>
                    <a:pt x="29667" y="2837"/>
                  </a:cubicBezTo>
                  <a:cubicBezTo>
                    <a:pt x="27382" y="770"/>
                    <a:pt x="24480" y="1"/>
                    <a:pt x="21511" y="1"/>
                  </a:cubicBezTo>
                  <a:close/>
                </a:path>
              </a:pathLst>
            </a:custGeom>
            <a:solidFill>
              <a:srgbClr val="FFFFFF">
                <a:alpha val="31840"/>
              </a:srgbClr>
            </a:solidFill>
            <a:ln>
              <a:noFill/>
            </a:ln>
          </p:spPr>
          <p:txBody>
            <a:bodyPr spcFirstLastPara="1" wrap="square" lIns="91425" tIns="91425" rIns="91425" bIns="91425" anchor="ctr" anchorCtr="0">
              <a:noAutofit/>
            </a:bodyPr>
            <a:lstStyle/>
            <a:p>
              <a:pPr defTabSz="914378">
                <a:defRPr/>
              </a:pPr>
              <a:endParaRPr>
                <a:ea typeface="+mn-ea"/>
              </a:endParaRPr>
            </a:p>
          </p:txBody>
        </p:sp>
      </p:grpSp>
      <p:grpSp>
        <p:nvGrpSpPr>
          <p:cNvPr id="1186" name="Google Shape;1186;p37"/>
          <p:cNvGrpSpPr/>
          <p:nvPr/>
        </p:nvGrpSpPr>
        <p:grpSpPr>
          <a:xfrm rot="5213765">
            <a:off x="6556649" y="3534133"/>
            <a:ext cx="3012626" cy="3530995"/>
            <a:chOff x="9395708" y="-2591285"/>
            <a:chExt cx="2431070" cy="2849374"/>
          </a:xfrm>
        </p:grpSpPr>
        <p:sp>
          <p:nvSpPr>
            <p:cNvPr id="1187" name="Google Shape;1187;p37"/>
            <p:cNvSpPr/>
            <p:nvPr/>
          </p:nvSpPr>
          <p:spPr>
            <a:xfrm>
              <a:off x="10858250" y="-1271968"/>
              <a:ext cx="817995" cy="1530057"/>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8" name="Google Shape;1188;p37"/>
            <p:cNvSpPr/>
            <p:nvPr/>
          </p:nvSpPr>
          <p:spPr>
            <a:xfrm>
              <a:off x="10174225" y="-1747439"/>
              <a:ext cx="1086653" cy="1304872"/>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9" name="Google Shape;1189;p37"/>
            <p:cNvSpPr/>
            <p:nvPr/>
          </p:nvSpPr>
          <p:spPr>
            <a:xfrm>
              <a:off x="9732017" y="-1907158"/>
              <a:ext cx="1471694" cy="849276"/>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90" name="Google Shape;1190;p37"/>
            <p:cNvSpPr/>
            <p:nvPr/>
          </p:nvSpPr>
          <p:spPr>
            <a:xfrm>
              <a:off x="9796390" y="-2591285"/>
              <a:ext cx="997556" cy="987994"/>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91" name="Google Shape;1191;p37"/>
            <p:cNvSpPr/>
            <p:nvPr/>
          </p:nvSpPr>
          <p:spPr>
            <a:xfrm>
              <a:off x="9881492" y="-2546481"/>
              <a:ext cx="834592" cy="993492"/>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92" name="Google Shape;1192;p37"/>
            <p:cNvSpPr/>
            <p:nvPr/>
          </p:nvSpPr>
          <p:spPr>
            <a:xfrm>
              <a:off x="11255312" y="-1380975"/>
              <a:ext cx="281908" cy="365678"/>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93" name="Google Shape;1193;p37"/>
            <p:cNvSpPr/>
            <p:nvPr/>
          </p:nvSpPr>
          <p:spPr>
            <a:xfrm>
              <a:off x="11331603" y="-1121469"/>
              <a:ext cx="98625" cy="93469"/>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94" name="Google Shape;1194;p37"/>
            <p:cNvSpPr/>
            <p:nvPr/>
          </p:nvSpPr>
          <p:spPr>
            <a:xfrm>
              <a:off x="11379345" y="-1099101"/>
              <a:ext cx="447433" cy="219277"/>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95" name="Google Shape;1195;p37"/>
            <p:cNvSpPr/>
            <p:nvPr/>
          </p:nvSpPr>
          <p:spPr>
            <a:xfrm>
              <a:off x="11381428" y="-1099101"/>
              <a:ext cx="445350" cy="181132"/>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96" name="Google Shape;1196;p37"/>
            <p:cNvSpPr/>
            <p:nvPr/>
          </p:nvSpPr>
          <p:spPr>
            <a:xfrm>
              <a:off x="10552061" y="-2065785"/>
              <a:ext cx="417381" cy="488926"/>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97" name="Google Shape;1197;p37"/>
            <p:cNvSpPr/>
            <p:nvPr/>
          </p:nvSpPr>
          <p:spPr>
            <a:xfrm>
              <a:off x="10659565" y="-1446304"/>
              <a:ext cx="489916" cy="1008893"/>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98" name="Google Shape;1198;p37"/>
            <p:cNvSpPr/>
            <p:nvPr/>
          </p:nvSpPr>
          <p:spPr>
            <a:xfrm>
              <a:off x="10655843" y="-564039"/>
              <a:ext cx="114232" cy="122496"/>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99" name="Google Shape;1199;p37"/>
            <p:cNvSpPr/>
            <p:nvPr/>
          </p:nvSpPr>
          <p:spPr>
            <a:xfrm>
              <a:off x="10361060" y="-522547"/>
              <a:ext cx="402765" cy="548551"/>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00" name="Google Shape;1200;p37"/>
            <p:cNvSpPr/>
            <p:nvPr/>
          </p:nvSpPr>
          <p:spPr>
            <a:xfrm>
              <a:off x="10361060" y="-521488"/>
              <a:ext cx="378894" cy="543941"/>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01" name="Google Shape;1201;p37"/>
            <p:cNvSpPr/>
            <p:nvPr/>
          </p:nvSpPr>
          <p:spPr>
            <a:xfrm>
              <a:off x="11056525" y="-1102789"/>
              <a:ext cx="86195" cy="120447"/>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02" name="Google Shape;1202;p37"/>
            <p:cNvSpPr/>
            <p:nvPr/>
          </p:nvSpPr>
          <p:spPr>
            <a:xfrm>
              <a:off x="10561384" y="-1633207"/>
              <a:ext cx="137044" cy="59216"/>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03" name="Google Shape;1203;p37"/>
            <p:cNvSpPr/>
            <p:nvPr/>
          </p:nvSpPr>
          <p:spPr>
            <a:xfrm>
              <a:off x="10617458" y="-1816934"/>
              <a:ext cx="65431" cy="88278"/>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04" name="Google Shape;1204;p37"/>
            <p:cNvSpPr/>
            <p:nvPr/>
          </p:nvSpPr>
          <p:spPr>
            <a:xfrm>
              <a:off x="10879013" y="-1062287"/>
              <a:ext cx="381012" cy="82523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05" name="Google Shape;1205;p37"/>
            <p:cNvSpPr/>
            <p:nvPr/>
          </p:nvSpPr>
          <p:spPr>
            <a:xfrm>
              <a:off x="10880072" y="-1060204"/>
              <a:ext cx="222146" cy="823152"/>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06" name="Google Shape;1206;p37"/>
            <p:cNvSpPr/>
            <p:nvPr/>
          </p:nvSpPr>
          <p:spPr>
            <a:xfrm>
              <a:off x="10510535" y="-2459876"/>
              <a:ext cx="323879" cy="700075"/>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07" name="Google Shape;1207;p37"/>
            <p:cNvSpPr/>
            <p:nvPr/>
          </p:nvSpPr>
          <p:spPr>
            <a:xfrm>
              <a:off x="10660009" y="-2459876"/>
              <a:ext cx="174404" cy="697992"/>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08" name="Google Shape;1208;p37"/>
            <p:cNvSpPr/>
            <p:nvPr/>
          </p:nvSpPr>
          <p:spPr>
            <a:xfrm>
              <a:off x="9994630" y="-1846201"/>
              <a:ext cx="619720" cy="286894"/>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09" name="Google Shape;1209;p37"/>
            <p:cNvSpPr/>
            <p:nvPr/>
          </p:nvSpPr>
          <p:spPr>
            <a:xfrm>
              <a:off x="9994630" y="-1784765"/>
              <a:ext cx="617671" cy="225492"/>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10" name="Google Shape;1210;p37"/>
            <p:cNvSpPr/>
            <p:nvPr/>
          </p:nvSpPr>
          <p:spPr>
            <a:xfrm>
              <a:off x="10219542" y="-1494524"/>
              <a:ext cx="883768" cy="791836"/>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11" name="Google Shape;1211;p37"/>
            <p:cNvSpPr/>
            <p:nvPr/>
          </p:nvSpPr>
          <p:spPr>
            <a:xfrm>
              <a:off x="10018911" y="-1466282"/>
              <a:ext cx="1009406" cy="213028"/>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12" name="Google Shape;1212;p37"/>
            <p:cNvSpPr/>
            <p:nvPr/>
          </p:nvSpPr>
          <p:spPr>
            <a:xfrm>
              <a:off x="9840170" y="-1470175"/>
              <a:ext cx="1279157" cy="536462"/>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13" name="Google Shape;1213;p37"/>
            <p:cNvSpPr/>
            <p:nvPr/>
          </p:nvSpPr>
          <p:spPr>
            <a:xfrm>
              <a:off x="9729934" y="-812139"/>
              <a:ext cx="577169" cy="649465"/>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14" name="Google Shape;1214;p37"/>
            <p:cNvSpPr/>
            <p:nvPr/>
          </p:nvSpPr>
          <p:spPr>
            <a:xfrm>
              <a:off x="9730992" y="-812139"/>
              <a:ext cx="561597" cy="640483"/>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15" name="Google Shape;1215;p37"/>
            <p:cNvSpPr/>
            <p:nvPr/>
          </p:nvSpPr>
          <p:spPr>
            <a:xfrm>
              <a:off x="9452807" y="-1092510"/>
              <a:ext cx="645674" cy="25592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16" name="Google Shape;1216;p37"/>
            <p:cNvSpPr/>
            <p:nvPr/>
          </p:nvSpPr>
          <p:spPr>
            <a:xfrm>
              <a:off x="9452807" y="-959530"/>
              <a:ext cx="644615" cy="12294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17" name="Google Shape;1217;p37"/>
            <p:cNvSpPr/>
            <p:nvPr/>
          </p:nvSpPr>
          <p:spPr>
            <a:xfrm>
              <a:off x="9395708" y="-1635973"/>
              <a:ext cx="794124" cy="373191"/>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218" name="Google Shape;1218;p37"/>
            <p:cNvSpPr/>
            <p:nvPr/>
          </p:nvSpPr>
          <p:spPr>
            <a:xfrm>
              <a:off x="9395708" y="-1561595"/>
              <a:ext cx="792041" cy="297959"/>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grpSp>
      <p:pic>
        <p:nvPicPr>
          <p:cNvPr id="105" name="Picture 104">
            <a:extLst>
              <a:ext uri="{FF2B5EF4-FFF2-40B4-BE49-F238E27FC236}">
                <a16:creationId xmlns:a16="http://schemas.microsoft.com/office/drawing/2014/main" id="{C2954C0F-E1E2-7963-D944-FF986F9699FE}"/>
              </a:ext>
            </a:extLst>
          </p:cNvPr>
          <p:cNvPicPr>
            <a:picLocks noChangeAspect="1"/>
          </p:cNvPicPr>
          <p:nvPr/>
        </p:nvPicPr>
        <p:blipFill>
          <a:blip r:embed="rId3"/>
          <a:stretch>
            <a:fillRect/>
          </a:stretch>
        </p:blipFill>
        <p:spPr>
          <a:xfrm>
            <a:off x="0" y="0"/>
            <a:ext cx="1959371" cy="3175124"/>
          </a:xfrm>
          <a:prstGeom prst="rect">
            <a:avLst/>
          </a:prstGeom>
        </p:spPr>
      </p:pic>
    </p:spTree>
    <p:extLst>
      <p:ext uri="{BB962C8B-B14F-4D97-AF65-F5344CB8AC3E}">
        <p14:creationId xmlns:p14="http://schemas.microsoft.com/office/powerpoint/2010/main" val="38250105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15"/>
        <p:cNvGrpSpPr/>
        <p:nvPr/>
      </p:nvGrpSpPr>
      <p:grpSpPr>
        <a:xfrm>
          <a:off x="0" y="0"/>
          <a:ext cx="0" cy="0"/>
          <a:chOff x="0" y="0"/>
          <a:chExt cx="0" cy="0"/>
        </a:xfrm>
      </p:grpSpPr>
      <p:sp>
        <p:nvSpPr>
          <p:cNvPr id="1116" name="Google Shape;1116;p37"/>
          <p:cNvSpPr txBox="1">
            <a:spLocks noGrp="1"/>
          </p:cNvSpPr>
          <p:nvPr>
            <p:ph type="title"/>
          </p:nvPr>
        </p:nvSpPr>
        <p:spPr>
          <a:xfrm>
            <a:off x="3582817" y="0"/>
            <a:ext cx="4360200" cy="531900"/>
          </a:xfrm>
          <a:prstGeom prst="rect">
            <a:avLst/>
          </a:prstGeom>
        </p:spPr>
        <p:txBody>
          <a:bodyPr spcFirstLastPara="1" wrap="square" lIns="91425" tIns="91425" rIns="91425" bIns="91425" anchor="ctr" anchorCtr="0">
            <a:noAutofit/>
          </a:bodyPr>
          <a:lstStyle/>
          <a:p>
            <a:r>
              <a:rPr lang="en-US" sz="3300">
                <a:solidFill>
                  <a:srgbClr val="FF0000"/>
                </a:solidFill>
                <a:latin typeface="#9Slide03 Bebas Neue Bold" panose="020B0606020202050201" pitchFamily="34" charset="0"/>
              </a:rPr>
              <a:t>KIẾN TRÚC-ĐIÊU KHẮC</a:t>
            </a:r>
            <a:endParaRPr sz="3300" dirty="0">
              <a:solidFill>
                <a:srgbClr val="FF0000"/>
              </a:solidFill>
              <a:latin typeface="#9Slide03 Bebas Neue Bold" panose="020B0606020202050201" pitchFamily="34" charset="0"/>
            </a:endParaRPr>
          </a:p>
        </p:txBody>
      </p:sp>
      <p:sp>
        <p:nvSpPr>
          <p:cNvPr id="1117" name="Google Shape;1117;p37"/>
          <p:cNvSpPr txBox="1">
            <a:spLocks noGrp="1"/>
          </p:cNvSpPr>
          <p:nvPr>
            <p:ph type="subTitle" idx="1"/>
          </p:nvPr>
        </p:nvSpPr>
        <p:spPr>
          <a:xfrm>
            <a:off x="2574758" y="595024"/>
            <a:ext cx="6569242" cy="1785900"/>
          </a:xfrm>
          <a:prstGeom prst="rect">
            <a:avLst/>
          </a:prstGeom>
        </p:spPr>
        <p:txBody>
          <a:bodyPr spcFirstLastPara="1" wrap="square" lIns="91425" tIns="91425" rIns="91425" bIns="91425" anchor="ctr" anchorCtr="0">
            <a:noAutofit/>
          </a:bodyPr>
          <a:lstStyle/>
          <a:p>
            <a:pPr algn="just"/>
            <a:r>
              <a:rPr lang="en-US" sz="2000">
                <a:effectLst/>
                <a:latin typeface="#9Slide03 Arima Madurai Black" panose="00000A00000000000000" pitchFamily="2" charset="0"/>
                <a:ea typeface="Times New Roman" panose="02020603050405020304" pitchFamily="18" charset="0"/>
                <a:cs typeface="#9Slide03 Arima Madurai Black" panose="00000A00000000000000" pitchFamily="2" charset="0"/>
              </a:rPr>
              <a:t>      </a:t>
            </a:r>
            <a:r>
              <a:rPr lang="en-US" sz="2000">
                <a:effectLst/>
                <a:latin typeface="#9Slide03 Arima Madurai Bold" panose="00000800000000000000" pitchFamily="2" charset="0"/>
                <a:ea typeface="Times New Roman" panose="02020603050405020304" pitchFamily="18" charset="0"/>
                <a:cs typeface="#9Slide03 Arima Madurai Bold" panose="00000800000000000000" pitchFamily="2" charset="0"/>
              </a:rPr>
              <a:t>Theo truyền thuyết của người Chăm, tháp Pô-klong Ga-rai được Chế Mân cho xây dựng để thờ Pô-klong Ga-rai - vị vua có nhiều công trạng đối với người Chăm trong việc chống giặc ngoại xâm, khai mương, đắp đập làm cho ruộng đồng tươi tốt,... </a:t>
            </a:r>
            <a:r>
              <a:rPr lang="vi-VN" sz="2000">
                <a:latin typeface="#9Slide03 Arima Madurai Bold" panose="00000800000000000000" pitchFamily="2" charset="0"/>
                <a:ea typeface="Times New Roman" panose="02020603050405020304" pitchFamily="18" charset="0"/>
                <a:cs typeface="#9Slide03 Arima Madurai Bold" panose="00000800000000000000" pitchFamily="2" charset="0"/>
              </a:rPr>
              <a:t>Chính vì lẽ đó mà ông đã được người Chăm coi như </a:t>
            </a:r>
            <a:endParaRPr dirty="0">
              <a:latin typeface="#9Slide03 Arima Madurai ExtraBo" panose="00000900000000000000" pitchFamily="2" charset="0"/>
              <a:cs typeface="#9Slide03 Arima Madurai ExtraBo" panose="00000900000000000000" pitchFamily="2" charset="0"/>
            </a:endParaRPr>
          </a:p>
        </p:txBody>
      </p:sp>
      <p:pic>
        <p:nvPicPr>
          <p:cNvPr id="106" name="Picture 105">
            <a:extLst>
              <a:ext uri="{FF2B5EF4-FFF2-40B4-BE49-F238E27FC236}">
                <a16:creationId xmlns:a16="http://schemas.microsoft.com/office/drawing/2014/main" id="{3BC4E3AD-2D41-6EE4-1D02-99F7E9585AD4}"/>
              </a:ext>
            </a:extLst>
          </p:cNvPr>
          <p:cNvPicPr>
            <a:picLocks noChangeAspect="1"/>
          </p:cNvPicPr>
          <p:nvPr/>
        </p:nvPicPr>
        <p:blipFill>
          <a:blip r:embed="rId3"/>
          <a:stretch>
            <a:fillRect/>
          </a:stretch>
        </p:blipFill>
        <p:spPr>
          <a:xfrm>
            <a:off x="0" y="0"/>
            <a:ext cx="3008795" cy="2380923"/>
          </a:xfrm>
          <a:prstGeom prst="rect">
            <a:avLst/>
          </a:prstGeom>
        </p:spPr>
      </p:pic>
      <p:sp>
        <p:nvSpPr>
          <p:cNvPr id="109" name="Google Shape;1117;p37">
            <a:extLst>
              <a:ext uri="{FF2B5EF4-FFF2-40B4-BE49-F238E27FC236}">
                <a16:creationId xmlns:a16="http://schemas.microsoft.com/office/drawing/2014/main" id="{000F01A9-39E0-7C93-82CF-5E452D0E0AC6}"/>
              </a:ext>
            </a:extLst>
          </p:cNvPr>
          <p:cNvSpPr txBox="1">
            <a:spLocks/>
          </p:cNvSpPr>
          <p:nvPr/>
        </p:nvSpPr>
        <p:spPr>
          <a:xfrm>
            <a:off x="-457200" y="2744671"/>
            <a:ext cx="9601199" cy="17859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lt2"/>
              </a:buClr>
              <a:buSzPts val="3000"/>
              <a:buFont typeface="Oxygen"/>
              <a:buNone/>
              <a:defRPr sz="2300" b="0" i="0" u="none" strike="noStrike" cap="none">
                <a:solidFill>
                  <a:schemeClr val="lt2"/>
                </a:solidFill>
                <a:latin typeface="Oxygen"/>
                <a:ea typeface="Oxygen"/>
                <a:cs typeface="Oxygen"/>
                <a:sym typeface="Oxygen"/>
              </a:defRPr>
            </a:lvl1pPr>
            <a:lvl2pPr marL="914400" marR="0" lvl="1" indent="-317500" algn="ctr" rtl="0">
              <a:lnSpc>
                <a:spcPct val="100000"/>
              </a:lnSpc>
              <a:spcBef>
                <a:spcPts val="0"/>
              </a:spcBef>
              <a:spcAft>
                <a:spcPts val="0"/>
              </a:spcAft>
              <a:buClr>
                <a:schemeClr val="lt2"/>
              </a:buClr>
              <a:buSzPts val="3000"/>
              <a:buFont typeface="Oxygen"/>
              <a:buNone/>
              <a:defRPr sz="3000" b="0" i="0" u="none" strike="noStrike" cap="none">
                <a:solidFill>
                  <a:schemeClr val="lt2"/>
                </a:solidFill>
                <a:latin typeface="Oxygen"/>
                <a:ea typeface="Oxygen"/>
                <a:cs typeface="Oxygen"/>
                <a:sym typeface="Oxygen"/>
              </a:defRPr>
            </a:lvl2pPr>
            <a:lvl3pPr marL="1371600" marR="0" lvl="2" indent="-317500" algn="ctr" rtl="0">
              <a:lnSpc>
                <a:spcPct val="100000"/>
              </a:lnSpc>
              <a:spcBef>
                <a:spcPts val="0"/>
              </a:spcBef>
              <a:spcAft>
                <a:spcPts val="0"/>
              </a:spcAft>
              <a:buClr>
                <a:schemeClr val="lt2"/>
              </a:buClr>
              <a:buSzPts val="3000"/>
              <a:buFont typeface="Oxygen"/>
              <a:buNone/>
              <a:defRPr sz="3000" b="0" i="0" u="none" strike="noStrike" cap="none">
                <a:solidFill>
                  <a:schemeClr val="lt2"/>
                </a:solidFill>
                <a:latin typeface="Oxygen"/>
                <a:ea typeface="Oxygen"/>
                <a:cs typeface="Oxygen"/>
                <a:sym typeface="Oxygen"/>
              </a:defRPr>
            </a:lvl3pPr>
            <a:lvl4pPr marL="1828800" marR="0" lvl="3" indent="-317500" algn="ctr" rtl="0">
              <a:lnSpc>
                <a:spcPct val="100000"/>
              </a:lnSpc>
              <a:spcBef>
                <a:spcPts val="0"/>
              </a:spcBef>
              <a:spcAft>
                <a:spcPts val="0"/>
              </a:spcAft>
              <a:buClr>
                <a:schemeClr val="lt2"/>
              </a:buClr>
              <a:buSzPts val="3000"/>
              <a:buFont typeface="Oxygen"/>
              <a:buNone/>
              <a:defRPr sz="3000" b="0" i="0" u="none" strike="noStrike" cap="none">
                <a:solidFill>
                  <a:schemeClr val="lt2"/>
                </a:solidFill>
                <a:latin typeface="Oxygen"/>
                <a:ea typeface="Oxygen"/>
                <a:cs typeface="Oxygen"/>
                <a:sym typeface="Oxygen"/>
              </a:defRPr>
            </a:lvl4pPr>
            <a:lvl5pPr marL="2286000" marR="0" lvl="4" indent="-317500" algn="ctr" rtl="0">
              <a:lnSpc>
                <a:spcPct val="100000"/>
              </a:lnSpc>
              <a:spcBef>
                <a:spcPts val="0"/>
              </a:spcBef>
              <a:spcAft>
                <a:spcPts val="0"/>
              </a:spcAft>
              <a:buClr>
                <a:schemeClr val="lt2"/>
              </a:buClr>
              <a:buSzPts val="3000"/>
              <a:buFont typeface="Oxygen"/>
              <a:buNone/>
              <a:defRPr sz="3000" b="0" i="0" u="none" strike="noStrike" cap="none">
                <a:solidFill>
                  <a:schemeClr val="lt2"/>
                </a:solidFill>
                <a:latin typeface="Oxygen"/>
                <a:ea typeface="Oxygen"/>
                <a:cs typeface="Oxygen"/>
                <a:sym typeface="Oxygen"/>
              </a:defRPr>
            </a:lvl5pPr>
            <a:lvl6pPr marL="2743200" marR="0" lvl="5" indent="-317500" algn="ctr" rtl="0">
              <a:lnSpc>
                <a:spcPct val="100000"/>
              </a:lnSpc>
              <a:spcBef>
                <a:spcPts val="0"/>
              </a:spcBef>
              <a:spcAft>
                <a:spcPts val="0"/>
              </a:spcAft>
              <a:buClr>
                <a:schemeClr val="lt2"/>
              </a:buClr>
              <a:buSzPts val="3000"/>
              <a:buFont typeface="Oxygen"/>
              <a:buNone/>
              <a:defRPr sz="3000" b="0" i="0" u="none" strike="noStrike" cap="none">
                <a:solidFill>
                  <a:schemeClr val="lt2"/>
                </a:solidFill>
                <a:latin typeface="Oxygen"/>
                <a:ea typeface="Oxygen"/>
                <a:cs typeface="Oxygen"/>
                <a:sym typeface="Oxygen"/>
              </a:defRPr>
            </a:lvl6pPr>
            <a:lvl7pPr marL="3200400" marR="0" lvl="6" indent="-317500" algn="ctr" rtl="0">
              <a:lnSpc>
                <a:spcPct val="100000"/>
              </a:lnSpc>
              <a:spcBef>
                <a:spcPts val="0"/>
              </a:spcBef>
              <a:spcAft>
                <a:spcPts val="0"/>
              </a:spcAft>
              <a:buClr>
                <a:schemeClr val="lt2"/>
              </a:buClr>
              <a:buSzPts val="3000"/>
              <a:buFont typeface="Oxygen"/>
              <a:buNone/>
              <a:defRPr sz="3000" b="0" i="0" u="none" strike="noStrike" cap="none">
                <a:solidFill>
                  <a:schemeClr val="lt2"/>
                </a:solidFill>
                <a:latin typeface="Oxygen"/>
                <a:ea typeface="Oxygen"/>
                <a:cs typeface="Oxygen"/>
                <a:sym typeface="Oxygen"/>
              </a:defRPr>
            </a:lvl7pPr>
            <a:lvl8pPr marL="3657600" marR="0" lvl="7" indent="-317500" algn="ctr" rtl="0">
              <a:lnSpc>
                <a:spcPct val="100000"/>
              </a:lnSpc>
              <a:spcBef>
                <a:spcPts val="0"/>
              </a:spcBef>
              <a:spcAft>
                <a:spcPts val="0"/>
              </a:spcAft>
              <a:buClr>
                <a:schemeClr val="lt2"/>
              </a:buClr>
              <a:buSzPts val="3000"/>
              <a:buFont typeface="Oxygen"/>
              <a:buNone/>
              <a:defRPr sz="3000" b="0" i="0" u="none" strike="noStrike" cap="none">
                <a:solidFill>
                  <a:schemeClr val="lt2"/>
                </a:solidFill>
                <a:latin typeface="Oxygen"/>
                <a:ea typeface="Oxygen"/>
                <a:cs typeface="Oxygen"/>
                <a:sym typeface="Oxygen"/>
              </a:defRPr>
            </a:lvl8pPr>
            <a:lvl9pPr marL="4114800" marR="0" lvl="8" indent="-317500" algn="ctr" rtl="0">
              <a:lnSpc>
                <a:spcPct val="100000"/>
              </a:lnSpc>
              <a:spcBef>
                <a:spcPts val="0"/>
              </a:spcBef>
              <a:spcAft>
                <a:spcPts val="0"/>
              </a:spcAft>
              <a:buClr>
                <a:schemeClr val="lt2"/>
              </a:buClr>
              <a:buSzPts val="3000"/>
              <a:buFont typeface="Oxygen"/>
              <a:buNone/>
              <a:defRPr sz="3000" b="0" i="0" u="none" strike="noStrike" cap="none">
                <a:solidFill>
                  <a:schemeClr val="lt2"/>
                </a:solidFill>
                <a:latin typeface="Oxygen"/>
                <a:ea typeface="Oxygen"/>
                <a:cs typeface="Oxygen"/>
                <a:sym typeface="Oxygen"/>
              </a:defRPr>
            </a:lvl9pPr>
          </a:lstStyle>
          <a:p>
            <a:pPr algn="just"/>
            <a:r>
              <a:rPr lang="en-US" sz="2000">
                <a:latin typeface="#9Slide03 Arima Madurai Bold" panose="00000800000000000000" pitchFamily="2" charset="0"/>
                <a:ea typeface="Times New Roman" panose="02020603050405020304" pitchFamily="18" charset="0"/>
                <a:cs typeface="#9Slide03 Arima Madurai Bold" panose="00000800000000000000" pitchFamily="2" charset="0"/>
              </a:rPr>
              <a:t>       </a:t>
            </a:r>
            <a:r>
              <a:rPr lang="vi-VN" sz="2000">
                <a:latin typeface="#9Slide03 Arima Madurai Bold" panose="00000800000000000000" pitchFamily="2" charset="0"/>
                <a:ea typeface="Times New Roman" panose="02020603050405020304" pitchFamily="18" charset="0"/>
                <a:cs typeface="#9Slide03 Arima Madurai Bold" panose="00000800000000000000" pitchFamily="2" charset="0"/>
              </a:rPr>
              <a:t>một vị vua - tối thượng thần (Shi-va) và được thờ phụng trong tháp đến nay. Trong phạm vi di tích hiện nay, ngoài các hạng mục sân, vườn, tường rào, đường nội bộ, cổng (cổng vào di tích và cổng phía đông), tổ hợp công trình phục vụ du lịch - văn hoá, kiến trúc phụ trợ, miếu thờ, phế tích kiến trúc,... còn ba kiến trúc gốc tương đối hoàn chỉnh, gồm tháp trung tâm (Ka-lan), tháp cổng (Gô-pu-ra) và tháp nhà. Với những giá trị đặc biệt tiêu biểu, di tích kiến trúc nghệ thuật này được công nhận là Di tích quốc gia đặc biệt năm 2016. </a:t>
            </a:r>
          </a:p>
          <a:p>
            <a:pPr marL="0" indent="0" algn="just"/>
            <a:endParaRPr lang="vi-VN" dirty="0">
              <a:latin typeface="#9Slide03 Arima Madurai ExtraBo" panose="00000900000000000000" pitchFamily="2" charset="0"/>
              <a:cs typeface="#9Slide03 Arima Madurai ExtraBo" panose="00000900000000000000" pitchFamily="2" charset="0"/>
            </a:endParaRPr>
          </a:p>
        </p:txBody>
      </p:sp>
    </p:spTree>
    <p:extLst>
      <p:ext uri="{BB962C8B-B14F-4D97-AF65-F5344CB8AC3E}">
        <p14:creationId xmlns:p14="http://schemas.microsoft.com/office/powerpoint/2010/main" val="25226495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115"/>
        <p:cNvGrpSpPr/>
        <p:nvPr/>
      </p:nvGrpSpPr>
      <p:grpSpPr>
        <a:xfrm>
          <a:off x="0" y="0"/>
          <a:ext cx="0" cy="0"/>
          <a:chOff x="0" y="0"/>
          <a:chExt cx="0" cy="0"/>
        </a:xfrm>
      </p:grpSpPr>
      <p:sp>
        <p:nvSpPr>
          <p:cNvPr id="1116" name="Google Shape;1116;p37"/>
          <p:cNvSpPr txBox="1">
            <a:spLocks noGrp="1"/>
          </p:cNvSpPr>
          <p:nvPr>
            <p:ph type="title"/>
          </p:nvPr>
        </p:nvSpPr>
        <p:spPr>
          <a:xfrm>
            <a:off x="3161921" y="95248"/>
            <a:ext cx="4360200" cy="531900"/>
          </a:xfrm>
          <a:prstGeom prst="rect">
            <a:avLst/>
          </a:prstGeom>
        </p:spPr>
        <p:txBody>
          <a:bodyPr spcFirstLastPara="1" wrap="square" lIns="91425" tIns="91425" rIns="91425" bIns="91425" anchor="ctr" anchorCtr="0">
            <a:noAutofit/>
          </a:bodyPr>
          <a:lstStyle/>
          <a:p>
            <a:r>
              <a:rPr lang="en-US" sz="3200">
                <a:solidFill>
                  <a:srgbClr val="FF0000"/>
                </a:solidFill>
                <a:latin typeface="#9Slide03 Bebas Neue Bold" panose="020B0606020202050201" pitchFamily="34" charset="0"/>
              </a:rPr>
              <a:t>KIẾN TRÚC-ĐIÊU KHẮC</a:t>
            </a:r>
            <a:endParaRPr sz="3000" dirty="0">
              <a:solidFill>
                <a:srgbClr val="FF0000"/>
              </a:solidFill>
              <a:latin typeface="Algerian" panose="04020705040A02060702" pitchFamily="82" charset="0"/>
            </a:endParaRPr>
          </a:p>
        </p:txBody>
      </p:sp>
      <p:sp>
        <p:nvSpPr>
          <p:cNvPr id="1117" name="Google Shape;1117;p37"/>
          <p:cNvSpPr txBox="1">
            <a:spLocks noGrp="1"/>
          </p:cNvSpPr>
          <p:nvPr>
            <p:ph type="subTitle" idx="1"/>
          </p:nvPr>
        </p:nvSpPr>
        <p:spPr>
          <a:xfrm>
            <a:off x="1652260" y="1936812"/>
            <a:ext cx="7419548" cy="1785900"/>
          </a:xfrm>
          <a:prstGeom prst="rect">
            <a:avLst/>
          </a:prstGeom>
        </p:spPr>
        <p:txBody>
          <a:bodyPr spcFirstLastPara="1" wrap="square" lIns="91425" tIns="91425" rIns="91425" bIns="91425" anchor="ctr" anchorCtr="0">
            <a:noAutofit/>
          </a:bodyPr>
          <a:lstStyle/>
          <a:p>
            <a:pPr algn="just"/>
            <a:r>
              <a:rPr lang="en-US" sz="2000">
                <a:effectLst/>
                <a:latin typeface="#9Slide03 AllRoundGothic" panose="020B0703020202020104" pitchFamily="34" charset="0"/>
                <a:ea typeface="Times New Roman" panose="02020603050405020304" pitchFamily="18" charset="0"/>
              </a:rPr>
              <a:t>     </a:t>
            </a:r>
            <a:r>
              <a:rPr lang="en-US" sz="2000">
                <a:effectLst/>
                <a:latin typeface="Times New Roman" panose="02020603050405020304" pitchFamily="18" charset="0"/>
                <a:ea typeface="Times New Roman" panose="02020603050405020304" pitchFamily="18" charset="0"/>
              </a:rPr>
              <a:t>Phù điêu có niên đại thế kỉ XII, được phát hiện vào năm 1988 tại phế tích tháp Châu Thành (nay thuộc khu vực Châu Thành, thị xã An Nhơn, tỉnh Bình Định) trong quá trình người dân khai thác đất tại đây. Hiện nay, phù điêu được trưng bày ở Bảo tàng tỉnh Bình Định và đã được công nhận Bảo vật quốc gia năm 2020. Phù điêu này có chất liệu đá sa thạch, cao 80 cm, rộng 60 cm, dày 26 cm, trọng lượng khoảng 200 kg. Phù điêu trang trí một mặt chính diện, mặt sau lưng để trơn. Hình tượng thể hiện ở mặt chính là một vị nữ thần, được khắc tạc nổi trong một hình vòm cung đầu nhọn hình lá nhĩ. Vị nữ thần có ba đầu, bốn tay, thân mình uốn vặn trong tư thế múa, ngồi trên một toà sen, khuôn mặt nữ thần rất thanh tú. Phù điêu thể hiện trình độ kiến trúc - chạm khắc tinh xảo và đời sống tinh thần phong phú của người Chăm xưa</a:t>
            </a:r>
          </a:p>
          <a:p>
            <a:pPr algn="just">
              <a:lnSpc>
                <a:spcPct val="150000"/>
              </a:lnSpc>
            </a:pPr>
            <a:endParaRPr lang="en-US" sz="2000">
              <a:effectLst/>
              <a:latin typeface="#9Slide03 Arima Madurai Black" panose="00000A00000000000000" pitchFamily="2" charset="0"/>
              <a:ea typeface="Times New Roman" panose="02020603050405020304" pitchFamily="18" charset="0"/>
              <a:cs typeface="#9Slide03 Arima Madurai Black" panose="00000A00000000000000" pitchFamily="2" charset="0"/>
            </a:endParaRPr>
          </a:p>
        </p:txBody>
      </p:sp>
      <p:grpSp>
        <p:nvGrpSpPr>
          <p:cNvPr id="1118" name="Google Shape;1118;p37"/>
          <p:cNvGrpSpPr/>
          <p:nvPr/>
        </p:nvGrpSpPr>
        <p:grpSpPr>
          <a:xfrm>
            <a:off x="-2664174" y="3181761"/>
            <a:ext cx="4703284" cy="3598898"/>
            <a:chOff x="12584275" y="1481900"/>
            <a:chExt cx="3443100" cy="2634625"/>
          </a:xfrm>
        </p:grpSpPr>
        <p:sp>
          <p:nvSpPr>
            <p:cNvPr id="1119" name="Google Shape;1119;p37"/>
            <p:cNvSpPr/>
            <p:nvPr/>
          </p:nvSpPr>
          <p:spPr>
            <a:xfrm>
              <a:off x="14918000" y="1614875"/>
              <a:ext cx="833525" cy="878075"/>
            </a:xfrm>
            <a:custGeom>
              <a:avLst/>
              <a:gdLst/>
              <a:ahLst/>
              <a:cxnLst/>
              <a:rect l="l" t="t" r="r" b="b"/>
              <a:pathLst>
                <a:path w="33341" h="35123" extrusionOk="0">
                  <a:moveTo>
                    <a:pt x="20483" y="22131"/>
                  </a:moveTo>
                  <a:cubicBezTo>
                    <a:pt x="20483" y="22132"/>
                    <a:pt x="20483" y="22133"/>
                    <a:pt x="20483" y="22134"/>
                  </a:cubicBezTo>
                  <a:lnTo>
                    <a:pt x="20483" y="22134"/>
                  </a:lnTo>
                  <a:cubicBezTo>
                    <a:pt x="20484" y="22133"/>
                    <a:pt x="20484" y="22132"/>
                    <a:pt x="20483" y="22131"/>
                  </a:cubicBezTo>
                  <a:close/>
                  <a:moveTo>
                    <a:pt x="15863" y="27724"/>
                  </a:moveTo>
                  <a:lnTo>
                    <a:pt x="15863" y="27724"/>
                  </a:lnTo>
                  <a:cubicBezTo>
                    <a:pt x="15863" y="27725"/>
                    <a:pt x="15863" y="27726"/>
                    <a:pt x="15863" y="27727"/>
                  </a:cubicBezTo>
                  <a:lnTo>
                    <a:pt x="15863" y="27727"/>
                  </a:lnTo>
                  <a:cubicBezTo>
                    <a:pt x="15863" y="27726"/>
                    <a:pt x="15864" y="27725"/>
                    <a:pt x="15863" y="27724"/>
                  </a:cubicBezTo>
                  <a:close/>
                  <a:moveTo>
                    <a:pt x="22390" y="1"/>
                  </a:moveTo>
                  <a:cubicBezTo>
                    <a:pt x="22176" y="1"/>
                    <a:pt x="18347" y="2625"/>
                    <a:pt x="17839" y="6629"/>
                  </a:cubicBezTo>
                  <a:cubicBezTo>
                    <a:pt x="17626" y="8666"/>
                    <a:pt x="17535" y="10702"/>
                    <a:pt x="17596" y="12709"/>
                  </a:cubicBezTo>
                  <a:lnTo>
                    <a:pt x="17596" y="13438"/>
                  </a:lnTo>
                  <a:lnTo>
                    <a:pt x="17596" y="13712"/>
                  </a:lnTo>
                  <a:cubicBezTo>
                    <a:pt x="16653" y="14593"/>
                    <a:pt x="15742" y="15535"/>
                    <a:pt x="14830" y="16478"/>
                  </a:cubicBezTo>
                  <a:cubicBezTo>
                    <a:pt x="14343" y="16994"/>
                    <a:pt x="13857" y="17541"/>
                    <a:pt x="13371" y="18058"/>
                  </a:cubicBezTo>
                  <a:cubicBezTo>
                    <a:pt x="14374" y="16478"/>
                    <a:pt x="14921" y="14684"/>
                    <a:pt x="15012" y="12830"/>
                  </a:cubicBezTo>
                  <a:cubicBezTo>
                    <a:pt x="15103" y="8836"/>
                    <a:pt x="15194" y="5474"/>
                    <a:pt x="15314" y="5474"/>
                  </a:cubicBezTo>
                  <a:cubicBezTo>
                    <a:pt x="15315" y="5474"/>
                    <a:pt x="15315" y="5474"/>
                    <a:pt x="15316" y="5474"/>
                  </a:cubicBezTo>
                  <a:cubicBezTo>
                    <a:pt x="15315" y="5474"/>
                    <a:pt x="15313" y="5473"/>
                    <a:pt x="15311" y="5473"/>
                  </a:cubicBezTo>
                  <a:cubicBezTo>
                    <a:pt x="15123" y="5473"/>
                    <a:pt x="11577" y="8464"/>
                    <a:pt x="11547" y="12526"/>
                  </a:cubicBezTo>
                  <a:cubicBezTo>
                    <a:pt x="11547" y="14593"/>
                    <a:pt x="11669" y="16630"/>
                    <a:pt x="11972" y="18666"/>
                  </a:cubicBezTo>
                  <a:cubicBezTo>
                    <a:pt x="12003" y="18940"/>
                    <a:pt x="12033" y="19183"/>
                    <a:pt x="12033" y="19365"/>
                  </a:cubicBezTo>
                  <a:lnTo>
                    <a:pt x="12064" y="19578"/>
                  </a:lnTo>
                  <a:lnTo>
                    <a:pt x="12064" y="19608"/>
                  </a:lnTo>
                  <a:cubicBezTo>
                    <a:pt x="10696" y="21250"/>
                    <a:pt x="9389" y="22921"/>
                    <a:pt x="8173" y="24624"/>
                  </a:cubicBezTo>
                  <a:cubicBezTo>
                    <a:pt x="8933" y="22982"/>
                    <a:pt x="9267" y="21128"/>
                    <a:pt x="9146" y="19304"/>
                  </a:cubicBezTo>
                  <a:cubicBezTo>
                    <a:pt x="8781" y="15323"/>
                    <a:pt x="8477" y="11949"/>
                    <a:pt x="8599" y="11949"/>
                  </a:cubicBezTo>
                  <a:cubicBezTo>
                    <a:pt x="8598" y="11948"/>
                    <a:pt x="8597" y="11948"/>
                    <a:pt x="8597" y="11948"/>
                  </a:cubicBezTo>
                  <a:cubicBezTo>
                    <a:pt x="8448" y="11948"/>
                    <a:pt x="5257" y="15310"/>
                    <a:pt x="5681" y="19396"/>
                  </a:cubicBezTo>
                  <a:cubicBezTo>
                    <a:pt x="5893" y="21432"/>
                    <a:pt x="6258" y="23469"/>
                    <a:pt x="6775" y="25444"/>
                  </a:cubicBezTo>
                  <a:cubicBezTo>
                    <a:pt x="6836" y="25748"/>
                    <a:pt x="6896" y="25991"/>
                    <a:pt x="6927" y="26174"/>
                  </a:cubicBezTo>
                  <a:lnTo>
                    <a:pt x="6988" y="26356"/>
                  </a:lnTo>
                  <a:cubicBezTo>
                    <a:pt x="6653" y="26812"/>
                    <a:pt x="6349" y="27298"/>
                    <a:pt x="6045" y="27785"/>
                  </a:cubicBezTo>
                  <a:cubicBezTo>
                    <a:pt x="5377" y="28879"/>
                    <a:pt x="4708" y="30004"/>
                    <a:pt x="4070" y="31159"/>
                  </a:cubicBezTo>
                  <a:lnTo>
                    <a:pt x="3918" y="31402"/>
                  </a:lnTo>
                  <a:cubicBezTo>
                    <a:pt x="4495" y="29700"/>
                    <a:pt x="4617" y="27846"/>
                    <a:pt x="4282" y="26052"/>
                  </a:cubicBezTo>
                  <a:cubicBezTo>
                    <a:pt x="3492" y="22131"/>
                    <a:pt x="2823" y="18788"/>
                    <a:pt x="2945" y="18757"/>
                  </a:cubicBezTo>
                  <a:cubicBezTo>
                    <a:pt x="2944" y="18757"/>
                    <a:pt x="2944" y="18757"/>
                    <a:pt x="2943" y="18757"/>
                  </a:cubicBezTo>
                  <a:cubicBezTo>
                    <a:pt x="2801" y="18757"/>
                    <a:pt x="0" y="22482"/>
                    <a:pt x="848" y="26508"/>
                  </a:cubicBezTo>
                  <a:cubicBezTo>
                    <a:pt x="1304" y="28545"/>
                    <a:pt x="1881" y="30520"/>
                    <a:pt x="2641" y="32466"/>
                  </a:cubicBezTo>
                  <a:cubicBezTo>
                    <a:pt x="2763" y="32861"/>
                    <a:pt x="2854" y="33134"/>
                    <a:pt x="2915" y="33317"/>
                  </a:cubicBezTo>
                  <a:cubicBezTo>
                    <a:pt x="2641" y="33833"/>
                    <a:pt x="2428" y="34350"/>
                    <a:pt x="2215" y="34897"/>
                  </a:cubicBezTo>
                  <a:cubicBezTo>
                    <a:pt x="2156" y="35016"/>
                    <a:pt x="2265" y="35123"/>
                    <a:pt x="2373" y="35123"/>
                  </a:cubicBezTo>
                  <a:cubicBezTo>
                    <a:pt x="2431" y="35123"/>
                    <a:pt x="2488" y="35093"/>
                    <a:pt x="2519" y="35019"/>
                  </a:cubicBezTo>
                  <a:cubicBezTo>
                    <a:pt x="2823" y="34533"/>
                    <a:pt x="3097" y="34016"/>
                    <a:pt x="3340" y="33499"/>
                  </a:cubicBezTo>
                  <a:lnTo>
                    <a:pt x="3492" y="33469"/>
                  </a:lnTo>
                  <a:cubicBezTo>
                    <a:pt x="3674" y="33408"/>
                    <a:pt x="3918" y="33317"/>
                    <a:pt x="4191" y="33226"/>
                  </a:cubicBezTo>
                  <a:cubicBezTo>
                    <a:pt x="5468" y="32891"/>
                    <a:pt x="7656" y="32344"/>
                    <a:pt x="10088" y="31767"/>
                  </a:cubicBezTo>
                  <a:cubicBezTo>
                    <a:pt x="13827" y="30832"/>
                    <a:pt x="15831" y="27892"/>
                    <a:pt x="15863" y="27727"/>
                  </a:cubicBezTo>
                  <a:lnTo>
                    <a:pt x="15863" y="27727"/>
                  </a:lnTo>
                  <a:cubicBezTo>
                    <a:pt x="15813" y="27817"/>
                    <a:pt x="12623" y="27887"/>
                    <a:pt x="8781" y="28788"/>
                  </a:cubicBezTo>
                  <a:cubicBezTo>
                    <a:pt x="7079" y="29213"/>
                    <a:pt x="5559" y="30156"/>
                    <a:pt x="4434" y="31493"/>
                  </a:cubicBezTo>
                  <a:cubicBezTo>
                    <a:pt x="4921" y="30581"/>
                    <a:pt x="5468" y="29669"/>
                    <a:pt x="5985" y="28788"/>
                  </a:cubicBezTo>
                  <a:cubicBezTo>
                    <a:pt x="6440" y="28028"/>
                    <a:pt x="6927" y="27298"/>
                    <a:pt x="7413" y="26569"/>
                  </a:cubicBezTo>
                  <a:cubicBezTo>
                    <a:pt x="7595" y="26539"/>
                    <a:pt x="7899" y="26478"/>
                    <a:pt x="8295" y="26387"/>
                  </a:cubicBezTo>
                  <a:cubicBezTo>
                    <a:pt x="9602" y="26174"/>
                    <a:pt x="11820" y="25870"/>
                    <a:pt x="14313" y="25535"/>
                  </a:cubicBezTo>
                  <a:cubicBezTo>
                    <a:pt x="18143" y="25023"/>
                    <a:pt x="20447" y="22296"/>
                    <a:pt x="20483" y="22134"/>
                  </a:cubicBezTo>
                  <a:lnTo>
                    <a:pt x="20483" y="22134"/>
                  </a:lnTo>
                  <a:cubicBezTo>
                    <a:pt x="20475" y="22147"/>
                    <a:pt x="20388" y="22152"/>
                    <a:pt x="20232" y="22152"/>
                  </a:cubicBezTo>
                  <a:cubicBezTo>
                    <a:pt x="19922" y="22152"/>
                    <a:pt x="19339" y="22135"/>
                    <a:pt x="18558" y="22135"/>
                  </a:cubicBezTo>
                  <a:cubicBezTo>
                    <a:pt x="17249" y="22135"/>
                    <a:pt x="15382" y="22182"/>
                    <a:pt x="13310" y="22435"/>
                  </a:cubicBezTo>
                  <a:cubicBezTo>
                    <a:pt x="11577" y="22678"/>
                    <a:pt x="9966" y="23469"/>
                    <a:pt x="8690" y="24684"/>
                  </a:cubicBezTo>
                  <a:cubicBezTo>
                    <a:pt x="9115" y="24076"/>
                    <a:pt x="9541" y="23469"/>
                    <a:pt x="9997" y="22891"/>
                  </a:cubicBezTo>
                  <a:cubicBezTo>
                    <a:pt x="10757" y="21827"/>
                    <a:pt x="11577" y="20824"/>
                    <a:pt x="12428" y="19821"/>
                  </a:cubicBezTo>
                  <a:lnTo>
                    <a:pt x="12550" y="19821"/>
                  </a:lnTo>
                  <a:cubicBezTo>
                    <a:pt x="12732" y="19791"/>
                    <a:pt x="13006" y="19760"/>
                    <a:pt x="13340" y="19730"/>
                  </a:cubicBezTo>
                  <a:cubicBezTo>
                    <a:pt x="14678" y="19669"/>
                    <a:pt x="16927" y="19608"/>
                    <a:pt x="19419" y="19548"/>
                  </a:cubicBezTo>
                  <a:cubicBezTo>
                    <a:pt x="23340" y="19426"/>
                    <a:pt x="25984" y="16934"/>
                    <a:pt x="25985" y="16812"/>
                  </a:cubicBezTo>
                  <a:lnTo>
                    <a:pt x="25985" y="16812"/>
                  </a:lnTo>
                  <a:cubicBezTo>
                    <a:pt x="25985" y="16823"/>
                    <a:pt x="25961" y="16827"/>
                    <a:pt x="25914" y="16827"/>
                  </a:cubicBezTo>
                  <a:cubicBezTo>
                    <a:pt x="25451" y="16827"/>
                    <a:pt x="22763" y="16352"/>
                    <a:pt x="19355" y="16352"/>
                  </a:cubicBezTo>
                  <a:cubicBezTo>
                    <a:pt x="19176" y="16352"/>
                    <a:pt x="18995" y="16353"/>
                    <a:pt x="18812" y="16356"/>
                  </a:cubicBezTo>
                  <a:cubicBezTo>
                    <a:pt x="17018" y="16417"/>
                    <a:pt x="15286" y="17055"/>
                    <a:pt x="13857" y="18149"/>
                  </a:cubicBezTo>
                  <a:cubicBezTo>
                    <a:pt x="15164" y="16690"/>
                    <a:pt x="16501" y="15292"/>
                    <a:pt x="17900" y="13955"/>
                  </a:cubicBezTo>
                  <a:lnTo>
                    <a:pt x="18872" y="13955"/>
                  </a:lnTo>
                  <a:cubicBezTo>
                    <a:pt x="20179" y="14016"/>
                    <a:pt x="22459" y="14198"/>
                    <a:pt x="24951" y="14380"/>
                  </a:cubicBezTo>
                  <a:cubicBezTo>
                    <a:pt x="25177" y="14396"/>
                    <a:pt x="25399" y="14404"/>
                    <a:pt x="25618" y="14404"/>
                  </a:cubicBezTo>
                  <a:cubicBezTo>
                    <a:pt x="29173" y="14404"/>
                    <a:pt x="31789" y="12429"/>
                    <a:pt x="31790" y="12313"/>
                  </a:cubicBezTo>
                  <a:lnTo>
                    <a:pt x="31790" y="12313"/>
                  </a:lnTo>
                  <a:cubicBezTo>
                    <a:pt x="31790" y="12321"/>
                    <a:pt x="31779" y="12324"/>
                    <a:pt x="31757" y="12324"/>
                  </a:cubicBezTo>
                  <a:cubicBezTo>
                    <a:pt x="31415" y="12324"/>
                    <a:pt x="28449" y="11474"/>
                    <a:pt x="24678" y="11189"/>
                  </a:cubicBezTo>
                  <a:cubicBezTo>
                    <a:pt x="24482" y="11176"/>
                    <a:pt x="24287" y="11170"/>
                    <a:pt x="24092" y="11170"/>
                  </a:cubicBezTo>
                  <a:cubicBezTo>
                    <a:pt x="22441" y="11170"/>
                    <a:pt x="20833" y="11629"/>
                    <a:pt x="19419" y="12526"/>
                  </a:cubicBezTo>
                  <a:lnTo>
                    <a:pt x="19571" y="12374"/>
                  </a:lnTo>
                  <a:cubicBezTo>
                    <a:pt x="20210" y="11797"/>
                    <a:pt x="20848" y="11250"/>
                    <a:pt x="21486" y="10702"/>
                  </a:cubicBezTo>
                  <a:cubicBezTo>
                    <a:pt x="21669" y="10672"/>
                    <a:pt x="21851" y="10581"/>
                    <a:pt x="22125" y="10490"/>
                  </a:cubicBezTo>
                  <a:lnTo>
                    <a:pt x="22216" y="10459"/>
                  </a:lnTo>
                  <a:cubicBezTo>
                    <a:pt x="24222" y="9730"/>
                    <a:pt x="26137" y="8757"/>
                    <a:pt x="27900" y="7572"/>
                  </a:cubicBezTo>
                  <a:cubicBezTo>
                    <a:pt x="29967" y="6082"/>
                    <a:pt x="31790" y="4319"/>
                    <a:pt x="33341" y="2283"/>
                  </a:cubicBezTo>
                  <a:lnTo>
                    <a:pt x="33341" y="2283"/>
                  </a:lnTo>
                  <a:cubicBezTo>
                    <a:pt x="30696" y="2587"/>
                    <a:pt x="28173" y="3499"/>
                    <a:pt x="25954" y="4988"/>
                  </a:cubicBezTo>
                  <a:cubicBezTo>
                    <a:pt x="24283" y="6173"/>
                    <a:pt x="22885" y="7663"/>
                    <a:pt x="21821" y="9365"/>
                  </a:cubicBezTo>
                  <a:cubicBezTo>
                    <a:pt x="21517" y="9851"/>
                    <a:pt x="21304" y="10216"/>
                    <a:pt x="21182" y="10459"/>
                  </a:cubicBezTo>
                  <a:lnTo>
                    <a:pt x="20027" y="11493"/>
                  </a:lnTo>
                  <a:cubicBezTo>
                    <a:pt x="19693" y="11797"/>
                    <a:pt x="19359" y="12101"/>
                    <a:pt x="19024" y="12374"/>
                  </a:cubicBezTo>
                  <a:cubicBezTo>
                    <a:pt x="20210" y="10915"/>
                    <a:pt x="21000" y="9152"/>
                    <a:pt x="21304" y="7268"/>
                  </a:cubicBezTo>
                  <a:cubicBezTo>
                    <a:pt x="21818" y="3334"/>
                    <a:pt x="22303" y="3"/>
                    <a:pt x="22397" y="3"/>
                  </a:cubicBezTo>
                  <a:cubicBezTo>
                    <a:pt x="22397" y="3"/>
                    <a:pt x="22398" y="3"/>
                    <a:pt x="22398" y="3"/>
                  </a:cubicBezTo>
                  <a:cubicBezTo>
                    <a:pt x="22397" y="2"/>
                    <a:pt x="22394" y="1"/>
                    <a:pt x="22390" y="1"/>
                  </a:cubicBezTo>
                  <a:close/>
                </a:path>
              </a:pathLst>
            </a:custGeom>
            <a:solidFill>
              <a:schemeClr val="accent3"/>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0" name="Google Shape;1120;p37"/>
            <p:cNvSpPr/>
            <p:nvPr/>
          </p:nvSpPr>
          <p:spPr>
            <a:xfrm>
              <a:off x="14420250" y="1481900"/>
              <a:ext cx="833550" cy="878600"/>
            </a:xfrm>
            <a:custGeom>
              <a:avLst/>
              <a:gdLst/>
              <a:ahLst/>
              <a:cxnLst/>
              <a:rect l="l" t="t" r="r" b="b"/>
              <a:pathLst>
                <a:path w="33342" h="35144" extrusionOk="0">
                  <a:moveTo>
                    <a:pt x="31822" y="12344"/>
                  </a:moveTo>
                  <a:lnTo>
                    <a:pt x="31822" y="12344"/>
                  </a:lnTo>
                  <a:cubicBezTo>
                    <a:pt x="31821" y="12345"/>
                    <a:pt x="31821" y="12346"/>
                    <a:pt x="31820" y="12348"/>
                  </a:cubicBezTo>
                  <a:lnTo>
                    <a:pt x="31820" y="12348"/>
                  </a:lnTo>
                  <a:cubicBezTo>
                    <a:pt x="31821" y="12347"/>
                    <a:pt x="31822" y="12345"/>
                    <a:pt x="31822" y="12344"/>
                  </a:cubicBezTo>
                  <a:close/>
                  <a:moveTo>
                    <a:pt x="26016" y="16812"/>
                  </a:moveTo>
                  <a:cubicBezTo>
                    <a:pt x="26016" y="16813"/>
                    <a:pt x="26015" y="16815"/>
                    <a:pt x="26014" y="16816"/>
                  </a:cubicBezTo>
                  <a:lnTo>
                    <a:pt x="26014" y="16816"/>
                  </a:lnTo>
                  <a:cubicBezTo>
                    <a:pt x="26015" y="16815"/>
                    <a:pt x="26016" y="16813"/>
                    <a:pt x="26016" y="16812"/>
                  </a:cubicBezTo>
                  <a:close/>
                  <a:moveTo>
                    <a:pt x="20514" y="22131"/>
                  </a:moveTo>
                  <a:cubicBezTo>
                    <a:pt x="20514" y="22132"/>
                    <a:pt x="20514" y="22134"/>
                    <a:pt x="20513" y="22136"/>
                  </a:cubicBezTo>
                  <a:lnTo>
                    <a:pt x="20513" y="22136"/>
                  </a:lnTo>
                  <a:cubicBezTo>
                    <a:pt x="20515" y="22135"/>
                    <a:pt x="20515" y="22133"/>
                    <a:pt x="20514" y="22131"/>
                  </a:cubicBezTo>
                  <a:close/>
                  <a:moveTo>
                    <a:pt x="15864" y="27754"/>
                  </a:moveTo>
                  <a:cubicBezTo>
                    <a:pt x="15864" y="27755"/>
                    <a:pt x="15864" y="27757"/>
                    <a:pt x="15864" y="27759"/>
                  </a:cubicBezTo>
                  <a:lnTo>
                    <a:pt x="15864" y="27759"/>
                  </a:lnTo>
                  <a:cubicBezTo>
                    <a:pt x="15865" y="27757"/>
                    <a:pt x="15865" y="27756"/>
                    <a:pt x="15864" y="27754"/>
                  </a:cubicBezTo>
                  <a:close/>
                  <a:moveTo>
                    <a:pt x="22420" y="1"/>
                  </a:moveTo>
                  <a:cubicBezTo>
                    <a:pt x="22177" y="1"/>
                    <a:pt x="18348" y="2624"/>
                    <a:pt x="17870" y="6629"/>
                  </a:cubicBezTo>
                  <a:cubicBezTo>
                    <a:pt x="17627" y="8666"/>
                    <a:pt x="17536" y="10702"/>
                    <a:pt x="17596" y="12708"/>
                  </a:cubicBezTo>
                  <a:lnTo>
                    <a:pt x="17596" y="13438"/>
                  </a:lnTo>
                  <a:lnTo>
                    <a:pt x="17596" y="13711"/>
                  </a:lnTo>
                  <a:cubicBezTo>
                    <a:pt x="16654" y="14593"/>
                    <a:pt x="15742" y="15535"/>
                    <a:pt x="14861" y="16477"/>
                  </a:cubicBezTo>
                  <a:cubicBezTo>
                    <a:pt x="14375" y="16994"/>
                    <a:pt x="13888" y="17541"/>
                    <a:pt x="13402" y="18058"/>
                  </a:cubicBezTo>
                  <a:cubicBezTo>
                    <a:pt x="14375" y="16477"/>
                    <a:pt x="14952" y="14684"/>
                    <a:pt x="15043" y="12830"/>
                  </a:cubicBezTo>
                  <a:cubicBezTo>
                    <a:pt x="15134" y="8836"/>
                    <a:pt x="15225" y="5474"/>
                    <a:pt x="15346" y="5474"/>
                  </a:cubicBezTo>
                  <a:cubicBezTo>
                    <a:pt x="15346" y="5474"/>
                    <a:pt x="15347" y="5474"/>
                    <a:pt x="15347" y="5474"/>
                  </a:cubicBezTo>
                  <a:cubicBezTo>
                    <a:pt x="15346" y="5474"/>
                    <a:pt x="15344" y="5473"/>
                    <a:pt x="15343" y="5473"/>
                  </a:cubicBezTo>
                  <a:cubicBezTo>
                    <a:pt x="15154" y="5473"/>
                    <a:pt x="11608" y="8463"/>
                    <a:pt x="11578" y="12526"/>
                  </a:cubicBezTo>
                  <a:cubicBezTo>
                    <a:pt x="11548" y="14593"/>
                    <a:pt x="11700" y="16629"/>
                    <a:pt x="11973" y="18666"/>
                  </a:cubicBezTo>
                  <a:cubicBezTo>
                    <a:pt x="12004" y="18939"/>
                    <a:pt x="12034" y="19183"/>
                    <a:pt x="12034" y="19365"/>
                  </a:cubicBezTo>
                  <a:lnTo>
                    <a:pt x="12064" y="19578"/>
                  </a:lnTo>
                  <a:lnTo>
                    <a:pt x="12064" y="19608"/>
                  </a:lnTo>
                  <a:cubicBezTo>
                    <a:pt x="10697" y="21249"/>
                    <a:pt x="9420" y="22921"/>
                    <a:pt x="8174" y="24623"/>
                  </a:cubicBezTo>
                  <a:cubicBezTo>
                    <a:pt x="8964" y="22982"/>
                    <a:pt x="9298" y="21128"/>
                    <a:pt x="9146" y="19304"/>
                  </a:cubicBezTo>
                  <a:cubicBezTo>
                    <a:pt x="8782" y="15322"/>
                    <a:pt x="8478" y="11948"/>
                    <a:pt x="8599" y="11948"/>
                  </a:cubicBezTo>
                  <a:cubicBezTo>
                    <a:pt x="8599" y="11948"/>
                    <a:pt x="8598" y="11948"/>
                    <a:pt x="8598" y="11948"/>
                  </a:cubicBezTo>
                  <a:cubicBezTo>
                    <a:pt x="8449" y="11948"/>
                    <a:pt x="5258" y="15310"/>
                    <a:pt x="5681" y="19395"/>
                  </a:cubicBezTo>
                  <a:cubicBezTo>
                    <a:pt x="5925" y="21432"/>
                    <a:pt x="6289" y="23468"/>
                    <a:pt x="6806" y="25444"/>
                  </a:cubicBezTo>
                  <a:cubicBezTo>
                    <a:pt x="6867" y="25748"/>
                    <a:pt x="6897" y="25991"/>
                    <a:pt x="6958" y="26174"/>
                  </a:cubicBezTo>
                  <a:lnTo>
                    <a:pt x="6988" y="26356"/>
                  </a:lnTo>
                  <a:cubicBezTo>
                    <a:pt x="6684" y="26812"/>
                    <a:pt x="6380" y="27298"/>
                    <a:pt x="6077" y="27785"/>
                  </a:cubicBezTo>
                  <a:cubicBezTo>
                    <a:pt x="5377" y="28879"/>
                    <a:pt x="4709" y="30003"/>
                    <a:pt x="4070" y="31158"/>
                  </a:cubicBezTo>
                  <a:lnTo>
                    <a:pt x="3918" y="31402"/>
                  </a:lnTo>
                  <a:cubicBezTo>
                    <a:pt x="4496" y="29699"/>
                    <a:pt x="4618" y="27845"/>
                    <a:pt x="4314" y="26052"/>
                  </a:cubicBezTo>
                  <a:cubicBezTo>
                    <a:pt x="3493" y="22131"/>
                    <a:pt x="2855" y="18787"/>
                    <a:pt x="2946" y="18757"/>
                  </a:cubicBezTo>
                  <a:cubicBezTo>
                    <a:pt x="2945" y="18757"/>
                    <a:pt x="2945" y="18757"/>
                    <a:pt x="2944" y="18757"/>
                  </a:cubicBezTo>
                  <a:cubicBezTo>
                    <a:pt x="2801" y="18757"/>
                    <a:pt x="1" y="22482"/>
                    <a:pt x="879" y="26508"/>
                  </a:cubicBezTo>
                  <a:cubicBezTo>
                    <a:pt x="1304" y="28514"/>
                    <a:pt x="1882" y="30520"/>
                    <a:pt x="2611" y="32435"/>
                  </a:cubicBezTo>
                  <a:cubicBezTo>
                    <a:pt x="2733" y="32830"/>
                    <a:pt x="2855" y="33104"/>
                    <a:pt x="2885" y="33316"/>
                  </a:cubicBezTo>
                  <a:cubicBezTo>
                    <a:pt x="2642" y="33803"/>
                    <a:pt x="2399" y="34320"/>
                    <a:pt x="2216" y="34867"/>
                  </a:cubicBezTo>
                  <a:cubicBezTo>
                    <a:pt x="2112" y="35012"/>
                    <a:pt x="2236" y="35144"/>
                    <a:pt x="2374" y="35144"/>
                  </a:cubicBezTo>
                  <a:cubicBezTo>
                    <a:pt x="2437" y="35144"/>
                    <a:pt x="2503" y="35116"/>
                    <a:pt x="2551" y="35049"/>
                  </a:cubicBezTo>
                  <a:cubicBezTo>
                    <a:pt x="2824" y="34563"/>
                    <a:pt x="3098" y="34046"/>
                    <a:pt x="3371" y="33529"/>
                  </a:cubicBezTo>
                  <a:lnTo>
                    <a:pt x="3493" y="33499"/>
                  </a:lnTo>
                  <a:cubicBezTo>
                    <a:pt x="3675" y="33438"/>
                    <a:pt x="3918" y="33347"/>
                    <a:pt x="4222" y="33256"/>
                  </a:cubicBezTo>
                  <a:cubicBezTo>
                    <a:pt x="5499" y="32921"/>
                    <a:pt x="7687" y="32374"/>
                    <a:pt x="10089" y="31797"/>
                  </a:cubicBezTo>
                  <a:cubicBezTo>
                    <a:pt x="13811" y="30866"/>
                    <a:pt x="15844" y="27919"/>
                    <a:pt x="15864" y="27759"/>
                  </a:cubicBezTo>
                  <a:lnTo>
                    <a:pt x="15864" y="27759"/>
                  </a:lnTo>
                  <a:cubicBezTo>
                    <a:pt x="15811" y="27847"/>
                    <a:pt x="12605" y="27892"/>
                    <a:pt x="8782" y="28788"/>
                  </a:cubicBezTo>
                  <a:cubicBezTo>
                    <a:pt x="7080" y="29213"/>
                    <a:pt x="5560" y="30155"/>
                    <a:pt x="4435" y="31493"/>
                  </a:cubicBezTo>
                  <a:cubicBezTo>
                    <a:pt x="4952" y="30581"/>
                    <a:pt x="5469" y="29699"/>
                    <a:pt x="6016" y="28818"/>
                  </a:cubicBezTo>
                  <a:cubicBezTo>
                    <a:pt x="6472" y="28058"/>
                    <a:pt x="6928" y="27329"/>
                    <a:pt x="7414" y="26599"/>
                  </a:cubicBezTo>
                  <a:cubicBezTo>
                    <a:pt x="7627" y="26538"/>
                    <a:pt x="7931" y="26477"/>
                    <a:pt x="8295" y="26417"/>
                  </a:cubicBezTo>
                  <a:cubicBezTo>
                    <a:pt x="9602" y="26204"/>
                    <a:pt x="11852" y="25900"/>
                    <a:pt x="14314" y="25566"/>
                  </a:cubicBezTo>
                  <a:cubicBezTo>
                    <a:pt x="18128" y="25025"/>
                    <a:pt x="20458" y="22318"/>
                    <a:pt x="20513" y="22136"/>
                  </a:cubicBezTo>
                  <a:lnTo>
                    <a:pt x="20513" y="22136"/>
                  </a:lnTo>
                  <a:cubicBezTo>
                    <a:pt x="20500" y="22157"/>
                    <a:pt x="20373" y="22163"/>
                    <a:pt x="20150" y="22163"/>
                  </a:cubicBezTo>
                  <a:cubicBezTo>
                    <a:pt x="19822" y="22163"/>
                    <a:pt x="19284" y="22150"/>
                    <a:pt x="18590" y="22150"/>
                  </a:cubicBezTo>
                  <a:cubicBezTo>
                    <a:pt x="17281" y="22150"/>
                    <a:pt x="15414" y="22196"/>
                    <a:pt x="13341" y="22465"/>
                  </a:cubicBezTo>
                  <a:cubicBezTo>
                    <a:pt x="11578" y="22708"/>
                    <a:pt x="9967" y="23499"/>
                    <a:pt x="8691" y="24684"/>
                  </a:cubicBezTo>
                  <a:cubicBezTo>
                    <a:pt x="9116" y="24107"/>
                    <a:pt x="9542" y="23499"/>
                    <a:pt x="9998" y="22891"/>
                  </a:cubicBezTo>
                  <a:cubicBezTo>
                    <a:pt x="10788" y="21857"/>
                    <a:pt x="11578" y="20824"/>
                    <a:pt x="12429" y="19821"/>
                  </a:cubicBezTo>
                  <a:lnTo>
                    <a:pt x="12551" y="19821"/>
                  </a:lnTo>
                  <a:cubicBezTo>
                    <a:pt x="12764" y="19821"/>
                    <a:pt x="13037" y="19790"/>
                    <a:pt x="13371" y="19760"/>
                  </a:cubicBezTo>
                  <a:cubicBezTo>
                    <a:pt x="14679" y="19699"/>
                    <a:pt x="16958" y="19608"/>
                    <a:pt x="19451" y="19547"/>
                  </a:cubicBezTo>
                  <a:cubicBezTo>
                    <a:pt x="23300" y="19427"/>
                    <a:pt x="25930" y="16985"/>
                    <a:pt x="26014" y="16816"/>
                  </a:cubicBezTo>
                  <a:lnTo>
                    <a:pt x="26014" y="16816"/>
                  </a:lnTo>
                  <a:cubicBezTo>
                    <a:pt x="26008" y="16824"/>
                    <a:pt x="25984" y="16827"/>
                    <a:pt x="25944" y="16827"/>
                  </a:cubicBezTo>
                  <a:cubicBezTo>
                    <a:pt x="25488" y="16827"/>
                    <a:pt x="22898" y="16377"/>
                    <a:pt x="19608" y="16377"/>
                  </a:cubicBezTo>
                  <a:cubicBezTo>
                    <a:pt x="19347" y="16377"/>
                    <a:pt x="19082" y="16380"/>
                    <a:pt x="18812" y="16386"/>
                  </a:cubicBezTo>
                  <a:cubicBezTo>
                    <a:pt x="17019" y="16447"/>
                    <a:pt x="15286" y="17055"/>
                    <a:pt x="13888" y="18149"/>
                  </a:cubicBezTo>
                  <a:cubicBezTo>
                    <a:pt x="15165" y="16721"/>
                    <a:pt x="16502" y="15322"/>
                    <a:pt x="17900" y="13985"/>
                  </a:cubicBezTo>
                  <a:lnTo>
                    <a:pt x="18873" y="13985"/>
                  </a:lnTo>
                  <a:cubicBezTo>
                    <a:pt x="20211" y="14046"/>
                    <a:pt x="22460" y="14198"/>
                    <a:pt x="24952" y="14380"/>
                  </a:cubicBezTo>
                  <a:cubicBezTo>
                    <a:pt x="25203" y="14400"/>
                    <a:pt x="25450" y="14409"/>
                    <a:pt x="25692" y="14409"/>
                  </a:cubicBezTo>
                  <a:cubicBezTo>
                    <a:pt x="29194" y="14409"/>
                    <a:pt x="31734" y="12502"/>
                    <a:pt x="31820" y="12348"/>
                  </a:cubicBezTo>
                  <a:lnTo>
                    <a:pt x="31820" y="12348"/>
                  </a:lnTo>
                  <a:cubicBezTo>
                    <a:pt x="31816" y="12352"/>
                    <a:pt x="31805" y="12354"/>
                    <a:pt x="31789" y="12354"/>
                  </a:cubicBezTo>
                  <a:cubicBezTo>
                    <a:pt x="31446" y="12354"/>
                    <a:pt x="28479" y="11503"/>
                    <a:pt x="24679" y="11189"/>
                  </a:cubicBezTo>
                  <a:cubicBezTo>
                    <a:pt x="24524" y="11181"/>
                    <a:pt x="24369" y="11177"/>
                    <a:pt x="24215" y="11177"/>
                  </a:cubicBezTo>
                  <a:cubicBezTo>
                    <a:pt x="22522" y="11177"/>
                    <a:pt x="20871" y="11635"/>
                    <a:pt x="19451" y="12526"/>
                  </a:cubicBezTo>
                  <a:lnTo>
                    <a:pt x="19603" y="12404"/>
                  </a:lnTo>
                  <a:cubicBezTo>
                    <a:pt x="20211" y="11827"/>
                    <a:pt x="20849" y="11280"/>
                    <a:pt x="21487" y="10733"/>
                  </a:cubicBezTo>
                  <a:cubicBezTo>
                    <a:pt x="21670" y="10672"/>
                    <a:pt x="21882" y="10611"/>
                    <a:pt x="22125" y="10520"/>
                  </a:cubicBezTo>
                  <a:lnTo>
                    <a:pt x="22247" y="10489"/>
                  </a:lnTo>
                  <a:cubicBezTo>
                    <a:pt x="24253" y="9760"/>
                    <a:pt x="26138" y="8787"/>
                    <a:pt x="27931" y="7602"/>
                  </a:cubicBezTo>
                  <a:cubicBezTo>
                    <a:pt x="29998" y="6112"/>
                    <a:pt x="31822" y="4319"/>
                    <a:pt x="33341" y="2313"/>
                  </a:cubicBezTo>
                  <a:lnTo>
                    <a:pt x="33341" y="2313"/>
                  </a:lnTo>
                  <a:cubicBezTo>
                    <a:pt x="30697" y="2587"/>
                    <a:pt x="28174" y="3529"/>
                    <a:pt x="25986" y="4988"/>
                  </a:cubicBezTo>
                  <a:cubicBezTo>
                    <a:pt x="24314" y="6173"/>
                    <a:pt x="22916" y="7663"/>
                    <a:pt x="21821" y="9365"/>
                  </a:cubicBezTo>
                  <a:cubicBezTo>
                    <a:pt x="21548" y="9851"/>
                    <a:pt x="21335" y="10216"/>
                    <a:pt x="21214" y="10459"/>
                  </a:cubicBezTo>
                  <a:lnTo>
                    <a:pt x="20028" y="11492"/>
                  </a:lnTo>
                  <a:cubicBezTo>
                    <a:pt x="19694" y="11796"/>
                    <a:pt x="19359" y="12100"/>
                    <a:pt x="19025" y="12374"/>
                  </a:cubicBezTo>
                  <a:cubicBezTo>
                    <a:pt x="20211" y="10915"/>
                    <a:pt x="21001" y="9152"/>
                    <a:pt x="21305" y="7267"/>
                  </a:cubicBezTo>
                  <a:cubicBezTo>
                    <a:pt x="21849" y="3334"/>
                    <a:pt x="22304" y="3"/>
                    <a:pt x="22428" y="3"/>
                  </a:cubicBezTo>
                  <a:cubicBezTo>
                    <a:pt x="22428" y="3"/>
                    <a:pt x="22429" y="3"/>
                    <a:pt x="22429" y="3"/>
                  </a:cubicBezTo>
                  <a:cubicBezTo>
                    <a:pt x="22427" y="1"/>
                    <a:pt x="22424" y="1"/>
                    <a:pt x="22420" y="1"/>
                  </a:cubicBezTo>
                  <a:close/>
                </a:path>
              </a:pathLst>
            </a:custGeom>
            <a:solidFill>
              <a:schemeClr val="accen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1" name="Google Shape;1121;p37"/>
            <p:cNvSpPr/>
            <p:nvPr/>
          </p:nvSpPr>
          <p:spPr>
            <a:xfrm>
              <a:off x="14848225" y="2215950"/>
              <a:ext cx="1100125" cy="510150"/>
            </a:xfrm>
            <a:custGeom>
              <a:avLst/>
              <a:gdLst/>
              <a:ahLst/>
              <a:cxnLst/>
              <a:rect l="l" t="t" r="r" b="b"/>
              <a:pathLst>
                <a:path w="44005" h="20406" extrusionOk="0">
                  <a:moveTo>
                    <a:pt x="37226" y="15444"/>
                  </a:moveTo>
                  <a:lnTo>
                    <a:pt x="37226" y="15444"/>
                  </a:lnTo>
                  <a:cubicBezTo>
                    <a:pt x="37225" y="15445"/>
                    <a:pt x="37222" y="15447"/>
                    <a:pt x="37219" y="15448"/>
                  </a:cubicBezTo>
                  <a:lnTo>
                    <a:pt x="37219" y="15448"/>
                  </a:lnTo>
                  <a:cubicBezTo>
                    <a:pt x="37222" y="15448"/>
                    <a:pt x="37225" y="15447"/>
                    <a:pt x="37226" y="15444"/>
                  </a:cubicBezTo>
                  <a:close/>
                  <a:moveTo>
                    <a:pt x="29901" y="16022"/>
                  </a:moveTo>
                  <a:cubicBezTo>
                    <a:pt x="29899" y="16023"/>
                    <a:pt x="29897" y="16024"/>
                    <a:pt x="29894" y="16026"/>
                  </a:cubicBezTo>
                  <a:lnTo>
                    <a:pt x="29894" y="16026"/>
                  </a:lnTo>
                  <a:cubicBezTo>
                    <a:pt x="29897" y="16025"/>
                    <a:pt x="29899" y="16024"/>
                    <a:pt x="29901" y="16022"/>
                  </a:cubicBezTo>
                  <a:close/>
                  <a:moveTo>
                    <a:pt x="22362" y="17481"/>
                  </a:moveTo>
                  <a:lnTo>
                    <a:pt x="22362" y="17481"/>
                  </a:lnTo>
                  <a:cubicBezTo>
                    <a:pt x="22361" y="17482"/>
                    <a:pt x="22360" y="17484"/>
                    <a:pt x="22357" y="17485"/>
                  </a:cubicBezTo>
                  <a:lnTo>
                    <a:pt x="22357" y="17485"/>
                  </a:lnTo>
                  <a:cubicBezTo>
                    <a:pt x="22360" y="17485"/>
                    <a:pt x="22362" y="17483"/>
                    <a:pt x="22362" y="17481"/>
                  </a:cubicBezTo>
                  <a:close/>
                  <a:moveTo>
                    <a:pt x="15432" y="19639"/>
                  </a:moveTo>
                  <a:cubicBezTo>
                    <a:pt x="15432" y="19640"/>
                    <a:pt x="15431" y="19641"/>
                    <a:pt x="15429" y="19643"/>
                  </a:cubicBezTo>
                  <a:lnTo>
                    <a:pt x="15429" y="19643"/>
                  </a:lnTo>
                  <a:cubicBezTo>
                    <a:pt x="15431" y="19642"/>
                    <a:pt x="15432" y="19640"/>
                    <a:pt x="15432" y="19639"/>
                  </a:cubicBezTo>
                  <a:close/>
                  <a:moveTo>
                    <a:pt x="35775" y="1"/>
                  </a:moveTo>
                  <a:cubicBezTo>
                    <a:pt x="34652" y="1"/>
                    <a:pt x="30898" y="447"/>
                    <a:pt x="28654" y="3103"/>
                  </a:cubicBezTo>
                  <a:cubicBezTo>
                    <a:pt x="27347" y="4654"/>
                    <a:pt x="26162" y="6295"/>
                    <a:pt x="25098" y="8028"/>
                  </a:cubicBezTo>
                  <a:lnTo>
                    <a:pt x="24733" y="8635"/>
                  </a:lnTo>
                  <a:lnTo>
                    <a:pt x="24581" y="8848"/>
                  </a:lnTo>
                  <a:cubicBezTo>
                    <a:pt x="23305" y="9091"/>
                    <a:pt x="22058" y="9365"/>
                    <a:pt x="20782" y="9669"/>
                  </a:cubicBezTo>
                  <a:cubicBezTo>
                    <a:pt x="20083" y="9851"/>
                    <a:pt x="19384" y="10034"/>
                    <a:pt x="18685" y="10216"/>
                  </a:cubicBezTo>
                  <a:cubicBezTo>
                    <a:pt x="20387" y="9426"/>
                    <a:pt x="21846" y="8210"/>
                    <a:pt x="22940" y="6720"/>
                  </a:cubicBezTo>
                  <a:cubicBezTo>
                    <a:pt x="25165" y="3443"/>
                    <a:pt x="27063" y="701"/>
                    <a:pt x="27192" y="701"/>
                  </a:cubicBezTo>
                  <a:cubicBezTo>
                    <a:pt x="27193" y="701"/>
                    <a:pt x="27194" y="702"/>
                    <a:pt x="27195" y="702"/>
                  </a:cubicBezTo>
                  <a:cubicBezTo>
                    <a:pt x="27191" y="696"/>
                    <a:pt x="27168" y="693"/>
                    <a:pt x="27128" y="693"/>
                  </a:cubicBezTo>
                  <a:cubicBezTo>
                    <a:pt x="26544" y="693"/>
                    <a:pt x="22307" y="1379"/>
                    <a:pt x="20174" y="4593"/>
                  </a:cubicBezTo>
                  <a:cubicBezTo>
                    <a:pt x="19049" y="6265"/>
                    <a:pt x="18046" y="8058"/>
                    <a:pt x="17195" y="9912"/>
                  </a:cubicBezTo>
                  <a:lnTo>
                    <a:pt x="16861" y="10520"/>
                  </a:lnTo>
                  <a:lnTo>
                    <a:pt x="16770" y="10702"/>
                  </a:lnTo>
                  <a:lnTo>
                    <a:pt x="16770" y="10733"/>
                  </a:lnTo>
                  <a:cubicBezTo>
                    <a:pt x="14733" y="11341"/>
                    <a:pt x="12727" y="12040"/>
                    <a:pt x="10782" y="12830"/>
                  </a:cubicBezTo>
                  <a:cubicBezTo>
                    <a:pt x="12332" y="11857"/>
                    <a:pt x="13608" y="10520"/>
                    <a:pt x="14490" y="8909"/>
                  </a:cubicBezTo>
                  <a:cubicBezTo>
                    <a:pt x="16347" y="5435"/>
                    <a:pt x="17908" y="2463"/>
                    <a:pt x="18041" y="2463"/>
                  </a:cubicBezTo>
                  <a:cubicBezTo>
                    <a:pt x="18043" y="2463"/>
                    <a:pt x="18045" y="2464"/>
                    <a:pt x="18046" y="2465"/>
                  </a:cubicBezTo>
                  <a:cubicBezTo>
                    <a:pt x="18044" y="2462"/>
                    <a:pt x="18035" y="2460"/>
                    <a:pt x="18020" y="2460"/>
                  </a:cubicBezTo>
                  <a:cubicBezTo>
                    <a:pt x="17638" y="2460"/>
                    <a:pt x="13353" y="3580"/>
                    <a:pt x="11542" y="7116"/>
                  </a:cubicBezTo>
                  <a:cubicBezTo>
                    <a:pt x="10599" y="8939"/>
                    <a:pt x="9809" y="10824"/>
                    <a:pt x="9140" y="12769"/>
                  </a:cubicBezTo>
                  <a:lnTo>
                    <a:pt x="8867" y="13468"/>
                  </a:lnTo>
                  <a:lnTo>
                    <a:pt x="8806" y="13620"/>
                  </a:lnTo>
                  <a:cubicBezTo>
                    <a:pt x="8320" y="13833"/>
                    <a:pt x="7803" y="14076"/>
                    <a:pt x="7286" y="14319"/>
                  </a:cubicBezTo>
                  <a:cubicBezTo>
                    <a:pt x="6101" y="14836"/>
                    <a:pt x="4915" y="15414"/>
                    <a:pt x="3760" y="16052"/>
                  </a:cubicBezTo>
                  <a:lnTo>
                    <a:pt x="3487" y="16174"/>
                  </a:lnTo>
                  <a:cubicBezTo>
                    <a:pt x="4915" y="15049"/>
                    <a:pt x="6010" y="13590"/>
                    <a:pt x="6739" y="11918"/>
                  </a:cubicBezTo>
                  <a:cubicBezTo>
                    <a:pt x="8214" y="8215"/>
                    <a:pt x="9481" y="5078"/>
                    <a:pt x="9593" y="5078"/>
                  </a:cubicBezTo>
                  <a:cubicBezTo>
                    <a:pt x="9594" y="5078"/>
                    <a:pt x="9595" y="5079"/>
                    <a:pt x="9596" y="5079"/>
                  </a:cubicBezTo>
                  <a:cubicBezTo>
                    <a:pt x="9594" y="5077"/>
                    <a:pt x="9588" y="5075"/>
                    <a:pt x="9579" y="5075"/>
                  </a:cubicBezTo>
                  <a:cubicBezTo>
                    <a:pt x="9264" y="5075"/>
                    <a:pt x="5057" y="6645"/>
                    <a:pt x="3608" y="10398"/>
                  </a:cubicBezTo>
                  <a:cubicBezTo>
                    <a:pt x="2879" y="12344"/>
                    <a:pt x="2271" y="14319"/>
                    <a:pt x="1815" y="16325"/>
                  </a:cubicBezTo>
                  <a:cubicBezTo>
                    <a:pt x="1724" y="16721"/>
                    <a:pt x="1633" y="17025"/>
                    <a:pt x="1602" y="17207"/>
                  </a:cubicBezTo>
                  <a:cubicBezTo>
                    <a:pt x="1085" y="17511"/>
                    <a:pt x="569" y="17815"/>
                    <a:pt x="113" y="18180"/>
                  </a:cubicBezTo>
                  <a:cubicBezTo>
                    <a:pt x="0" y="18292"/>
                    <a:pt x="96" y="18457"/>
                    <a:pt x="231" y="18457"/>
                  </a:cubicBezTo>
                  <a:cubicBezTo>
                    <a:pt x="242" y="18457"/>
                    <a:pt x="253" y="18455"/>
                    <a:pt x="265" y="18453"/>
                  </a:cubicBezTo>
                  <a:cubicBezTo>
                    <a:pt x="781" y="18210"/>
                    <a:pt x="1298" y="17936"/>
                    <a:pt x="1785" y="17633"/>
                  </a:cubicBezTo>
                  <a:lnTo>
                    <a:pt x="1906" y="17663"/>
                  </a:lnTo>
                  <a:cubicBezTo>
                    <a:pt x="2088" y="17724"/>
                    <a:pt x="2362" y="17784"/>
                    <a:pt x="2636" y="17876"/>
                  </a:cubicBezTo>
                  <a:cubicBezTo>
                    <a:pt x="3912" y="18271"/>
                    <a:pt x="6040" y="19031"/>
                    <a:pt x="8380" y="19851"/>
                  </a:cubicBezTo>
                  <a:cubicBezTo>
                    <a:pt x="9527" y="20262"/>
                    <a:pt x="10643" y="20406"/>
                    <a:pt x="11637" y="20406"/>
                  </a:cubicBezTo>
                  <a:cubicBezTo>
                    <a:pt x="13774" y="20406"/>
                    <a:pt x="15345" y="19741"/>
                    <a:pt x="15429" y="19643"/>
                  </a:cubicBezTo>
                  <a:lnTo>
                    <a:pt x="15429" y="19643"/>
                  </a:lnTo>
                  <a:cubicBezTo>
                    <a:pt x="15427" y="19644"/>
                    <a:pt x="15424" y="19645"/>
                    <a:pt x="15420" y="19645"/>
                  </a:cubicBezTo>
                  <a:cubicBezTo>
                    <a:pt x="15218" y="19645"/>
                    <a:pt x="12540" y="17982"/>
                    <a:pt x="8897" y="16660"/>
                  </a:cubicBezTo>
                  <a:cubicBezTo>
                    <a:pt x="8008" y="16347"/>
                    <a:pt x="7075" y="16186"/>
                    <a:pt x="6140" y="16186"/>
                  </a:cubicBezTo>
                  <a:cubicBezTo>
                    <a:pt x="5349" y="16186"/>
                    <a:pt x="4557" y="16301"/>
                    <a:pt x="3791" y="16538"/>
                  </a:cubicBezTo>
                  <a:cubicBezTo>
                    <a:pt x="4702" y="16052"/>
                    <a:pt x="5645" y="15566"/>
                    <a:pt x="6587" y="15110"/>
                  </a:cubicBezTo>
                  <a:cubicBezTo>
                    <a:pt x="7377" y="14745"/>
                    <a:pt x="8168" y="14380"/>
                    <a:pt x="8958" y="14046"/>
                  </a:cubicBezTo>
                  <a:cubicBezTo>
                    <a:pt x="9171" y="14107"/>
                    <a:pt x="9444" y="14228"/>
                    <a:pt x="9809" y="14380"/>
                  </a:cubicBezTo>
                  <a:cubicBezTo>
                    <a:pt x="11025" y="14927"/>
                    <a:pt x="13061" y="15900"/>
                    <a:pt x="15311" y="16964"/>
                  </a:cubicBezTo>
                  <a:cubicBezTo>
                    <a:pt x="16834" y="17686"/>
                    <a:pt x="18346" y="17898"/>
                    <a:pt x="19578" y="17898"/>
                  </a:cubicBezTo>
                  <a:cubicBezTo>
                    <a:pt x="21152" y="17898"/>
                    <a:pt x="22267" y="17552"/>
                    <a:pt x="22357" y="17485"/>
                  </a:cubicBezTo>
                  <a:lnTo>
                    <a:pt x="22357" y="17485"/>
                  </a:lnTo>
                  <a:cubicBezTo>
                    <a:pt x="22356" y="17486"/>
                    <a:pt x="22355" y="17486"/>
                    <a:pt x="22353" y="17486"/>
                  </a:cubicBezTo>
                  <a:cubicBezTo>
                    <a:pt x="22183" y="17486"/>
                    <a:pt x="19675" y="15545"/>
                    <a:pt x="16192" y="13833"/>
                  </a:cubicBezTo>
                  <a:cubicBezTo>
                    <a:pt x="15051" y="13295"/>
                    <a:pt x="13833" y="13031"/>
                    <a:pt x="12605" y="13031"/>
                  </a:cubicBezTo>
                  <a:cubicBezTo>
                    <a:pt x="12099" y="13031"/>
                    <a:pt x="11591" y="13076"/>
                    <a:pt x="11086" y="13164"/>
                  </a:cubicBezTo>
                  <a:cubicBezTo>
                    <a:pt x="11754" y="12891"/>
                    <a:pt x="12453" y="12617"/>
                    <a:pt x="13153" y="12374"/>
                  </a:cubicBezTo>
                  <a:cubicBezTo>
                    <a:pt x="14368" y="11918"/>
                    <a:pt x="15615" y="11523"/>
                    <a:pt x="16861" y="11128"/>
                  </a:cubicBezTo>
                  <a:lnTo>
                    <a:pt x="16891" y="11128"/>
                  </a:lnTo>
                  <a:lnTo>
                    <a:pt x="16982" y="11189"/>
                  </a:lnTo>
                  <a:cubicBezTo>
                    <a:pt x="17165" y="11280"/>
                    <a:pt x="17408" y="11401"/>
                    <a:pt x="17712" y="11553"/>
                  </a:cubicBezTo>
                  <a:cubicBezTo>
                    <a:pt x="18837" y="12222"/>
                    <a:pt x="20782" y="13408"/>
                    <a:pt x="22910" y="14715"/>
                  </a:cubicBezTo>
                  <a:cubicBezTo>
                    <a:pt x="24868" y="15918"/>
                    <a:pt x="26922" y="16188"/>
                    <a:pt x="28293" y="16188"/>
                  </a:cubicBezTo>
                  <a:cubicBezTo>
                    <a:pt x="29207" y="16188"/>
                    <a:pt x="29817" y="16068"/>
                    <a:pt x="29894" y="16026"/>
                  </a:cubicBezTo>
                  <a:lnTo>
                    <a:pt x="29894" y="16026"/>
                  </a:lnTo>
                  <a:cubicBezTo>
                    <a:pt x="29893" y="16026"/>
                    <a:pt x="29892" y="16026"/>
                    <a:pt x="29891" y="16026"/>
                  </a:cubicBezTo>
                  <a:cubicBezTo>
                    <a:pt x="29720" y="16026"/>
                    <a:pt x="27442" y="13809"/>
                    <a:pt x="24095" y="11736"/>
                  </a:cubicBezTo>
                  <a:cubicBezTo>
                    <a:pt x="22777" y="10918"/>
                    <a:pt x="21252" y="10490"/>
                    <a:pt x="19701" y="10490"/>
                  </a:cubicBezTo>
                  <a:cubicBezTo>
                    <a:pt x="19464" y="10490"/>
                    <a:pt x="19226" y="10500"/>
                    <a:pt x="18988" y="10520"/>
                  </a:cubicBezTo>
                  <a:cubicBezTo>
                    <a:pt x="20873" y="10003"/>
                    <a:pt x="22758" y="9578"/>
                    <a:pt x="24672" y="9213"/>
                  </a:cubicBezTo>
                  <a:lnTo>
                    <a:pt x="24855" y="9335"/>
                  </a:lnTo>
                  <a:cubicBezTo>
                    <a:pt x="25007" y="9426"/>
                    <a:pt x="25220" y="9578"/>
                    <a:pt x="25463" y="9730"/>
                  </a:cubicBezTo>
                  <a:cubicBezTo>
                    <a:pt x="26557" y="10520"/>
                    <a:pt x="28350" y="11888"/>
                    <a:pt x="30356" y="13408"/>
                  </a:cubicBezTo>
                  <a:cubicBezTo>
                    <a:pt x="32671" y="15200"/>
                    <a:pt x="35307" y="15502"/>
                    <a:pt x="36533" y="15502"/>
                  </a:cubicBezTo>
                  <a:cubicBezTo>
                    <a:pt x="36924" y="15502"/>
                    <a:pt x="37172" y="15471"/>
                    <a:pt x="37219" y="15448"/>
                  </a:cubicBezTo>
                  <a:lnTo>
                    <a:pt x="37219" y="15448"/>
                  </a:lnTo>
                  <a:cubicBezTo>
                    <a:pt x="37219" y="15448"/>
                    <a:pt x="37219" y="15448"/>
                    <a:pt x="37218" y="15448"/>
                  </a:cubicBezTo>
                  <a:cubicBezTo>
                    <a:pt x="37066" y="15448"/>
                    <a:pt x="34993" y="13015"/>
                    <a:pt x="31876" y="10581"/>
                  </a:cubicBezTo>
                  <a:cubicBezTo>
                    <a:pt x="30387" y="9486"/>
                    <a:pt x="28594" y="8879"/>
                    <a:pt x="26770" y="8848"/>
                  </a:cubicBezTo>
                  <a:lnTo>
                    <a:pt x="26952" y="8818"/>
                  </a:lnTo>
                  <a:cubicBezTo>
                    <a:pt x="27773" y="8666"/>
                    <a:pt x="28624" y="8575"/>
                    <a:pt x="29445" y="8453"/>
                  </a:cubicBezTo>
                  <a:cubicBezTo>
                    <a:pt x="29627" y="8514"/>
                    <a:pt x="29840" y="8575"/>
                    <a:pt x="30113" y="8635"/>
                  </a:cubicBezTo>
                  <a:lnTo>
                    <a:pt x="30235" y="8666"/>
                  </a:lnTo>
                  <a:cubicBezTo>
                    <a:pt x="32187" y="9125"/>
                    <a:pt x="34193" y="9367"/>
                    <a:pt x="36227" y="9367"/>
                  </a:cubicBezTo>
                  <a:cubicBezTo>
                    <a:pt x="36347" y="9367"/>
                    <a:pt x="36467" y="9367"/>
                    <a:pt x="36588" y="9365"/>
                  </a:cubicBezTo>
                  <a:cubicBezTo>
                    <a:pt x="39110" y="9243"/>
                    <a:pt x="41603" y="8787"/>
                    <a:pt x="44004" y="7936"/>
                  </a:cubicBezTo>
                  <a:cubicBezTo>
                    <a:pt x="41741" y="6776"/>
                    <a:pt x="39229" y="6169"/>
                    <a:pt x="36679" y="6169"/>
                  </a:cubicBezTo>
                  <a:cubicBezTo>
                    <a:pt x="36558" y="6169"/>
                    <a:pt x="36436" y="6171"/>
                    <a:pt x="36314" y="6173"/>
                  </a:cubicBezTo>
                  <a:cubicBezTo>
                    <a:pt x="34308" y="6234"/>
                    <a:pt x="32302" y="6690"/>
                    <a:pt x="30448" y="7541"/>
                  </a:cubicBezTo>
                  <a:cubicBezTo>
                    <a:pt x="29961" y="7784"/>
                    <a:pt x="29566" y="7967"/>
                    <a:pt x="29323" y="8119"/>
                  </a:cubicBezTo>
                  <a:lnTo>
                    <a:pt x="27803" y="8331"/>
                  </a:lnTo>
                  <a:cubicBezTo>
                    <a:pt x="27378" y="8392"/>
                    <a:pt x="26922" y="8453"/>
                    <a:pt x="26496" y="8544"/>
                  </a:cubicBezTo>
                  <a:cubicBezTo>
                    <a:pt x="28290" y="7936"/>
                    <a:pt x="29901" y="6903"/>
                    <a:pt x="31177" y="5505"/>
                  </a:cubicBezTo>
                  <a:cubicBezTo>
                    <a:pt x="33746" y="2548"/>
                    <a:pt x="35962" y="31"/>
                    <a:pt x="36096" y="31"/>
                  </a:cubicBezTo>
                  <a:cubicBezTo>
                    <a:pt x="36098" y="31"/>
                    <a:pt x="36100" y="32"/>
                    <a:pt x="36101" y="33"/>
                  </a:cubicBezTo>
                  <a:cubicBezTo>
                    <a:pt x="36092" y="15"/>
                    <a:pt x="35975" y="1"/>
                    <a:pt x="35775" y="1"/>
                  </a:cubicBezTo>
                  <a:close/>
                </a:path>
              </a:pathLst>
            </a:custGeom>
            <a:solidFill>
              <a:schemeClr val="accent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2" name="Google Shape;1122;p37"/>
            <p:cNvSpPr/>
            <p:nvPr/>
          </p:nvSpPr>
          <p:spPr>
            <a:xfrm>
              <a:off x="14557775" y="2134150"/>
              <a:ext cx="157250" cy="313700"/>
            </a:xfrm>
            <a:custGeom>
              <a:avLst/>
              <a:gdLst/>
              <a:ahLst/>
              <a:cxnLst/>
              <a:rect l="l" t="t" r="r" b="b"/>
              <a:pathLst>
                <a:path w="6290" h="12548" extrusionOk="0">
                  <a:moveTo>
                    <a:pt x="571" y="1"/>
                  </a:moveTo>
                  <a:cubicBezTo>
                    <a:pt x="232" y="1"/>
                    <a:pt x="1" y="515"/>
                    <a:pt x="363" y="722"/>
                  </a:cubicBezTo>
                  <a:cubicBezTo>
                    <a:pt x="2247" y="1786"/>
                    <a:pt x="3980" y="3457"/>
                    <a:pt x="4709" y="5524"/>
                  </a:cubicBezTo>
                  <a:cubicBezTo>
                    <a:pt x="5439" y="7561"/>
                    <a:pt x="4497" y="10023"/>
                    <a:pt x="3980" y="12059"/>
                  </a:cubicBezTo>
                  <a:cubicBezTo>
                    <a:pt x="3906" y="12353"/>
                    <a:pt x="4144" y="12547"/>
                    <a:pt x="4370" y="12547"/>
                  </a:cubicBezTo>
                  <a:cubicBezTo>
                    <a:pt x="4518" y="12547"/>
                    <a:pt x="4661" y="12464"/>
                    <a:pt x="4709" y="12272"/>
                  </a:cubicBezTo>
                  <a:cubicBezTo>
                    <a:pt x="5287" y="9992"/>
                    <a:pt x="6290" y="7348"/>
                    <a:pt x="5348" y="5038"/>
                  </a:cubicBezTo>
                  <a:cubicBezTo>
                    <a:pt x="4405" y="2910"/>
                    <a:pt x="2794" y="1178"/>
                    <a:pt x="758" y="53"/>
                  </a:cubicBezTo>
                  <a:cubicBezTo>
                    <a:pt x="694" y="17"/>
                    <a:pt x="631" y="1"/>
                    <a:pt x="571"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3" name="Google Shape;1123;p37"/>
            <p:cNvSpPr/>
            <p:nvPr/>
          </p:nvSpPr>
          <p:spPr>
            <a:xfrm>
              <a:off x="14619275" y="2169650"/>
              <a:ext cx="60800" cy="83625"/>
            </a:xfrm>
            <a:custGeom>
              <a:avLst/>
              <a:gdLst/>
              <a:ahLst/>
              <a:cxnLst/>
              <a:rect l="l" t="t" r="r" b="b"/>
              <a:pathLst>
                <a:path w="2432" h="3345" extrusionOk="0">
                  <a:moveTo>
                    <a:pt x="1034" y="1"/>
                  </a:moveTo>
                  <a:lnTo>
                    <a:pt x="0" y="1490"/>
                  </a:lnTo>
                  <a:cubicBezTo>
                    <a:pt x="760" y="1673"/>
                    <a:pt x="2432" y="3344"/>
                    <a:pt x="2432" y="3344"/>
                  </a:cubicBezTo>
                  <a:lnTo>
                    <a:pt x="1034" y="1"/>
                  </a:ln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4" name="Google Shape;1124;p37"/>
            <p:cNvSpPr/>
            <p:nvPr/>
          </p:nvSpPr>
          <p:spPr>
            <a:xfrm>
              <a:off x="14374575" y="1989925"/>
              <a:ext cx="280425" cy="225350"/>
            </a:xfrm>
            <a:custGeom>
              <a:avLst/>
              <a:gdLst/>
              <a:ahLst/>
              <a:cxnLst/>
              <a:rect l="l" t="t" r="r" b="b"/>
              <a:pathLst>
                <a:path w="11217" h="9014" extrusionOk="0">
                  <a:moveTo>
                    <a:pt x="1814" y="1"/>
                  </a:moveTo>
                  <a:cubicBezTo>
                    <a:pt x="1356" y="1"/>
                    <a:pt x="903" y="132"/>
                    <a:pt x="517" y="381"/>
                  </a:cubicBezTo>
                  <a:cubicBezTo>
                    <a:pt x="396" y="503"/>
                    <a:pt x="274" y="655"/>
                    <a:pt x="213" y="807"/>
                  </a:cubicBezTo>
                  <a:cubicBezTo>
                    <a:pt x="1" y="1324"/>
                    <a:pt x="244" y="1932"/>
                    <a:pt x="517" y="2418"/>
                  </a:cubicBezTo>
                  <a:cubicBezTo>
                    <a:pt x="2736" y="6278"/>
                    <a:pt x="6748" y="8740"/>
                    <a:pt x="11186" y="8983"/>
                  </a:cubicBezTo>
                  <a:lnTo>
                    <a:pt x="11217" y="9014"/>
                  </a:lnTo>
                  <a:cubicBezTo>
                    <a:pt x="10943" y="6673"/>
                    <a:pt x="9910" y="4515"/>
                    <a:pt x="8268" y="2843"/>
                  </a:cubicBezTo>
                  <a:cubicBezTo>
                    <a:pt x="6627" y="1263"/>
                    <a:pt x="4530" y="260"/>
                    <a:pt x="2280" y="47"/>
                  </a:cubicBezTo>
                  <a:cubicBezTo>
                    <a:pt x="2126" y="16"/>
                    <a:pt x="1969" y="1"/>
                    <a:pt x="1814" y="1"/>
                  </a:cubicBezTo>
                  <a:close/>
                </a:path>
              </a:pathLst>
            </a:custGeom>
            <a:solidFill>
              <a:srgbClr val="006936"/>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5" name="Google Shape;1125;p37"/>
            <p:cNvSpPr/>
            <p:nvPr/>
          </p:nvSpPr>
          <p:spPr>
            <a:xfrm>
              <a:off x="14374575" y="1999450"/>
              <a:ext cx="279675" cy="215075"/>
            </a:xfrm>
            <a:custGeom>
              <a:avLst/>
              <a:gdLst/>
              <a:ahLst/>
              <a:cxnLst/>
              <a:rect l="l" t="t" r="r" b="b"/>
              <a:pathLst>
                <a:path w="11187" h="8603" extrusionOk="0">
                  <a:moveTo>
                    <a:pt x="517" y="0"/>
                  </a:moveTo>
                  <a:cubicBezTo>
                    <a:pt x="396" y="92"/>
                    <a:pt x="274" y="243"/>
                    <a:pt x="213" y="426"/>
                  </a:cubicBezTo>
                  <a:cubicBezTo>
                    <a:pt x="1" y="943"/>
                    <a:pt x="244" y="1520"/>
                    <a:pt x="517" y="2006"/>
                  </a:cubicBezTo>
                  <a:cubicBezTo>
                    <a:pt x="2736" y="5867"/>
                    <a:pt x="6748" y="8359"/>
                    <a:pt x="11186" y="8602"/>
                  </a:cubicBezTo>
                  <a:lnTo>
                    <a:pt x="517" y="0"/>
                  </a:lnTo>
                  <a:close/>
                </a:path>
              </a:pathLst>
            </a:custGeom>
            <a:solidFill>
              <a:srgbClr val="355C2E"/>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6" name="Google Shape;1126;p37"/>
            <p:cNvSpPr/>
            <p:nvPr/>
          </p:nvSpPr>
          <p:spPr>
            <a:xfrm>
              <a:off x="14823100" y="2656200"/>
              <a:ext cx="237675" cy="427350"/>
            </a:xfrm>
            <a:custGeom>
              <a:avLst/>
              <a:gdLst/>
              <a:ahLst/>
              <a:cxnLst/>
              <a:rect l="l" t="t" r="r" b="b"/>
              <a:pathLst>
                <a:path w="9507" h="17094" extrusionOk="0">
                  <a:moveTo>
                    <a:pt x="567" y="1"/>
                  </a:moveTo>
                  <a:cubicBezTo>
                    <a:pt x="228" y="1"/>
                    <a:pt x="1" y="515"/>
                    <a:pt x="388" y="722"/>
                  </a:cubicBezTo>
                  <a:lnTo>
                    <a:pt x="358" y="722"/>
                  </a:lnTo>
                  <a:cubicBezTo>
                    <a:pt x="6103" y="3761"/>
                    <a:pt x="8686" y="10570"/>
                    <a:pt x="6437" y="16618"/>
                  </a:cubicBezTo>
                  <a:cubicBezTo>
                    <a:pt x="6327" y="16911"/>
                    <a:pt x="6547" y="17093"/>
                    <a:pt x="6780" y="17093"/>
                  </a:cubicBezTo>
                  <a:cubicBezTo>
                    <a:pt x="6934" y="17093"/>
                    <a:pt x="7094" y="17013"/>
                    <a:pt x="7166" y="16831"/>
                  </a:cubicBezTo>
                  <a:cubicBezTo>
                    <a:pt x="9507" y="10418"/>
                    <a:pt x="6771" y="3275"/>
                    <a:pt x="753" y="53"/>
                  </a:cubicBezTo>
                  <a:cubicBezTo>
                    <a:pt x="689" y="16"/>
                    <a:pt x="626" y="1"/>
                    <a:pt x="567"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7" name="Google Shape;1127;p37"/>
            <p:cNvSpPr/>
            <p:nvPr/>
          </p:nvSpPr>
          <p:spPr>
            <a:xfrm>
              <a:off x="14736025" y="1927475"/>
              <a:ext cx="567100" cy="598575"/>
            </a:xfrm>
            <a:custGeom>
              <a:avLst/>
              <a:gdLst/>
              <a:ahLst/>
              <a:cxnLst/>
              <a:rect l="l" t="t" r="r" b="b"/>
              <a:pathLst>
                <a:path w="22684" h="23943" extrusionOk="0">
                  <a:moveTo>
                    <a:pt x="22142" y="0"/>
                  </a:moveTo>
                  <a:cubicBezTo>
                    <a:pt x="22083" y="0"/>
                    <a:pt x="22021" y="16"/>
                    <a:pt x="21957" y="53"/>
                  </a:cubicBezTo>
                  <a:cubicBezTo>
                    <a:pt x="19525" y="1329"/>
                    <a:pt x="17397" y="3092"/>
                    <a:pt x="15665" y="5189"/>
                  </a:cubicBezTo>
                  <a:cubicBezTo>
                    <a:pt x="13811" y="7469"/>
                    <a:pt x="12747" y="10144"/>
                    <a:pt x="11409" y="12727"/>
                  </a:cubicBezTo>
                  <a:cubicBezTo>
                    <a:pt x="10194" y="14977"/>
                    <a:pt x="8613" y="17044"/>
                    <a:pt x="6698" y="18776"/>
                  </a:cubicBezTo>
                  <a:cubicBezTo>
                    <a:pt x="4874" y="20539"/>
                    <a:pt x="2777" y="22272"/>
                    <a:pt x="406" y="23184"/>
                  </a:cubicBezTo>
                  <a:cubicBezTo>
                    <a:pt x="0" y="23346"/>
                    <a:pt x="100" y="23942"/>
                    <a:pt x="449" y="23942"/>
                  </a:cubicBezTo>
                  <a:cubicBezTo>
                    <a:pt x="492" y="23942"/>
                    <a:pt x="539" y="23933"/>
                    <a:pt x="589" y="23913"/>
                  </a:cubicBezTo>
                  <a:cubicBezTo>
                    <a:pt x="2777" y="23092"/>
                    <a:pt x="4662" y="21633"/>
                    <a:pt x="6394" y="20083"/>
                  </a:cubicBezTo>
                  <a:cubicBezTo>
                    <a:pt x="8279" y="18472"/>
                    <a:pt x="9920" y="16588"/>
                    <a:pt x="11257" y="14521"/>
                  </a:cubicBezTo>
                  <a:cubicBezTo>
                    <a:pt x="12868" y="11907"/>
                    <a:pt x="13811" y="8958"/>
                    <a:pt x="15634" y="6466"/>
                  </a:cubicBezTo>
                  <a:cubicBezTo>
                    <a:pt x="17397" y="4065"/>
                    <a:pt x="19677" y="2089"/>
                    <a:pt x="22321" y="691"/>
                  </a:cubicBezTo>
                  <a:cubicBezTo>
                    <a:pt x="22683" y="510"/>
                    <a:pt x="22474" y="0"/>
                    <a:pt x="22142"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8" name="Google Shape;1128;p37"/>
            <p:cNvSpPr/>
            <p:nvPr/>
          </p:nvSpPr>
          <p:spPr>
            <a:xfrm>
              <a:off x="15198300" y="1918900"/>
              <a:ext cx="102600" cy="76000"/>
            </a:xfrm>
            <a:custGeom>
              <a:avLst/>
              <a:gdLst/>
              <a:ahLst/>
              <a:cxnLst/>
              <a:rect l="l" t="t" r="r" b="b"/>
              <a:pathLst>
                <a:path w="4104" h="3040" extrusionOk="0">
                  <a:moveTo>
                    <a:pt x="2189" y="0"/>
                  </a:moveTo>
                  <a:lnTo>
                    <a:pt x="1" y="3040"/>
                  </a:lnTo>
                  <a:lnTo>
                    <a:pt x="4104" y="1277"/>
                  </a:lnTo>
                  <a:lnTo>
                    <a:pt x="2189" y="0"/>
                  </a:ln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29" name="Google Shape;1129;p37"/>
            <p:cNvSpPr/>
            <p:nvPr/>
          </p:nvSpPr>
          <p:spPr>
            <a:xfrm>
              <a:off x="15227175" y="1660400"/>
              <a:ext cx="382250" cy="311725"/>
            </a:xfrm>
            <a:custGeom>
              <a:avLst/>
              <a:gdLst/>
              <a:ahLst/>
              <a:cxnLst/>
              <a:rect l="l" t="t" r="r" b="b"/>
              <a:pathLst>
                <a:path w="15290" h="12469" extrusionOk="0">
                  <a:moveTo>
                    <a:pt x="12783" y="1"/>
                  </a:moveTo>
                  <a:cubicBezTo>
                    <a:pt x="12571" y="1"/>
                    <a:pt x="12361" y="14"/>
                    <a:pt x="12159" y="36"/>
                  </a:cubicBezTo>
                  <a:cubicBezTo>
                    <a:pt x="9059" y="401"/>
                    <a:pt x="6171" y="1769"/>
                    <a:pt x="3982" y="3957"/>
                  </a:cubicBezTo>
                  <a:cubicBezTo>
                    <a:pt x="1794" y="6146"/>
                    <a:pt x="365" y="9398"/>
                    <a:pt x="1" y="12468"/>
                  </a:cubicBezTo>
                  <a:lnTo>
                    <a:pt x="61" y="12468"/>
                  </a:lnTo>
                  <a:cubicBezTo>
                    <a:pt x="6141" y="12073"/>
                    <a:pt x="11612" y="8608"/>
                    <a:pt x="14591" y="3289"/>
                  </a:cubicBezTo>
                  <a:cubicBezTo>
                    <a:pt x="14955" y="2590"/>
                    <a:pt x="15290" y="1799"/>
                    <a:pt x="14986" y="1070"/>
                  </a:cubicBezTo>
                  <a:cubicBezTo>
                    <a:pt x="14895" y="857"/>
                    <a:pt x="14743" y="644"/>
                    <a:pt x="14530" y="492"/>
                  </a:cubicBezTo>
                  <a:cubicBezTo>
                    <a:pt x="14094" y="125"/>
                    <a:pt x="13434" y="1"/>
                    <a:pt x="12783"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0" name="Google Shape;1130;p37"/>
            <p:cNvSpPr/>
            <p:nvPr/>
          </p:nvSpPr>
          <p:spPr>
            <a:xfrm>
              <a:off x="15228700" y="1673450"/>
              <a:ext cx="380725" cy="298675"/>
            </a:xfrm>
            <a:custGeom>
              <a:avLst/>
              <a:gdLst/>
              <a:ahLst/>
              <a:cxnLst/>
              <a:rect l="l" t="t" r="r" b="b"/>
              <a:pathLst>
                <a:path w="15229" h="11947" extrusionOk="0">
                  <a:moveTo>
                    <a:pt x="14499" y="1"/>
                  </a:moveTo>
                  <a:lnTo>
                    <a:pt x="0" y="11946"/>
                  </a:lnTo>
                  <a:cubicBezTo>
                    <a:pt x="6080" y="11551"/>
                    <a:pt x="11551" y="8086"/>
                    <a:pt x="14530" y="2767"/>
                  </a:cubicBezTo>
                  <a:cubicBezTo>
                    <a:pt x="14894" y="2098"/>
                    <a:pt x="15229" y="1277"/>
                    <a:pt x="14925" y="578"/>
                  </a:cubicBezTo>
                  <a:cubicBezTo>
                    <a:pt x="14834" y="335"/>
                    <a:pt x="14682" y="153"/>
                    <a:pt x="14499"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1" name="Google Shape;1131;p37"/>
            <p:cNvSpPr/>
            <p:nvPr/>
          </p:nvSpPr>
          <p:spPr>
            <a:xfrm>
              <a:off x="14825950" y="2201575"/>
              <a:ext cx="76775" cy="85125"/>
            </a:xfrm>
            <a:custGeom>
              <a:avLst/>
              <a:gdLst/>
              <a:ahLst/>
              <a:cxnLst/>
              <a:rect l="l" t="t" r="r" b="b"/>
              <a:pathLst>
                <a:path w="3071" h="3405" extrusionOk="0">
                  <a:moveTo>
                    <a:pt x="700" y="1"/>
                  </a:moveTo>
                  <a:cubicBezTo>
                    <a:pt x="700" y="1"/>
                    <a:pt x="761" y="2280"/>
                    <a:pt x="1" y="3405"/>
                  </a:cubicBezTo>
                  <a:cubicBezTo>
                    <a:pt x="1" y="3405"/>
                    <a:pt x="1764" y="3131"/>
                    <a:pt x="3071" y="700"/>
                  </a:cubicBezTo>
                  <a:lnTo>
                    <a:pt x="700" y="1"/>
                  </a:ln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2" name="Google Shape;1132;p37"/>
            <p:cNvSpPr/>
            <p:nvPr/>
          </p:nvSpPr>
          <p:spPr>
            <a:xfrm>
              <a:off x="15014400" y="2718300"/>
              <a:ext cx="96550" cy="63850"/>
            </a:xfrm>
            <a:custGeom>
              <a:avLst/>
              <a:gdLst/>
              <a:ahLst/>
              <a:cxnLst/>
              <a:rect l="l" t="t" r="r" b="b"/>
              <a:pathLst>
                <a:path w="3862" h="2554" extrusionOk="0">
                  <a:moveTo>
                    <a:pt x="1" y="1"/>
                  </a:moveTo>
                  <a:cubicBezTo>
                    <a:pt x="1" y="1"/>
                    <a:pt x="2676" y="1916"/>
                    <a:pt x="2858" y="2554"/>
                  </a:cubicBezTo>
                  <a:lnTo>
                    <a:pt x="3861" y="1064"/>
                  </a:lnTo>
                  <a:cubicBezTo>
                    <a:pt x="2524" y="912"/>
                    <a:pt x="1217" y="548"/>
                    <a:pt x="1"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3" name="Google Shape;1133;p37"/>
            <p:cNvSpPr/>
            <p:nvPr/>
          </p:nvSpPr>
          <p:spPr>
            <a:xfrm>
              <a:off x="14975650" y="2824675"/>
              <a:ext cx="41050" cy="76025"/>
            </a:xfrm>
            <a:custGeom>
              <a:avLst/>
              <a:gdLst/>
              <a:ahLst/>
              <a:cxnLst/>
              <a:rect l="l" t="t" r="r" b="b"/>
              <a:pathLst>
                <a:path w="1642" h="3041" extrusionOk="0">
                  <a:moveTo>
                    <a:pt x="609" y="1"/>
                  </a:moveTo>
                  <a:lnTo>
                    <a:pt x="609" y="1"/>
                  </a:lnTo>
                  <a:cubicBezTo>
                    <a:pt x="639" y="700"/>
                    <a:pt x="426" y="1369"/>
                    <a:pt x="1" y="1946"/>
                  </a:cubicBezTo>
                  <a:lnTo>
                    <a:pt x="1612" y="3040"/>
                  </a:lnTo>
                  <a:cubicBezTo>
                    <a:pt x="1642" y="1916"/>
                    <a:pt x="1308" y="852"/>
                    <a:pt x="609"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4" name="Google Shape;1134;p37"/>
            <p:cNvSpPr/>
            <p:nvPr/>
          </p:nvSpPr>
          <p:spPr>
            <a:xfrm>
              <a:off x="14805450" y="1702925"/>
              <a:ext cx="316875" cy="561750"/>
            </a:xfrm>
            <a:custGeom>
              <a:avLst/>
              <a:gdLst/>
              <a:ahLst/>
              <a:cxnLst/>
              <a:rect l="l" t="t" r="r" b="b"/>
              <a:pathLst>
                <a:path w="12675" h="22470" extrusionOk="0">
                  <a:moveTo>
                    <a:pt x="10499" y="0"/>
                  </a:moveTo>
                  <a:cubicBezTo>
                    <a:pt x="9632" y="0"/>
                    <a:pt x="8692" y="456"/>
                    <a:pt x="7933" y="980"/>
                  </a:cubicBezTo>
                  <a:cubicBezTo>
                    <a:pt x="4681" y="3259"/>
                    <a:pt x="2280" y="6603"/>
                    <a:pt x="1125" y="10433"/>
                  </a:cubicBezTo>
                  <a:cubicBezTo>
                    <a:pt x="0" y="14232"/>
                    <a:pt x="365" y="18792"/>
                    <a:pt x="1854" y="22469"/>
                  </a:cubicBezTo>
                  <a:lnTo>
                    <a:pt x="1915" y="22409"/>
                  </a:lnTo>
                  <a:cubicBezTo>
                    <a:pt x="8541" y="18214"/>
                    <a:pt x="12584" y="10980"/>
                    <a:pt x="12675" y="3138"/>
                  </a:cubicBezTo>
                  <a:cubicBezTo>
                    <a:pt x="12675" y="2135"/>
                    <a:pt x="12553" y="1041"/>
                    <a:pt x="11794" y="402"/>
                  </a:cubicBezTo>
                  <a:cubicBezTo>
                    <a:pt x="11520" y="220"/>
                    <a:pt x="11216" y="68"/>
                    <a:pt x="10912" y="37"/>
                  </a:cubicBezTo>
                  <a:cubicBezTo>
                    <a:pt x="10777" y="12"/>
                    <a:pt x="10639" y="0"/>
                    <a:pt x="10499"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5" name="Google Shape;1135;p37"/>
            <p:cNvSpPr/>
            <p:nvPr/>
          </p:nvSpPr>
          <p:spPr>
            <a:xfrm>
              <a:off x="14853300" y="1703850"/>
              <a:ext cx="269025" cy="559300"/>
            </a:xfrm>
            <a:custGeom>
              <a:avLst/>
              <a:gdLst/>
              <a:ahLst/>
              <a:cxnLst/>
              <a:rect l="l" t="t" r="r" b="b"/>
              <a:pathLst>
                <a:path w="10761" h="22372" extrusionOk="0">
                  <a:moveTo>
                    <a:pt x="9028" y="0"/>
                  </a:moveTo>
                  <a:lnTo>
                    <a:pt x="1" y="22372"/>
                  </a:lnTo>
                  <a:cubicBezTo>
                    <a:pt x="6627" y="18177"/>
                    <a:pt x="10670" y="10943"/>
                    <a:pt x="10761" y="3101"/>
                  </a:cubicBezTo>
                  <a:cubicBezTo>
                    <a:pt x="10761" y="2098"/>
                    <a:pt x="10639" y="1004"/>
                    <a:pt x="9880" y="365"/>
                  </a:cubicBezTo>
                  <a:cubicBezTo>
                    <a:pt x="9636" y="183"/>
                    <a:pt x="9332" y="31"/>
                    <a:pt x="9028"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6" name="Google Shape;1136;p37"/>
            <p:cNvSpPr/>
            <p:nvPr/>
          </p:nvSpPr>
          <p:spPr>
            <a:xfrm>
              <a:off x="14781875" y="2852050"/>
              <a:ext cx="263725" cy="480750"/>
            </a:xfrm>
            <a:custGeom>
              <a:avLst/>
              <a:gdLst/>
              <a:ahLst/>
              <a:cxnLst/>
              <a:rect l="l" t="t" r="r" b="b"/>
              <a:pathLst>
                <a:path w="10549" h="19230" extrusionOk="0">
                  <a:moveTo>
                    <a:pt x="8724" y="0"/>
                  </a:moveTo>
                  <a:lnTo>
                    <a:pt x="8664" y="31"/>
                  </a:lnTo>
                  <a:cubicBezTo>
                    <a:pt x="3223" y="3769"/>
                    <a:pt x="1" y="10000"/>
                    <a:pt x="153" y="16627"/>
                  </a:cubicBezTo>
                  <a:cubicBezTo>
                    <a:pt x="183" y="17478"/>
                    <a:pt x="335" y="18420"/>
                    <a:pt x="1004" y="18906"/>
                  </a:cubicBezTo>
                  <a:cubicBezTo>
                    <a:pt x="1217" y="19089"/>
                    <a:pt x="1490" y="19180"/>
                    <a:pt x="1733" y="19210"/>
                  </a:cubicBezTo>
                  <a:cubicBezTo>
                    <a:pt x="1823" y="19223"/>
                    <a:pt x="1913" y="19229"/>
                    <a:pt x="2005" y="19229"/>
                  </a:cubicBezTo>
                  <a:cubicBezTo>
                    <a:pt x="2780" y="19229"/>
                    <a:pt x="3600" y="18791"/>
                    <a:pt x="4226" y="18329"/>
                  </a:cubicBezTo>
                  <a:cubicBezTo>
                    <a:pt x="6931" y="16292"/>
                    <a:pt x="8846" y="13405"/>
                    <a:pt x="9727" y="10122"/>
                  </a:cubicBezTo>
                  <a:cubicBezTo>
                    <a:pt x="10548" y="6900"/>
                    <a:pt x="10092" y="3040"/>
                    <a:pt x="8724" y="0"/>
                  </a:cubicBezTo>
                  <a:close/>
                </a:path>
              </a:pathLst>
            </a:custGeom>
            <a:solidFill>
              <a:srgbClr val="8CB039"/>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7" name="Google Shape;1137;p37"/>
            <p:cNvSpPr/>
            <p:nvPr/>
          </p:nvSpPr>
          <p:spPr>
            <a:xfrm>
              <a:off x="14781875" y="2852800"/>
              <a:ext cx="216600" cy="479525"/>
            </a:xfrm>
            <a:custGeom>
              <a:avLst/>
              <a:gdLst/>
              <a:ahLst/>
              <a:cxnLst/>
              <a:rect l="l" t="t" r="r" b="b"/>
              <a:pathLst>
                <a:path w="8664" h="19181" extrusionOk="0">
                  <a:moveTo>
                    <a:pt x="8664" y="1"/>
                  </a:moveTo>
                  <a:lnTo>
                    <a:pt x="8664" y="1"/>
                  </a:lnTo>
                  <a:cubicBezTo>
                    <a:pt x="3223" y="3739"/>
                    <a:pt x="1" y="9970"/>
                    <a:pt x="153" y="16597"/>
                  </a:cubicBezTo>
                  <a:cubicBezTo>
                    <a:pt x="183" y="17448"/>
                    <a:pt x="335" y="18390"/>
                    <a:pt x="1004" y="18876"/>
                  </a:cubicBezTo>
                  <a:cubicBezTo>
                    <a:pt x="1217" y="19059"/>
                    <a:pt x="1490" y="19150"/>
                    <a:pt x="1733" y="19180"/>
                  </a:cubicBezTo>
                  <a:lnTo>
                    <a:pt x="8664" y="1"/>
                  </a:lnTo>
                  <a:close/>
                </a:path>
              </a:pathLst>
            </a:custGeom>
            <a:solidFill>
              <a:srgbClr val="81A2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8" name="Google Shape;1138;p37"/>
            <p:cNvSpPr/>
            <p:nvPr/>
          </p:nvSpPr>
          <p:spPr>
            <a:xfrm>
              <a:off x="15069875" y="2743375"/>
              <a:ext cx="398225" cy="291925"/>
            </a:xfrm>
            <a:custGeom>
              <a:avLst/>
              <a:gdLst/>
              <a:ahLst/>
              <a:cxnLst/>
              <a:rect l="l" t="t" r="r" b="b"/>
              <a:pathLst>
                <a:path w="15929" h="11677" extrusionOk="0">
                  <a:moveTo>
                    <a:pt x="1" y="1"/>
                  </a:moveTo>
                  <a:cubicBezTo>
                    <a:pt x="548" y="3040"/>
                    <a:pt x="2189" y="6201"/>
                    <a:pt x="4499" y="8238"/>
                  </a:cubicBezTo>
                  <a:cubicBezTo>
                    <a:pt x="6840" y="10305"/>
                    <a:pt x="9788" y="11521"/>
                    <a:pt x="12888" y="11673"/>
                  </a:cubicBezTo>
                  <a:cubicBezTo>
                    <a:pt x="12965" y="11675"/>
                    <a:pt x="13043" y="11677"/>
                    <a:pt x="13121" y="11677"/>
                  </a:cubicBezTo>
                  <a:cubicBezTo>
                    <a:pt x="13887" y="11677"/>
                    <a:pt x="14736" y="11533"/>
                    <a:pt x="15259" y="11065"/>
                  </a:cubicBezTo>
                  <a:cubicBezTo>
                    <a:pt x="15442" y="10913"/>
                    <a:pt x="15594" y="10700"/>
                    <a:pt x="15685" y="10457"/>
                  </a:cubicBezTo>
                  <a:cubicBezTo>
                    <a:pt x="15928" y="9727"/>
                    <a:pt x="15533" y="8937"/>
                    <a:pt x="15138" y="8299"/>
                  </a:cubicBezTo>
                  <a:cubicBezTo>
                    <a:pt x="11825" y="3162"/>
                    <a:pt x="6171" y="31"/>
                    <a:pt x="62"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39" name="Google Shape;1139;p37"/>
            <p:cNvSpPr/>
            <p:nvPr/>
          </p:nvSpPr>
          <p:spPr>
            <a:xfrm>
              <a:off x="15071400" y="2743375"/>
              <a:ext cx="396700" cy="276625"/>
            </a:xfrm>
            <a:custGeom>
              <a:avLst/>
              <a:gdLst/>
              <a:ahLst/>
              <a:cxnLst/>
              <a:rect l="l" t="t" r="r" b="b"/>
              <a:pathLst>
                <a:path w="15868" h="11065" extrusionOk="0">
                  <a:moveTo>
                    <a:pt x="1" y="1"/>
                  </a:moveTo>
                  <a:lnTo>
                    <a:pt x="15198" y="11065"/>
                  </a:lnTo>
                  <a:cubicBezTo>
                    <a:pt x="15411" y="10913"/>
                    <a:pt x="15533" y="10700"/>
                    <a:pt x="15624" y="10457"/>
                  </a:cubicBezTo>
                  <a:cubicBezTo>
                    <a:pt x="15867" y="9727"/>
                    <a:pt x="15502" y="8937"/>
                    <a:pt x="15077" y="8299"/>
                  </a:cubicBezTo>
                  <a:cubicBezTo>
                    <a:pt x="11794" y="3162"/>
                    <a:pt x="6110" y="31"/>
                    <a:pt x="1"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0" name="Google Shape;1140;p37"/>
            <p:cNvSpPr/>
            <p:nvPr/>
          </p:nvSpPr>
          <p:spPr>
            <a:xfrm>
              <a:off x="14755000" y="2212075"/>
              <a:ext cx="791325" cy="357400"/>
            </a:xfrm>
            <a:custGeom>
              <a:avLst/>
              <a:gdLst/>
              <a:ahLst/>
              <a:cxnLst/>
              <a:rect l="l" t="t" r="r" b="b"/>
              <a:pathLst>
                <a:path w="31653" h="14296" extrusionOk="0">
                  <a:moveTo>
                    <a:pt x="31150" y="0"/>
                  </a:moveTo>
                  <a:cubicBezTo>
                    <a:pt x="31088" y="0"/>
                    <a:pt x="31022" y="20"/>
                    <a:pt x="30955" y="67"/>
                  </a:cubicBezTo>
                  <a:cubicBezTo>
                    <a:pt x="26304" y="3441"/>
                    <a:pt x="21714" y="7362"/>
                    <a:pt x="16365" y="9611"/>
                  </a:cubicBezTo>
                  <a:cubicBezTo>
                    <a:pt x="11319" y="11769"/>
                    <a:pt x="5848" y="12651"/>
                    <a:pt x="468" y="13563"/>
                  </a:cubicBezTo>
                  <a:cubicBezTo>
                    <a:pt x="1" y="13621"/>
                    <a:pt x="178" y="14296"/>
                    <a:pt x="597" y="14296"/>
                  </a:cubicBezTo>
                  <a:cubicBezTo>
                    <a:pt x="614" y="14296"/>
                    <a:pt x="632" y="14294"/>
                    <a:pt x="650" y="14292"/>
                  </a:cubicBezTo>
                  <a:cubicBezTo>
                    <a:pt x="6091" y="13380"/>
                    <a:pt x="11562" y="12468"/>
                    <a:pt x="16669" y="10310"/>
                  </a:cubicBezTo>
                  <a:cubicBezTo>
                    <a:pt x="22049" y="8031"/>
                    <a:pt x="26639" y="4140"/>
                    <a:pt x="31350" y="736"/>
                  </a:cubicBezTo>
                  <a:cubicBezTo>
                    <a:pt x="31653" y="483"/>
                    <a:pt x="31453" y="0"/>
                    <a:pt x="31150"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1" name="Google Shape;1141;p37"/>
            <p:cNvSpPr/>
            <p:nvPr/>
          </p:nvSpPr>
          <p:spPr>
            <a:xfrm>
              <a:off x="14813425" y="2518900"/>
              <a:ext cx="732825" cy="182050"/>
            </a:xfrm>
            <a:custGeom>
              <a:avLst/>
              <a:gdLst/>
              <a:ahLst/>
              <a:cxnLst/>
              <a:rect l="l" t="t" r="r" b="b"/>
              <a:pathLst>
                <a:path w="29313" h="7282" extrusionOk="0">
                  <a:moveTo>
                    <a:pt x="9169" y="1"/>
                  </a:moveTo>
                  <a:cubicBezTo>
                    <a:pt x="6249" y="1"/>
                    <a:pt x="3314" y="385"/>
                    <a:pt x="441" y="1168"/>
                  </a:cubicBezTo>
                  <a:cubicBezTo>
                    <a:pt x="0" y="1306"/>
                    <a:pt x="109" y="1918"/>
                    <a:pt x="495" y="1918"/>
                  </a:cubicBezTo>
                  <a:cubicBezTo>
                    <a:pt x="535" y="1918"/>
                    <a:pt x="578" y="1912"/>
                    <a:pt x="623" y="1897"/>
                  </a:cubicBezTo>
                  <a:lnTo>
                    <a:pt x="654" y="1928"/>
                  </a:lnTo>
                  <a:cubicBezTo>
                    <a:pt x="3479" y="1152"/>
                    <a:pt x="6361" y="772"/>
                    <a:pt x="9227" y="772"/>
                  </a:cubicBezTo>
                  <a:cubicBezTo>
                    <a:pt x="16136" y="772"/>
                    <a:pt x="22946" y="2984"/>
                    <a:pt x="28618" y="7217"/>
                  </a:cubicBezTo>
                  <a:cubicBezTo>
                    <a:pt x="28678" y="7262"/>
                    <a:pt x="28738" y="7281"/>
                    <a:pt x="28796" y="7281"/>
                  </a:cubicBezTo>
                  <a:cubicBezTo>
                    <a:pt x="29091" y="7281"/>
                    <a:pt x="29313" y="6777"/>
                    <a:pt x="28982" y="6548"/>
                  </a:cubicBezTo>
                  <a:cubicBezTo>
                    <a:pt x="23199" y="2248"/>
                    <a:pt x="16228" y="1"/>
                    <a:pt x="9169" y="1"/>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2" name="Google Shape;1142;p37"/>
            <p:cNvSpPr/>
            <p:nvPr/>
          </p:nvSpPr>
          <p:spPr>
            <a:xfrm>
              <a:off x="14749975" y="2385825"/>
              <a:ext cx="1002400" cy="161550"/>
            </a:xfrm>
            <a:custGeom>
              <a:avLst/>
              <a:gdLst/>
              <a:ahLst/>
              <a:cxnLst/>
              <a:rect l="l" t="t" r="r" b="b"/>
              <a:pathLst>
                <a:path w="40096" h="6462" extrusionOk="0">
                  <a:moveTo>
                    <a:pt x="26455" y="0"/>
                  </a:moveTo>
                  <a:cubicBezTo>
                    <a:pt x="24524" y="0"/>
                    <a:pt x="22576" y="201"/>
                    <a:pt x="20639" y="594"/>
                  </a:cubicBezTo>
                  <a:cubicBezTo>
                    <a:pt x="13861" y="1992"/>
                    <a:pt x="7477" y="5184"/>
                    <a:pt x="486" y="5701"/>
                  </a:cubicBezTo>
                  <a:cubicBezTo>
                    <a:pt x="10" y="5730"/>
                    <a:pt x="0" y="6461"/>
                    <a:pt x="458" y="6461"/>
                  </a:cubicBezTo>
                  <a:cubicBezTo>
                    <a:pt x="468" y="6461"/>
                    <a:pt x="477" y="6461"/>
                    <a:pt x="486" y="6461"/>
                  </a:cubicBezTo>
                  <a:cubicBezTo>
                    <a:pt x="7113" y="5974"/>
                    <a:pt x="13192" y="3147"/>
                    <a:pt x="19575" y="1628"/>
                  </a:cubicBezTo>
                  <a:cubicBezTo>
                    <a:pt x="21885" y="1071"/>
                    <a:pt x="24210" y="780"/>
                    <a:pt x="26509" y="780"/>
                  </a:cubicBezTo>
                  <a:cubicBezTo>
                    <a:pt x="30986" y="780"/>
                    <a:pt x="35366" y="1882"/>
                    <a:pt x="39363" y="4272"/>
                  </a:cubicBezTo>
                  <a:cubicBezTo>
                    <a:pt x="39424" y="4303"/>
                    <a:pt x="39484" y="4316"/>
                    <a:pt x="39541" y="4316"/>
                  </a:cubicBezTo>
                  <a:cubicBezTo>
                    <a:pt x="39878" y="4316"/>
                    <a:pt x="40096" y="3837"/>
                    <a:pt x="39758" y="3603"/>
                  </a:cubicBezTo>
                  <a:lnTo>
                    <a:pt x="39758" y="3603"/>
                  </a:lnTo>
                  <a:lnTo>
                    <a:pt x="39758" y="3634"/>
                  </a:lnTo>
                  <a:cubicBezTo>
                    <a:pt x="35657" y="1165"/>
                    <a:pt x="31102" y="0"/>
                    <a:pt x="26455"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3" name="Google Shape;1143;p37"/>
            <p:cNvSpPr/>
            <p:nvPr/>
          </p:nvSpPr>
          <p:spPr>
            <a:xfrm>
              <a:off x="15471100" y="1928000"/>
              <a:ext cx="528925" cy="349700"/>
            </a:xfrm>
            <a:custGeom>
              <a:avLst/>
              <a:gdLst/>
              <a:ahLst/>
              <a:cxnLst/>
              <a:rect l="l" t="t" r="r" b="b"/>
              <a:pathLst>
                <a:path w="21157" h="13988" extrusionOk="0">
                  <a:moveTo>
                    <a:pt x="17282" y="1"/>
                  </a:moveTo>
                  <a:cubicBezTo>
                    <a:pt x="13347" y="1"/>
                    <a:pt x="9509" y="1306"/>
                    <a:pt x="6384" y="3740"/>
                  </a:cubicBezTo>
                  <a:cubicBezTo>
                    <a:pt x="3253" y="6171"/>
                    <a:pt x="913" y="10092"/>
                    <a:pt x="1" y="13953"/>
                  </a:cubicBezTo>
                  <a:lnTo>
                    <a:pt x="61" y="13953"/>
                  </a:lnTo>
                  <a:cubicBezTo>
                    <a:pt x="482" y="13976"/>
                    <a:pt x="902" y="13987"/>
                    <a:pt x="1321" y="13987"/>
                  </a:cubicBezTo>
                  <a:cubicBezTo>
                    <a:pt x="8674" y="13987"/>
                    <a:pt x="15631" y="10481"/>
                    <a:pt x="20031" y="4500"/>
                  </a:cubicBezTo>
                  <a:cubicBezTo>
                    <a:pt x="20609" y="3709"/>
                    <a:pt x="21156" y="2737"/>
                    <a:pt x="20882" y="1764"/>
                  </a:cubicBezTo>
                  <a:cubicBezTo>
                    <a:pt x="20791" y="1460"/>
                    <a:pt x="20609" y="1187"/>
                    <a:pt x="20396" y="943"/>
                  </a:cubicBezTo>
                  <a:cubicBezTo>
                    <a:pt x="19697" y="244"/>
                    <a:pt x="18481" y="1"/>
                    <a:pt x="17417" y="1"/>
                  </a:cubicBezTo>
                  <a:cubicBezTo>
                    <a:pt x="17372" y="1"/>
                    <a:pt x="17327" y="1"/>
                    <a:pt x="17282" y="1"/>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4" name="Google Shape;1144;p37"/>
            <p:cNvSpPr/>
            <p:nvPr/>
          </p:nvSpPr>
          <p:spPr>
            <a:xfrm>
              <a:off x="15472625" y="1951575"/>
              <a:ext cx="527400" cy="326125"/>
            </a:xfrm>
            <a:custGeom>
              <a:avLst/>
              <a:gdLst/>
              <a:ahLst/>
              <a:cxnLst/>
              <a:rect l="l" t="t" r="r" b="b"/>
              <a:pathLst>
                <a:path w="21096" h="13045" extrusionOk="0">
                  <a:moveTo>
                    <a:pt x="20335" y="0"/>
                  </a:moveTo>
                  <a:lnTo>
                    <a:pt x="0" y="13010"/>
                  </a:lnTo>
                  <a:cubicBezTo>
                    <a:pt x="423" y="13033"/>
                    <a:pt x="844" y="13044"/>
                    <a:pt x="1265" y="13044"/>
                  </a:cubicBezTo>
                  <a:cubicBezTo>
                    <a:pt x="8643" y="13044"/>
                    <a:pt x="15599" y="9538"/>
                    <a:pt x="19970" y="3557"/>
                  </a:cubicBezTo>
                  <a:cubicBezTo>
                    <a:pt x="20548" y="2766"/>
                    <a:pt x="21095" y="1763"/>
                    <a:pt x="20821" y="821"/>
                  </a:cubicBezTo>
                  <a:cubicBezTo>
                    <a:pt x="20730" y="517"/>
                    <a:pt x="20548" y="244"/>
                    <a:pt x="20335" y="0"/>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5" name="Google Shape;1145;p37"/>
            <p:cNvSpPr/>
            <p:nvPr/>
          </p:nvSpPr>
          <p:spPr>
            <a:xfrm>
              <a:off x="15577500" y="2396550"/>
              <a:ext cx="449875" cy="215750"/>
            </a:xfrm>
            <a:custGeom>
              <a:avLst/>
              <a:gdLst/>
              <a:ahLst/>
              <a:cxnLst/>
              <a:rect l="l" t="t" r="r" b="b"/>
              <a:pathLst>
                <a:path w="17995" h="8630" extrusionOk="0">
                  <a:moveTo>
                    <a:pt x="5037" y="0"/>
                  </a:moveTo>
                  <a:cubicBezTo>
                    <a:pt x="3364" y="0"/>
                    <a:pt x="1679" y="234"/>
                    <a:pt x="30" y="712"/>
                  </a:cubicBezTo>
                  <a:lnTo>
                    <a:pt x="0" y="712"/>
                  </a:lnTo>
                  <a:cubicBezTo>
                    <a:pt x="1368" y="3448"/>
                    <a:pt x="3830" y="6032"/>
                    <a:pt x="6626" y="7339"/>
                  </a:cubicBezTo>
                  <a:cubicBezTo>
                    <a:pt x="8449" y="8191"/>
                    <a:pt x="10441" y="8629"/>
                    <a:pt x="12448" y="8629"/>
                  </a:cubicBezTo>
                  <a:cubicBezTo>
                    <a:pt x="13520" y="8629"/>
                    <a:pt x="14596" y="8504"/>
                    <a:pt x="15654" y="8250"/>
                  </a:cubicBezTo>
                  <a:cubicBezTo>
                    <a:pt x="16444" y="8068"/>
                    <a:pt x="17326" y="7673"/>
                    <a:pt x="17721" y="7035"/>
                  </a:cubicBezTo>
                  <a:cubicBezTo>
                    <a:pt x="17873" y="6822"/>
                    <a:pt x="17934" y="6579"/>
                    <a:pt x="17964" y="6305"/>
                  </a:cubicBezTo>
                  <a:cubicBezTo>
                    <a:pt x="17994" y="5545"/>
                    <a:pt x="17417" y="4907"/>
                    <a:pt x="16809" y="4390"/>
                  </a:cubicBezTo>
                  <a:cubicBezTo>
                    <a:pt x="13509" y="1528"/>
                    <a:pt x="9314" y="0"/>
                    <a:pt x="5037"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6" name="Google Shape;1146;p37"/>
            <p:cNvSpPr/>
            <p:nvPr/>
          </p:nvSpPr>
          <p:spPr>
            <a:xfrm>
              <a:off x="15578250" y="2396550"/>
              <a:ext cx="449125" cy="175875"/>
            </a:xfrm>
            <a:custGeom>
              <a:avLst/>
              <a:gdLst/>
              <a:ahLst/>
              <a:cxnLst/>
              <a:rect l="l" t="t" r="r" b="b"/>
              <a:pathLst>
                <a:path w="17965" h="7035" extrusionOk="0">
                  <a:moveTo>
                    <a:pt x="5007" y="0"/>
                  </a:moveTo>
                  <a:cubicBezTo>
                    <a:pt x="3334" y="0"/>
                    <a:pt x="1649" y="234"/>
                    <a:pt x="0" y="712"/>
                  </a:cubicBezTo>
                  <a:lnTo>
                    <a:pt x="17691" y="7035"/>
                  </a:lnTo>
                  <a:cubicBezTo>
                    <a:pt x="17843" y="6822"/>
                    <a:pt x="17904" y="6579"/>
                    <a:pt x="17934" y="6335"/>
                  </a:cubicBezTo>
                  <a:cubicBezTo>
                    <a:pt x="17964" y="5576"/>
                    <a:pt x="17387" y="4907"/>
                    <a:pt x="16779" y="4390"/>
                  </a:cubicBezTo>
                  <a:cubicBezTo>
                    <a:pt x="13479" y="1528"/>
                    <a:pt x="9284" y="0"/>
                    <a:pt x="5007"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7" name="Google Shape;1147;p37"/>
            <p:cNvSpPr/>
            <p:nvPr/>
          </p:nvSpPr>
          <p:spPr>
            <a:xfrm>
              <a:off x="15432350" y="2639275"/>
              <a:ext cx="506100" cy="381025"/>
            </a:xfrm>
            <a:custGeom>
              <a:avLst/>
              <a:gdLst/>
              <a:ahLst/>
              <a:cxnLst/>
              <a:rect l="l" t="t" r="r" b="b"/>
              <a:pathLst>
                <a:path w="20244" h="15241" extrusionOk="0">
                  <a:moveTo>
                    <a:pt x="0" y="0"/>
                  </a:moveTo>
                  <a:lnTo>
                    <a:pt x="0" y="0"/>
                  </a:lnTo>
                  <a:cubicBezTo>
                    <a:pt x="639" y="3921"/>
                    <a:pt x="2675" y="7994"/>
                    <a:pt x="5593" y="10669"/>
                  </a:cubicBezTo>
                  <a:cubicBezTo>
                    <a:pt x="8572" y="13344"/>
                    <a:pt x="12341" y="14955"/>
                    <a:pt x="16323" y="15229"/>
                  </a:cubicBezTo>
                  <a:cubicBezTo>
                    <a:pt x="16463" y="15237"/>
                    <a:pt x="16606" y="15241"/>
                    <a:pt x="16750" y="15241"/>
                  </a:cubicBezTo>
                  <a:cubicBezTo>
                    <a:pt x="17699" y="15241"/>
                    <a:pt x="18703" y="15053"/>
                    <a:pt x="19363" y="14499"/>
                  </a:cubicBezTo>
                  <a:cubicBezTo>
                    <a:pt x="19606" y="14286"/>
                    <a:pt x="19788" y="14043"/>
                    <a:pt x="19910" y="13739"/>
                  </a:cubicBezTo>
                  <a:cubicBezTo>
                    <a:pt x="20244" y="12827"/>
                    <a:pt x="19788" y="11794"/>
                    <a:pt x="19271" y="10943"/>
                  </a:cubicBezTo>
                  <a:cubicBezTo>
                    <a:pt x="15138" y="4286"/>
                    <a:pt x="7903" y="183"/>
                    <a:pt x="61" y="31"/>
                  </a:cubicBezTo>
                  <a:lnTo>
                    <a:pt x="0" y="0"/>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8" name="Google Shape;1148;p37"/>
            <p:cNvSpPr/>
            <p:nvPr/>
          </p:nvSpPr>
          <p:spPr>
            <a:xfrm>
              <a:off x="15434625" y="2639275"/>
              <a:ext cx="503825" cy="362500"/>
            </a:xfrm>
            <a:custGeom>
              <a:avLst/>
              <a:gdLst/>
              <a:ahLst/>
              <a:cxnLst/>
              <a:rect l="l" t="t" r="r" b="b"/>
              <a:pathLst>
                <a:path w="20153" h="14500" extrusionOk="0">
                  <a:moveTo>
                    <a:pt x="1" y="0"/>
                  </a:moveTo>
                  <a:lnTo>
                    <a:pt x="19272" y="14499"/>
                  </a:lnTo>
                  <a:cubicBezTo>
                    <a:pt x="19515" y="14286"/>
                    <a:pt x="19697" y="14013"/>
                    <a:pt x="19819" y="13739"/>
                  </a:cubicBezTo>
                  <a:cubicBezTo>
                    <a:pt x="20153" y="12797"/>
                    <a:pt x="19697" y="11794"/>
                    <a:pt x="19180" y="10943"/>
                  </a:cubicBezTo>
                  <a:cubicBezTo>
                    <a:pt x="15047" y="4286"/>
                    <a:pt x="7812" y="152"/>
                    <a:pt x="1" y="0"/>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49" name="Google Shape;1149;p37"/>
            <p:cNvSpPr/>
            <p:nvPr/>
          </p:nvSpPr>
          <p:spPr>
            <a:xfrm>
              <a:off x="13654950" y="2996425"/>
              <a:ext cx="598825" cy="1120100"/>
            </a:xfrm>
            <a:custGeom>
              <a:avLst/>
              <a:gdLst/>
              <a:ahLst/>
              <a:cxnLst/>
              <a:rect l="l" t="t" r="r" b="b"/>
              <a:pathLst>
                <a:path w="23953" h="44804" extrusionOk="0">
                  <a:moveTo>
                    <a:pt x="6990" y="13248"/>
                  </a:moveTo>
                  <a:lnTo>
                    <a:pt x="6990" y="13248"/>
                  </a:lnTo>
                  <a:cubicBezTo>
                    <a:pt x="6990" y="13250"/>
                    <a:pt x="6990" y="13252"/>
                    <a:pt x="6992" y="13253"/>
                  </a:cubicBezTo>
                  <a:cubicBezTo>
                    <a:pt x="6991" y="13252"/>
                    <a:pt x="6991" y="13250"/>
                    <a:pt x="6990" y="13248"/>
                  </a:cubicBezTo>
                  <a:close/>
                  <a:moveTo>
                    <a:pt x="5531" y="20573"/>
                  </a:moveTo>
                  <a:cubicBezTo>
                    <a:pt x="5531" y="20575"/>
                    <a:pt x="5531" y="20577"/>
                    <a:pt x="5533" y="20578"/>
                  </a:cubicBezTo>
                  <a:cubicBezTo>
                    <a:pt x="5532" y="20577"/>
                    <a:pt x="5531" y="20575"/>
                    <a:pt x="5531" y="20573"/>
                  </a:cubicBezTo>
                  <a:close/>
                  <a:moveTo>
                    <a:pt x="3101" y="28051"/>
                  </a:moveTo>
                  <a:cubicBezTo>
                    <a:pt x="3100" y="28053"/>
                    <a:pt x="3100" y="28054"/>
                    <a:pt x="3101" y="28055"/>
                  </a:cubicBezTo>
                  <a:cubicBezTo>
                    <a:pt x="3101" y="28054"/>
                    <a:pt x="3101" y="28053"/>
                    <a:pt x="3101" y="28051"/>
                  </a:cubicBezTo>
                  <a:close/>
                  <a:moveTo>
                    <a:pt x="1" y="34950"/>
                  </a:moveTo>
                  <a:cubicBezTo>
                    <a:pt x="1" y="34952"/>
                    <a:pt x="0" y="34954"/>
                    <a:pt x="1" y="34955"/>
                  </a:cubicBezTo>
                  <a:cubicBezTo>
                    <a:pt x="1" y="34954"/>
                    <a:pt x="1" y="34952"/>
                    <a:pt x="1" y="34950"/>
                  </a:cubicBezTo>
                  <a:close/>
                  <a:moveTo>
                    <a:pt x="15746" y="0"/>
                  </a:moveTo>
                  <a:cubicBezTo>
                    <a:pt x="15655" y="0"/>
                    <a:pt x="15564" y="61"/>
                    <a:pt x="15564" y="183"/>
                  </a:cubicBezTo>
                  <a:cubicBezTo>
                    <a:pt x="15533" y="791"/>
                    <a:pt x="15533" y="1368"/>
                    <a:pt x="15564" y="1976"/>
                  </a:cubicBezTo>
                  <a:lnTo>
                    <a:pt x="15472" y="2067"/>
                  </a:lnTo>
                  <a:cubicBezTo>
                    <a:pt x="15320" y="2219"/>
                    <a:pt x="15138" y="2402"/>
                    <a:pt x="14925" y="2614"/>
                  </a:cubicBezTo>
                  <a:cubicBezTo>
                    <a:pt x="13922" y="3557"/>
                    <a:pt x="12220" y="5107"/>
                    <a:pt x="10305" y="6809"/>
                  </a:cubicBezTo>
                  <a:cubicBezTo>
                    <a:pt x="7362" y="9421"/>
                    <a:pt x="6941" y="13072"/>
                    <a:pt x="6990" y="13248"/>
                  </a:cubicBezTo>
                  <a:lnTo>
                    <a:pt x="6990" y="13248"/>
                  </a:lnTo>
                  <a:cubicBezTo>
                    <a:pt x="7007" y="13133"/>
                    <a:pt x="9876" y="11532"/>
                    <a:pt x="12949" y="8876"/>
                  </a:cubicBezTo>
                  <a:cubicBezTo>
                    <a:pt x="14287" y="7660"/>
                    <a:pt x="15199" y="6079"/>
                    <a:pt x="15594" y="4317"/>
                  </a:cubicBezTo>
                  <a:lnTo>
                    <a:pt x="15594" y="4317"/>
                  </a:lnTo>
                  <a:cubicBezTo>
                    <a:pt x="15594" y="5380"/>
                    <a:pt x="15533" y="6444"/>
                    <a:pt x="15472" y="7508"/>
                  </a:cubicBezTo>
                  <a:cubicBezTo>
                    <a:pt x="15442" y="8420"/>
                    <a:pt x="15351" y="9301"/>
                    <a:pt x="15260" y="10213"/>
                  </a:cubicBezTo>
                  <a:cubicBezTo>
                    <a:pt x="15108" y="10335"/>
                    <a:pt x="14864" y="10548"/>
                    <a:pt x="14560" y="10791"/>
                  </a:cubicBezTo>
                  <a:cubicBezTo>
                    <a:pt x="13466" y="11642"/>
                    <a:pt x="11582" y="13010"/>
                    <a:pt x="9515" y="14499"/>
                  </a:cubicBezTo>
                  <a:cubicBezTo>
                    <a:pt x="6305" y="16809"/>
                    <a:pt x="5493" y="20391"/>
                    <a:pt x="5531" y="20573"/>
                  </a:cubicBezTo>
                  <a:lnTo>
                    <a:pt x="5531" y="20573"/>
                  </a:lnTo>
                  <a:cubicBezTo>
                    <a:pt x="5542" y="20444"/>
                    <a:pt x="8567" y="19141"/>
                    <a:pt x="11886" y="16809"/>
                  </a:cubicBezTo>
                  <a:cubicBezTo>
                    <a:pt x="13345" y="15745"/>
                    <a:pt x="14439" y="14256"/>
                    <a:pt x="15016" y="12523"/>
                  </a:cubicBezTo>
                  <a:lnTo>
                    <a:pt x="15016" y="12523"/>
                  </a:lnTo>
                  <a:cubicBezTo>
                    <a:pt x="14925" y="13283"/>
                    <a:pt x="14834" y="14043"/>
                    <a:pt x="14712" y="14773"/>
                  </a:cubicBezTo>
                  <a:cubicBezTo>
                    <a:pt x="14500" y="16110"/>
                    <a:pt x="14256" y="17447"/>
                    <a:pt x="13983" y="18754"/>
                  </a:cubicBezTo>
                  <a:lnTo>
                    <a:pt x="13953" y="18754"/>
                  </a:lnTo>
                  <a:lnTo>
                    <a:pt x="13892" y="18785"/>
                  </a:lnTo>
                  <a:cubicBezTo>
                    <a:pt x="13709" y="18906"/>
                    <a:pt x="13466" y="19089"/>
                    <a:pt x="13193" y="19271"/>
                  </a:cubicBezTo>
                  <a:cubicBezTo>
                    <a:pt x="12007" y="19970"/>
                    <a:pt x="10001" y="21125"/>
                    <a:pt x="7752" y="22402"/>
                  </a:cubicBezTo>
                  <a:cubicBezTo>
                    <a:pt x="4291" y="24358"/>
                    <a:pt x="3095" y="27862"/>
                    <a:pt x="3101" y="28051"/>
                  </a:cubicBezTo>
                  <a:lnTo>
                    <a:pt x="3101" y="28051"/>
                  </a:lnTo>
                  <a:cubicBezTo>
                    <a:pt x="3136" y="27935"/>
                    <a:pt x="6286" y="26961"/>
                    <a:pt x="9849" y="24955"/>
                  </a:cubicBezTo>
                  <a:cubicBezTo>
                    <a:pt x="11460" y="24043"/>
                    <a:pt x="12737" y="22645"/>
                    <a:pt x="13497" y="20943"/>
                  </a:cubicBezTo>
                  <a:lnTo>
                    <a:pt x="13497" y="20943"/>
                  </a:lnTo>
                  <a:cubicBezTo>
                    <a:pt x="13010" y="22888"/>
                    <a:pt x="12494" y="24803"/>
                    <a:pt x="11855" y="26718"/>
                  </a:cubicBezTo>
                  <a:lnTo>
                    <a:pt x="11673" y="26809"/>
                  </a:lnTo>
                  <a:cubicBezTo>
                    <a:pt x="11490" y="26931"/>
                    <a:pt x="11247" y="27052"/>
                    <a:pt x="10974" y="27174"/>
                  </a:cubicBezTo>
                  <a:cubicBezTo>
                    <a:pt x="9758" y="27782"/>
                    <a:pt x="7600" y="28694"/>
                    <a:pt x="5259" y="29758"/>
                  </a:cubicBezTo>
                  <a:cubicBezTo>
                    <a:pt x="1592" y="31381"/>
                    <a:pt x="35" y="34758"/>
                    <a:pt x="1" y="34950"/>
                  </a:cubicBezTo>
                  <a:lnTo>
                    <a:pt x="1" y="34950"/>
                  </a:lnTo>
                  <a:cubicBezTo>
                    <a:pt x="59" y="34816"/>
                    <a:pt x="3275" y="34173"/>
                    <a:pt x="7053" y="32524"/>
                  </a:cubicBezTo>
                  <a:cubicBezTo>
                    <a:pt x="8785" y="31764"/>
                    <a:pt x="10214" y="30426"/>
                    <a:pt x="11156" y="28785"/>
                  </a:cubicBezTo>
                  <a:lnTo>
                    <a:pt x="11156" y="28785"/>
                  </a:lnTo>
                  <a:lnTo>
                    <a:pt x="11095" y="28998"/>
                  </a:lnTo>
                  <a:cubicBezTo>
                    <a:pt x="10791" y="29788"/>
                    <a:pt x="10487" y="30609"/>
                    <a:pt x="10183" y="31399"/>
                  </a:cubicBezTo>
                  <a:cubicBezTo>
                    <a:pt x="10031" y="31551"/>
                    <a:pt x="9880" y="31733"/>
                    <a:pt x="9697" y="31916"/>
                  </a:cubicBezTo>
                  <a:lnTo>
                    <a:pt x="9606" y="32007"/>
                  </a:lnTo>
                  <a:cubicBezTo>
                    <a:pt x="8147" y="33648"/>
                    <a:pt x="6870" y="35442"/>
                    <a:pt x="5867" y="37387"/>
                  </a:cubicBezTo>
                  <a:cubicBezTo>
                    <a:pt x="4682" y="39727"/>
                    <a:pt x="3892" y="42220"/>
                    <a:pt x="3496" y="44803"/>
                  </a:cubicBezTo>
                  <a:cubicBezTo>
                    <a:pt x="5746" y="43253"/>
                    <a:pt x="7600" y="41186"/>
                    <a:pt x="8876" y="38755"/>
                  </a:cubicBezTo>
                  <a:cubicBezTo>
                    <a:pt x="9819" y="36870"/>
                    <a:pt x="10366" y="34834"/>
                    <a:pt x="10518" y="32767"/>
                  </a:cubicBezTo>
                  <a:cubicBezTo>
                    <a:pt x="10548" y="32189"/>
                    <a:pt x="10548" y="31764"/>
                    <a:pt x="10548" y="31460"/>
                  </a:cubicBezTo>
                  <a:cubicBezTo>
                    <a:pt x="10731" y="30943"/>
                    <a:pt x="10943" y="30457"/>
                    <a:pt x="11126" y="29970"/>
                  </a:cubicBezTo>
                  <a:cubicBezTo>
                    <a:pt x="11278" y="29545"/>
                    <a:pt x="11430" y="29089"/>
                    <a:pt x="11582" y="28663"/>
                  </a:cubicBezTo>
                  <a:lnTo>
                    <a:pt x="11582" y="28663"/>
                  </a:lnTo>
                  <a:cubicBezTo>
                    <a:pt x="11217" y="30578"/>
                    <a:pt x="11369" y="32584"/>
                    <a:pt x="12007" y="34408"/>
                  </a:cubicBezTo>
                  <a:cubicBezTo>
                    <a:pt x="13436" y="38268"/>
                    <a:pt x="14621" y="41551"/>
                    <a:pt x="14530" y="41551"/>
                  </a:cubicBezTo>
                  <a:cubicBezTo>
                    <a:pt x="14652" y="41551"/>
                    <a:pt x="16962" y="37265"/>
                    <a:pt x="15412" y="33314"/>
                  </a:cubicBezTo>
                  <a:cubicBezTo>
                    <a:pt x="14652" y="31369"/>
                    <a:pt x="13770" y="29484"/>
                    <a:pt x="12706" y="27660"/>
                  </a:cubicBezTo>
                  <a:lnTo>
                    <a:pt x="12372" y="27022"/>
                  </a:lnTo>
                  <a:lnTo>
                    <a:pt x="12250" y="26779"/>
                  </a:lnTo>
                  <a:cubicBezTo>
                    <a:pt x="12676" y="25502"/>
                    <a:pt x="13041" y="24226"/>
                    <a:pt x="13375" y="22919"/>
                  </a:cubicBezTo>
                  <a:cubicBezTo>
                    <a:pt x="13588" y="22219"/>
                    <a:pt x="13770" y="21490"/>
                    <a:pt x="13953" y="20761"/>
                  </a:cubicBezTo>
                  <a:lnTo>
                    <a:pt x="13953" y="20761"/>
                  </a:lnTo>
                  <a:cubicBezTo>
                    <a:pt x="13801" y="22675"/>
                    <a:pt x="14165" y="24590"/>
                    <a:pt x="14986" y="26323"/>
                  </a:cubicBezTo>
                  <a:cubicBezTo>
                    <a:pt x="16840" y="30001"/>
                    <a:pt x="18421" y="33101"/>
                    <a:pt x="18299" y="33162"/>
                  </a:cubicBezTo>
                  <a:cubicBezTo>
                    <a:pt x="18421" y="33162"/>
                    <a:pt x="20244" y="28663"/>
                    <a:pt x="18299" y="24925"/>
                  </a:cubicBezTo>
                  <a:cubicBezTo>
                    <a:pt x="17296" y="23071"/>
                    <a:pt x="16171" y="21308"/>
                    <a:pt x="14925" y="19636"/>
                  </a:cubicBezTo>
                  <a:lnTo>
                    <a:pt x="14500" y="19028"/>
                  </a:lnTo>
                  <a:lnTo>
                    <a:pt x="14408" y="18846"/>
                  </a:lnTo>
                  <a:lnTo>
                    <a:pt x="14378" y="18815"/>
                  </a:lnTo>
                  <a:cubicBezTo>
                    <a:pt x="14834" y="16688"/>
                    <a:pt x="15199" y="14529"/>
                    <a:pt x="15472" y="12371"/>
                  </a:cubicBezTo>
                  <a:cubicBezTo>
                    <a:pt x="15564" y="14256"/>
                    <a:pt x="16141" y="16080"/>
                    <a:pt x="17144" y="17660"/>
                  </a:cubicBezTo>
                  <a:cubicBezTo>
                    <a:pt x="19424" y="21095"/>
                    <a:pt x="21339" y="24043"/>
                    <a:pt x="21217" y="24074"/>
                  </a:cubicBezTo>
                  <a:cubicBezTo>
                    <a:pt x="21339" y="24074"/>
                    <a:pt x="22646" y="19423"/>
                    <a:pt x="20244" y="15897"/>
                  </a:cubicBezTo>
                  <a:cubicBezTo>
                    <a:pt x="19059" y="14165"/>
                    <a:pt x="17752" y="12523"/>
                    <a:pt x="16323" y="10973"/>
                  </a:cubicBezTo>
                  <a:lnTo>
                    <a:pt x="15837" y="10365"/>
                  </a:lnTo>
                  <a:lnTo>
                    <a:pt x="15715" y="10244"/>
                  </a:lnTo>
                  <a:cubicBezTo>
                    <a:pt x="15776" y="9666"/>
                    <a:pt x="15807" y="9089"/>
                    <a:pt x="15867" y="8511"/>
                  </a:cubicBezTo>
                  <a:cubicBezTo>
                    <a:pt x="15959" y="7174"/>
                    <a:pt x="16019" y="5836"/>
                    <a:pt x="16050" y="4468"/>
                  </a:cubicBezTo>
                  <a:lnTo>
                    <a:pt x="16050" y="4165"/>
                  </a:lnTo>
                  <a:cubicBezTo>
                    <a:pt x="16354" y="6019"/>
                    <a:pt x="17114" y="7751"/>
                    <a:pt x="18269" y="9210"/>
                  </a:cubicBezTo>
                  <a:cubicBezTo>
                    <a:pt x="20913" y="12402"/>
                    <a:pt x="23132" y="15137"/>
                    <a:pt x="23041" y="15198"/>
                  </a:cubicBezTo>
                  <a:cubicBezTo>
                    <a:pt x="23162" y="15137"/>
                    <a:pt x="23953" y="10396"/>
                    <a:pt x="21187" y="7143"/>
                  </a:cubicBezTo>
                  <a:cubicBezTo>
                    <a:pt x="19819" y="5502"/>
                    <a:pt x="18330" y="3982"/>
                    <a:pt x="16719" y="2584"/>
                  </a:cubicBezTo>
                  <a:lnTo>
                    <a:pt x="16050" y="1946"/>
                  </a:lnTo>
                  <a:cubicBezTo>
                    <a:pt x="16050" y="1338"/>
                    <a:pt x="16019" y="760"/>
                    <a:pt x="15928" y="183"/>
                  </a:cubicBezTo>
                  <a:cubicBezTo>
                    <a:pt x="15928" y="61"/>
                    <a:pt x="15837" y="0"/>
                    <a:pt x="15746" y="0"/>
                  </a:cubicBezTo>
                  <a:close/>
                </a:path>
              </a:pathLst>
            </a:custGeom>
            <a:solidFill>
              <a:schemeClr val="accent3"/>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0" name="Google Shape;1150;p37"/>
            <p:cNvSpPr/>
            <p:nvPr/>
          </p:nvSpPr>
          <p:spPr>
            <a:xfrm>
              <a:off x="13154200" y="2648350"/>
              <a:ext cx="795500" cy="955250"/>
            </a:xfrm>
            <a:custGeom>
              <a:avLst/>
              <a:gdLst/>
              <a:ahLst/>
              <a:cxnLst/>
              <a:rect l="l" t="t" r="r" b="b"/>
              <a:pathLst>
                <a:path w="31820" h="38210" extrusionOk="0">
                  <a:moveTo>
                    <a:pt x="15016" y="9087"/>
                  </a:moveTo>
                  <a:cubicBezTo>
                    <a:pt x="15015" y="9088"/>
                    <a:pt x="15015" y="9089"/>
                    <a:pt x="15016" y="9090"/>
                  </a:cubicBezTo>
                  <a:cubicBezTo>
                    <a:pt x="15016" y="9090"/>
                    <a:pt x="15016" y="9088"/>
                    <a:pt x="15016" y="9087"/>
                  </a:cubicBezTo>
                  <a:close/>
                  <a:moveTo>
                    <a:pt x="10913" y="15347"/>
                  </a:moveTo>
                  <a:lnTo>
                    <a:pt x="10913" y="15347"/>
                  </a:lnTo>
                  <a:cubicBezTo>
                    <a:pt x="10912" y="15348"/>
                    <a:pt x="10912" y="15350"/>
                    <a:pt x="10912" y="15352"/>
                  </a:cubicBezTo>
                  <a:cubicBezTo>
                    <a:pt x="10912" y="15351"/>
                    <a:pt x="10912" y="15349"/>
                    <a:pt x="10913" y="15347"/>
                  </a:cubicBezTo>
                  <a:close/>
                  <a:moveTo>
                    <a:pt x="29212" y="16811"/>
                  </a:moveTo>
                  <a:lnTo>
                    <a:pt x="29212" y="16811"/>
                  </a:lnTo>
                  <a:cubicBezTo>
                    <a:pt x="29211" y="16811"/>
                    <a:pt x="29211" y="16811"/>
                    <a:pt x="29210" y="16811"/>
                  </a:cubicBezTo>
                  <a:cubicBezTo>
                    <a:pt x="29211" y="16811"/>
                    <a:pt x="29211" y="16811"/>
                    <a:pt x="29212" y="16811"/>
                  </a:cubicBezTo>
                  <a:close/>
                  <a:moveTo>
                    <a:pt x="5867" y="21395"/>
                  </a:moveTo>
                  <a:lnTo>
                    <a:pt x="5867" y="21395"/>
                  </a:lnTo>
                  <a:cubicBezTo>
                    <a:pt x="5866" y="21397"/>
                    <a:pt x="5866" y="21399"/>
                    <a:pt x="5867" y="21401"/>
                  </a:cubicBezTo>
                  <a:cubicBezTo>
                    <a:pt x="5867" y="21399"/>
                    <a:pt x="5867" y="21397"/>
                    <a:pt x="5867" y="21395"/>
                  </a:cubicBezTo>
                  <a:close/>
                  <a:moveTo>
                    <a:pt x="11459" y="38209"/>
                  </a:moveTo>
                  <a:cubicBezTo>
                    <a:pt x="11460" y="38209"/>
                    <a:pt x="11460" y="38210"/>
                    <a:pt x="11460" y="38210"/>
                  </a:cubicBezTo>
                  <a:lnTo>
                    <a:pt x="11460" y="38210"/>
                  </a:lnTo>
                  <a:cubicBezTo>
                    <a:pt x="11460" y="38210"/>
                    <a:pt x="11460" y="38209"/>
                    <a:pt x="11459" y="38209"/>
                  </a:cubicBezTo>
                  <a:close/>
                  <a:moveTo>
                    <a:pt x="28011" y="1"/>
                  </a:moveTo>
                  <a:cubicBezTo>
                    <a:pt x="27942" y="1"/>
                    <a:pt x="27875" y="37"/>
                    <a:pt x="27843" y="124"/>
                  </a:cubicBezTo>
                  <a:cubicBezTo>
                    <a:pt x="27599" y="671"/>
                    <a:pt x="27387" y="1218"/>
                    <a:pt x="27174" y="1765"/>
                  </a:cubicBezTo>
                  <a:lnTo>
                    <a:pt x="27052" y="1826"/>
                  </a:lnTo>
                  <a:cubicBezTo>
                    <a:pt x="26870" y="1917"/>
                    <a:pt x="26627" y="2008"/>
                    <a:pt x="26323" y="2130"/>
                  </a:cubicBezTo>
                  <a:cubicBezTo>
                    <a:pt x="25077" y="2647"/>
                    <a:pt x="22888" y="3437"/>
                    <a:pt x="20487" y="4318"/>
                  </a:cubicBezTo>
                  <a:cubicBezTo>
                    <a:pt x="16747" y="5676"/>
                    <a:pt x="15042" y="8919"/>
                    <a:pt x="15016" y="9087"/>
                  </a:cubicBezTo>
                  <a:lnTo>
                    <a:pt x="15016" y="9087"/>
                  </a:lnTo>
                  <a:cubicBezTo>
                    <a:pt x="15062" y="8990"/>
                    <a:pt x="18314" y="8588"/>
                    <a:pt x="22159" y="7236"/>
                  </a:cubicBezTo>
                  <a:cubicBezTo>
                    <a:pt x="23861" y="6598"/>
                    <a:pt x="25289" y="5473"/>
                    <a:pt x="26292" y="3984"/>
                  </a:cubicBezTo>
                  <a:lnTo>
                    <a:pt x="26292" y="3984"/>
                  </a:lnTo>
                  <a:cubicBezTo>
                    <a:pt x="25897" y="4957"/>
                    <a:pt x="25472" y="5929"/>
                    <a:pt x="25016" y="6902"/>
                  </a:cubicBezTo>
                  <a:cubicBezTo>
                    <a:pt x="24621" y="7723"/>
                    <a:pt x="24226" y="8513"/>
                    <a:pt x="23830" y="9334"/>
                  </a:cubicBezTo>
                  <a:cubicBezTo>
                    <a:pt x="23618" y="9394"/>
                    <a:pt x="23314" y="9486"/>
                    <a:pt x="22919" y="9607"/>
                  </a:cubicBezTo>
                  <a:cubicBezTo>
                    <a:pt x="21611" y="10002"/>
                    <a:pt x="19362" y="10549"/>
                    <a:pt x="16870" y="11157"/>
                  </a:cubicBezTo>
                  <a:cubicBezTo>
                    <a:pt x="13023" y="12119"/>
                    <a:pt x="10959" y="15160"/>
                    <a:pt x="10913" y="15347"/>
                  </a:cubicBezTo>
                  <a:lnTo>
                    <a:pt x="10913" y="15347"/>
                  </a:lnTo>
                  <a:cubicBezTo>
                    <a:pt x="10979" y="15228"/>
                    <a:pt x="14254" y="15155"/>
                    <a:pt x="18238" y="14197"/>
                  </a:cubicBezTo>
                  <a:cubicBezTo>
                    <a:pt x="19970" y="13741"/>
                    <a:pt x="21551" y="12768"/>
                    <a:pt x="22706" y="11400"/>
                  </a:cubicBezTo>
                  <a:lnTo>
                    <a:pt x="22706" y="11400"/>
                  </a:lnTo>
                  <a:cubicBezTo>
                    <a:pt x="22341" y="12069"/>
                    <a:pt x="21946" y="12708"/>
                    <a:pt x="21581" y="13376"/>
                  </a:cubicBezTo>
                  <a:cubicBezTo>
                    <a:pt x="20882" y="14531"/>
                    <a:pt x="20183" y="15656"/>
                    <a:pt x="19423" y="16781"/>
                  </a:cubicBezTo>
                  <a:lnTo>
                    <a:pt x="19393" y="16781"/>
                  </a:lnTo>
                  <a:lnTo>
                    <a:pt x="19301" y="16811"/>
                  </a:lnTo>
                  <a:cubicBezTo>
                    <a:pt x="19119" y="16841"/>
                    <a:pt x="18815" y="16902"/>
                    <a:pt x="18481" y="16993"/>
                  </a:cubicBezTo>
                  <a:cubicBezTo>
                    <a:pt x="17143" y="17206"/>
                    <a:pt x="14833" y="17540"/>
                    <a:pt x="12280" y="17875"/>
                  </a:cubicBezTo>
                  <a:cubicBezTo>
                    <a:pt x="8344" y="18416"/>
                    <a:pt x="5923" y="21213"/>
                    <a:pt x="5867" y="21395"/>
                  </a:cubicBezTo>
                  <a:lnTo>
                    <a:pt x="5867" y="21395"/>
                  </a:lnTo>
                  <a:cubicBezTo>
                    <a:pt x="5884" y="21371"/>
                    <a:pt x="6070" y="21365"/>
                    <a:pt x="6395" y="21365"/>
                  </a:cubicBezTo>
                  <a:cubicBezTo>
                    <a:pt x="6662" y="21365"/>
                    <a:pt x="7023" y="21369"/>
                    <a:pt x="7461" y="21369"/>
                  </a:cubicBezTo>
                  <a:cubicBezTo>
                    <a:pt x="8821" y="21369"/>
                    <a:pt x="10927" y="21333"/>
                    <a:pt x="13283" y="21036"/>
                  </a:cubicBezTo>
                  <a:cubicBezTo>
                    <a:pt x="15107" y="20762"/>
                    <a:pt x="16809" y="19942"/>
                    <a:pt x="18146" y="18665"/>
                  </a:cubicBezTo>
                  <a:lnTo>
                    <a:pt x="18146" y="18665"/>
                  </a:lnTo>
                  <a:cubicBezTo>
                    <a:pt x="16991" y="20276"/>
                    <a:pt x="15776" y="21887"/>
                    <a:pt x="14499" y="23407"/>
                  </a:cubicBezTo>
                  <a:lnTo>
                    <a:pt x="14286" y="23437"/>
                  </a:lnTo>
                  <a:cubicBezTo>
                    <a:pt x="14073" y="23468"/>
                    <a:pt x="13800" y="23498"/>
                    <a:pt x="13526" y="23528"/>
                  </a:cubicBezTo>
                  <a:cubicBezTo>
                    <a:pt x="12158" y="23589"/>
                    <a:pt x="9818" y="23680"/>
                    <a:pt x="7234" y="23771"/>
                  </a:cubicBezTo>
                  <a:cubicBezTo>
                    <a:pt x="3222" y="23923"/>
                    <a:pt x="457" y="26537"/>
                    <a:pt x="456" y="26659"/>
                  </a:cubicBezTo>
                  <a:lnTo>
                    <a:pt x="456" y="26659"/>
                  </a:lnTo>
                  <a:cubicBezTo>
                    <a:pt x="456" y="26648"/>
                    <a:pt x="484" y="26643"/>
                    <a:pt x="537" y="26643"/>
                  </a:cubicBezTo>
                  <a:cubicBezTo>
                    <a:pt x="1012" y="26643"/>
                    <a:pt x="3527" y="27040"/>
                    <a:pt x="6758" y="27040"/>
                  </a:cubicBezTo>
                  <a:cubicBezTo>
                    <a:pt x="7121" y="27040"/>
                    <a:pt x="7493" y="27035"/>
                    <a:pt x="7873" y="27024"/>
                  </a:cubicBezTo>
                  <a:cubicBezTo>
                    <a:pt x="9788" y="26933"/>
                    <a:pt x="11611" y="26264"/>
                    <a:pt x="13101" y="25079"/>
                  </a:cubicBezTo>
                  <a:lnTo>
                    <a:pt x="13101" y="25079"/>
                  </a:lnTo>
                  <a:lnTo>
                    <a:pt x="12949" y="25230"/>
                  </a:lnTo>
                  <a:cubicBezTo>
                    <a:pt x="12371" y="25869"/>
                    <a:pt x="11794" y="26507"/>
                    <a:pt x="11186" y="27145"/>
                  </a:cubicBezTo>
                  <a:cubicBezTo>
                    <a:pt x="11034" y="27206"/>
                    <a:pt x="10821" y="27328"/>
                    <a:pt x="10547" y="27419"/>
                  </a:cubicBezTo>
                  <a:lnTo>
                    <a:pt x="10456" y="27480"/>
                  </a:lnTo>
                  <a:cubicBezTo>
                    <a:pt x="8481" y="28452"/>
                    <a:pt x="6626" y="29668"/>
                    <a:pt x="4985" y="31066"/>
                  </a:cubicBezTo>
                  <a:cubicBezTo>
                    <a:pt x="3009" y="32829"/>
                    <a:pt x="1338" y="34835"/>
                    <a:pt x="0" y="37085"/>
                  </a:cubicBezTo>
                  <a:cubicBezTo>
                    <a:pt x="2675" y="36477"/>
                    <a:pt x="5167" y="35261"/>
                    <a:pt x="7265" y="33468"/>
                  </a:cubicBezTo>
                  <a:cubicBezTo>
                    <a:pt x="8845" y="32100"/>
                    <a:pt x="10122" y="30398"/>
                    <a:pt x="11034" y="28544"/>
                  </a:cubicBezTo>
                  <a:cubicBezTo>
                    <a:pt x="11277" y="28027"/>
                    <a:pt x="11429" y="27601"/>
                    <a:pt x="11520" y="27328"/>
                  </a:cubicBezTo>
                  <a:lnTo>
                    <a:pt x="12614" y="26173"/>
                  </a:lnTo>
                  <a:cubicBezTo>
                    <a:pt x="12918" y="25838"/>
                    <a:pt x="13222" y="25474"/>
                    <a:pt x="13526" y="25139"/>
                  </a:cubicBezTo>
                  <a:lnTo>
                    <a:pt x="13526" y="25139"/>
                  </a:lnTo>
                  <a:cubicBezTo>
                    <a:pt x="12493" y="26781"/>
                    <a:pt x="11885" y="28696"/>
                    <a:pt x="11794" y="30641"/>
                  </a:cubicBezTo>
                  <a:cubicBezTo>
                    <a:pt x="11703" y="34727"/>
                    <a:pt x="11582" y="38210"/>
                    <a:pt x="11461" y="38210"/>
                  </a:cubicBezTo>
                  <a:cubicBezTo>
                    <a:pt x="11461" y="38210"/>
                    <a:pt x="11460" y="38210"/>
                    <a:pt x="11460" y="38210"/>
                  </a:cubicBezTo>
                  <a:lnTo>
                    <a:pt x="11460" y="38210"/>
                  </a:lnTo>
                  <a:cubicBezTo>
                    <a:pt x="11461" y="38210"/>
                    <a:pt x="11461" y="38210"/>
                    <a:pt x="11461" y="38210"/>
                  </a:cubicBezTo>
                  <a:cubicBezTo>
                    <a:pt x="11617" y="38210"/>
                    <a:pt x="15320" y="35089"/>
                    <a:pt x="15350" y="30884"/>
                  </a:cubicBezTo>
                  <a:cubicBezTo>
                    <a:pt x="15380" y="28787"/>
                    <a:pt x="15228" y="26689"/>
                    <a:pt x="14955" y="24623"/>
                  </a:cubicBezTo>
                  <a:cubicBezTo>
                    <a:pt x="14924" y="24319"/>
                    <a:pt x="14894" y="24075"/>
                    <a:pt x="14864" y="23893"/>
                  </a:cubicBezTo>
                  <a:cubicBezTo>
                    <a:pt x="14864" y="23771"/>
                    <a:pt x="14864" y="23680"/>
                    <a:pt x="14833" y="23620"/>
                  </a:cubicBezTo>
                  <a:cubicBezTo>
                    <a:pt x="15715" y="22586"/>
                    <a:pt x="16535" y="21553"/>
                    <a:pt x="17356" y="20458"/>
                  </a:cubicBezTo>
                  <a:cubicBezTo>
                    <a:pt x="17782" y="19881"/>
                    <a:pt x="18238" y="19273"/>
                    <a:pt x="18663" y="18665"/>
                  </a:cubicBezTo>
                  <a:lnTo>
                    <a:pt x="18663" y="18665"/>
                  </a:lnTo>
                  <a:cubicBezTo>
                    <a:pt x="17812" y="20398"/>
                    <a:pt x="17447" y="22313"/>
                    <a:pt x="17569" y="24227"/>
                  </a:cubicBezTo>
                  <a:cubicBezTo>
                    <a:pt x="17934" y="28331"/>
                    <a:pt x="18207" y="31796"/>
                    <a:pt x="18086" y="31796"/>
                  </a:cubicBezTo>
                  <a:cubicBezTo>
                    <a:pt x="18086" y="31796"/>
                    <a:pt x="18087" y="31796"/>
                    <a:pt x="18087" y="31796"/>
                  </a:cubicBezTo>
                  <a:cubicBezTo>
                    <a:pt x="18236" y="31796"/>
                    <a:pt x="21579" y="28313"/>
                    <a:pt x="21125" y="24136"/>
                  </a:cubicBezTo>
                  <a:cubicBezTo>
                    <a:pt x="20912" y="22039"/>
                    <a:pt x="20548" y="19972"/>
                    <a:pt x="20031" y="17936"/>
                  </a:cubicBezTo>
                  <a:cubicBezTo>
                    <a:pt x="19970" y="17662"/>
                    <a:pt x="19909" y="17419"/>
                    <a:pt x="19879" y="17236"/>
                  </a:cubicBezTo>
                  <a:lnTo>
                    <a:pt x="19849" y="17024"/>
                  </a:lnTo>
                  <a:lnTo>
                    <a:pt x="19849" y="16963"/>
                  </a:lnTo>
                  <a:cubicBezTo>
                    <a:pt x="21064" y="15170"/>
                    <a:pt x="22189" y="13315"/>
                    <a:pt x="23253" y="11400"/>
                  </a:cubicBezTo>
                  <a:lnTo>
                    <a:pt x="23253" y="11400"/>
                  </a:lnTo>
                  <a:cubicBezTo>
                    <a:pt x="22675" y="13194"/>
                    <a:pt x="22523" y="15078"/>
                    <a:pt x="22858" y="16932"/>
                  </a:cubicBezTo>
                  <a:cubicBezTo>
                    <a:pt x="23678" y="20975"/>
                    <a:pt x="24377" y="24410"/>
                    <a:pt x="24256" y="24410"/>
                  </a:cubicBezTo>
                  <a:cubicBezTo>
                    <a:pt x="24256" y="24410"/>
                    <a:pt x="24257" y="24410"/>
                    <a:pt x="24257" y="24410"/>
                  </a:cubicBezTo>
                  <a:cubicBezTo>
                    <a:pt x="24400" y="24410"/>
                    <a:pt x="27292" y="20594"/>
                    <a:pt x="26384" y="16446"/>
                  </a:cubicBezTo>
                  <a:cubicBezTo>
                    <a:pt x="25928" y="14410"/>
                    <a:pt x="25289" y="12373"/>
                    <a:pt x="24560" y="10397"/>
                  </a:cubicBezTo>
                  <a:cubicBezTo>
                    <a:pt x="24438" y="10093"/>
                    <a:pt x="24377" y="9850"/>
                    <a:pt x="24286" y="9668"/>
                  </a:cubicBezTo>
                  <a:lnTo>
                    <a:pt x="24256" y="9516"/>
                  </a:lnTo>
                  <a:cubicBezTo>
                    <a:pt x="24499" y="8999"/>
                    <a:pt x="24773" y="8483"/>
                    <a:pt x="25016" y="7966"/>
                  </a:cubicBezTo>
                  <a:cubicBezTo>
                    <a:pt x="25624" y="6750"/>
                    <a:pt x="26171" y="5504"/>
                    <a:pt x="26688" y="4288"/>
                  </a:cubicBezTo>
                  <a:lnTo>
                    <a:pt x="26809" y="3984"/>
                  </a:lnTo>
                  <a:lnTo>
                    <a:pt x="26809" y="3984"/>
                  </a:lnTo>
                  <a:cubicBezTo>
                    <a:pt x="26414" y="5808"/>
                    <a:pt x="26505" y="7723"/>
                    <a:pt x="27022" y="9516"/>
                  </a:cubicBezTo>
                  <a:cubicBezTo>
                    <a:pt x="28263" y="13453"/>
                    <a:pt x="29324" y="16786"/>
                    <a:pt x="29212" y="16811"/>
                  </a:cubicBezTo>
                  <a:lnTo>
                    <a:pt x="29212" y="16811"/>
                  </a:lnTo>
                  <a:cubicBezTo>
                    <a:pt x="29349" y="16783"/>
                    <a:pt x="31820" y="12694"/>
                    <a:pt x="30487" y="8665"/>
                  </a:cubicBezTo>
                  <a:cubicBezTo>
                    <a:pt x="29818" y="6659"/>
                    <a:pt x="28998" y="4683"/>
                    <a:pt x="28055" y="2799"/>
                  </a:cubicBezTo>
                  <a:cubicBezTo>
                    <a:pt x="27873" y="2403"/>
                    <a:pt x="27751" y="2130"/>
                    <a:pt x="27660" y="1947"/>
                  </a:cubicBezTo>
                  <a:cubicBezTo>
                    <a:pt x="27873" y="1400"/>
                    <a:pt x="28055" y="823"/>
                    <a:pt x="28207" y="276"/>
                  </a:cubicBezTo>
                  <a:cubicBezTo>
                    <a:pt x="28266" y="119"/>
                    <a:pt x="28136" y="1"/>
                    <a:pt x="28011" y="1"/>
                  </a:cubicBezTo>
                  <a:close/>
                </a:path>
              </a:pathLst>
            </a:custGeom>
            <a:solidFill>
              <a:schemeClr val="accent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1" name="Google Shape;1151;p37"/>
            <p:cNvSpPr/>
            <p:nvPr/>
          </p:nvSpPr>
          <p:spPr>
            <a:xfrm>
              <a:off x="12830475" y="2531425"/>
              <a:ext cx="1077375" cy="621725"/>
            </a:xfrm>
            <a:custGeom>
              <a:avLst/>
              <a:gdLst/>
              <a:ahLst/>
              <a:cxnLst/>
              <a:rect l="l" t="t" r="r" b="b"/>
              <a:pathLst>
                <a:path w="43095" h="24869" extrusionOk="0">
                  <a:moveTo>
                    <a:pt x="27116" y="1544"/>
                  </a:moveTo>
                  <a:cubicBezTo>
                    <a:pt x="27114" y="1545"/>
                    <a:pt x="27114" y="1547"/>
                    <a:pt x="27114" y="1548"/>
                  </a:cubicBezTo>
                  <a:cubicBezTo>
                    <a:pt x="27114" y="1547"/>
                    <a:pt x="27115" y="1546"/>
                    <a:pt x="27116" y="1544"/>
                  </a:cubicBezTo>
                  <a:close/>
                  <a:moveTo>
                    <a:pt x="20430" y="4856"/>
                  </a:moveTo>
                  <a:cubicBezTo>
                    <a:pt x="20428" y="4857"/>
                    <a:pt x="20426" y="4859"/>
                    <a:pt x="20426" y="4862"/>
                  </a:cubicBezTo>
                  <a:cubicBezTo>
                    <a:pt x="20427" y="4860"/>
                    <a:pt x="20428" y="4858"/>
                    <a:pt x="20430" y="4856"/>
                  </a:cubicBezTo>
                  <a:close/>
                  <a:moveTo>
                    <a:pt x="13013" y="7593"/>
                  </a:moveTo>
                  <a:cubicBezTo>
                    <a:pt x="13011" y="7594"/>
                    <a:pt x="13010" y="7595"/>
                    <a:pt x="13010" y="7597"/>
                  </a:cubicBezTo>
                  <a:cubicBezTo>
                    <a:pt x="13011" y="7596"/>
                    <a:pt x="13011" y="7595"/>
                    <a:pt x="13013" y="7593"/>
                  </a:cubicBezTo>
                  <a:close/>
                  <a:moveTo>
                    <a:pt x="5688" y="9327"/>
                  </a:moveTo>
                  <a:cubicBezTo>
                    <a:pt x="5686" y="9327"/>
                    <a:pt x="5685" y="9328"/>
                    <a:pt x="5685" y="9330"/>
                  </a:cubicBezTo>
                  <a:cubicBezTo>
                    <a:pt x="5685" y="9329"/>
                    <a:pt x="5686" y="9328"/>
                    <a:pt x="5688" y="9327"/>
                  </a:cubicBezTo>
                  <a:close/>
                  <a:moveTo>
                    <a:pt x="27326" y="19391"/>
                  </a:moveTo>
                  <a:cubicBezTo>
                    <a:pt x="27327" y="19391"/>
                    <a:pt x="27327" y="19391"/>
                    <a:pt x="27327" y="19391"/>
                  </a:cubicBezTo>
                  <a:lnTo>
                    <a:pt x="27327" y="19391"/>
                  </a:lnTo>
                  <a:cubicBezTo>
                    <a:pt x="27327" y="19391"/>
                    <a:pt x="27327" y="19391"/>
                    <a:pt x="27326" y="19391"/>
                  </a:cubicBezTo>
                  <a:close/>
                  <a:moveTo>
                    <a:pt x="9362" y="24862"/>
                  </a:moveTo>
                  <a:cubicBezTo>
                    <a:pt x="9363" y="24862"/>
                    <a:pt x="9363" y="24862"/>
                    <a:pt x="9363" y="24863"/>
                  </a:cubicBezTo>
                  <a:lnTo>
                    <a:pt x="9363" y="24863"/>
                  </a:lnTo>
                  <a:cubicBezTo>
                    <a:pt x="9363" y="24862"/>
                    <a:pt x="9363" y="24862"/>
                    <a:pt x="9362" y="24862"/>
                  </a:cubicBezTo>
                  <a:close/>
                  <a:moveTo>
                    <a:pt x="32525" y="1"/>
                  </a:moveTo>
                  <a:cubicBezTo>
                    <a:pt x="29468" y="1"/>
                    <a:pt x="27197" y="1409"/>
                    <a:pt x="27116" y="1544"/>
                  </a:cubicBezTo>
                  <a:lnTo>
                    <a:pt x="27116" y="1544"/>
                  </a:lnTo>
                  <a:cubicBezTo>
                    <a:pt x="27118" y="1542"/>
                    <a:pt x="27123" y="1540"/>
                    <a:pt x="27131" y="1540"/>
                  </a:cubicBezTo>
                  <a:cubicBezTo>
                    <a:pt x="27382" y="1540"/>
                    <a:pt x="30332" y="2769"/>
                    <a:pt x="34226" y="3524"/>
                  </a:cubicBezTo>
                  <a:cubicBezTo>
                    <a:pt x="34716" y="3609"/>
                    <a:pt x="35210" y="3651"/>
                    <a:pt x="35703" y="3651"/>
                  </a:cubicBezTo>
                  <a:cubicBezTo>
                    <a:pt x="36986" y="3651"/>
                    <a:pt x="38260" y="3365"/>
                    <a:pt x="39424" y="2795"/>
                  </a:cubicBezTo>
                  <a:lnTo>
                    <a:pt x="39424" y="2795"/>
                  </a:lnTo>
                  <a:cubicBezTo>
                    <a:pt x="38573" y="3433"/>
                    <a:pt x="37722" y="4071"/>
                    <a:pt x="36840" y="4679"/>
                  </a:cubicBezTo>
                  <a:cubicBezTo>
                    <a:pt x="36111" y="5196"/>
                    <a:pt x="35351" y="5682"/>
                    <a:pt x="34591" y="6169"/>
                  </a:cubicBezTo>
                  <a:cubicBezTo>
                    <a:pt x="34378" y="6138"/>
                    <a:pt x="34074" y="6077"/>
                    <a:pt x="33679" y="5956"/>
                  </a:cubicBezTo>
                  <a:cubicBezTo>
                    <a:pt x="32372" y="5621"/>
                    <a:pt x="30123" y="4983"/>
                    <a:pt x="27661" y="4254"/>
                  </a:cubicBezTo>
                  <a:cubicBezTo>
                    <a:pt x="26690" y="3969"/>
                    <a:pt x="25749" y="3861"/>
                    <a:pt x="24884" y="3861"/>
                  </a:cubicBezTo>
                  <a:cubicBezTo>
                    <a:pt x="22388" y="3861"/>
                    <a:pt x="20528" y="4755"/>
                    <a:pt x="20430" y="4856"/>
                  </a:cubicBezTo>
                  <a:lnTo>
                    <a:pt x="20430" y="4856"/>
                  </a:lnTo>
                  <a:cubicBezTo>
                    <a:pt x="20432" y="4855"/>
                    <a:pt x="20434" y="4855"/>
                    <a:pt x="20437" y="4855"/>
                  </a:cubicBezTo>
                  <a:cubicBezTo>
                    <a:pt x="20634" y="4855"/>
                    <a:pt x="23484" y="6423"/>
                    <a:pt x="27296" y="7567"/>
                  </a:cubicBezTo>
                  <a:cubicBezTo>
                    <a:pt x="28080" y="7801"/>
                    <a:pt x="28890" y="7916"/>
                    <a:pt x="29699" y="7916"/>
                  </a:cubicBezTo>
                  <a:cubicBezTo>
                    <a:pt x="30676" y="7916"/>
                    <a:pt x="31653" y="7747"/>
                    <a:pt x="32585" y="7415"/>
                  </a:cubicBezTo>
                  <a:lnTo>
                    <a:pt x="32585" y="7415"/>
                  </a:lnTo>
                  <a:cubicBezTo>
                    <a:pt x="31946" y="7780"/>
                    <a:pt x="31278" y="8175"/>
                    <a:pt x="30609" y="8539"/>
                  </a:cubicBezTo>
                  <a:cubicBezTo>
                    <a:pt x="29454" y="9208"/>
                    <a:pt x="28269" y="9816"/>
                    <a:pt x="27053" y="10424"/>
                  </a:cubicBezTo>
                  <a:lnTo>
                    <a:pt x="27022" y="10424"/>
                  </a:lnTo>
                  <a:lnTo>
                    <a:pt x="26931" y="10394"/>
                  </a:lnTo>
                  <a:cubicBezTo>
                    <a:pt x="26718" y="10333"/>
                    <a:pt x="26475" y="10242"/>
                    <a:pt x="26141" y="10120"/>
                  </a:cubicBezTo>
                  <a:cubicBezTo>
                    <a:pt x="24864" y="9634"/>
                    <a:pt x="22706" y="8752"/>
                    <a:pt x="20335" y="7780"/>
                  </a:cubicBezTo>
                  <a:cubicBezTo>
                    <a:pt x="18924" y="7206"/>
                    <a:pt x="17542" y="7022"/>
                    <a:pt x="16367" y="7022"/>
                  </a:cubicBezTo>
                  <a:cubicBezTo>
                    <a:pt x="14458" y="7022"/>
                    <a:pt x="13091" y="7506"/>
                    <a:pt x="13013" y="7593"/>
                  </a:cubicBezTo>
                  <a:lnTo>
                    <a:pt x="13013" y="7593"/>
                  </a:lnTo>
                  <a:cubicBezTo>
                    <a:pt x="13014" y="7592"/>
                    <a:pt x="13017" y="7592"/>
                    <a:pt x="13020" y="7592"/>
                  </a:cubicBezTo>
                  <a:cubicBezTo>
                    <a:pt x="13208" y="7592"/>
                    <a:pt x="15892" y="9439"/>
                    <a:pt x="19606" y="11001"/>
                  </a:cubicBezTo>
                  <a:cubicBezTo>
                    <a:pt x="20653" y="11432"/>
                    <a:pt x="21769" y="11643"/>
                    <a:pt x="22891" y="11643"/>
                  </a:cubicBezTo>
                  <a:cubicBezTo>
                    <a:pt x="23592" y="11643"/>
                    <a:pt x="24296" y="11560"/>
                    <a:pt x="24986" y="11397"/>
                  </a:cubicBezTo>
                  <a:lnTo>
                    <a:pt x="24986" y="11397"/>
                  </a:lnTo>
                  <a:cubicBezTo>
                    <a:pt x="23162" y="12217"/>
                    <a:pt x="21308" y="12977"/>
                    <a:pt x="19454" y="13676"/>
                  </a:cubicBezTo>
                  <a:lnTo>
                    <a:pt x="19271" y="13555"/>
                  </a:lnTo>
                  <a:cubicBezTo>
                    <a:pt x="19059" y="13463"/>
                    <a:pt x="18846" y="13342"/>
                    <a:pt x="18542" y="13220"/>
                  </a:cubicBezTo>
                  <a:cubicBezTo>
                    <a:pt x="17326" y="12612"/>
                    <a:pt x="15259" y="11518"/>
                    <a:pt x="12980" y="10272"/>
                  </a:cubicBezTo>
                  <a:cubicBezTo>
                    <a:pt x="11159" y="9307"/>
                    <a:pt x="9316" y="9060"/>
                    <a:pt x="7937" y="9060"/>
                  </a:cubicBezTo>
                  <a:cubicBezTo>
                    <a:pt x="6645" y="9060"/>
                    <a:pt x="5762" y="9277"/>
                    <a:pt x="5688" y="9327"/>
                  </a:cubicBezTo>
                  <a:lnTo>
                    <a:pt x="5688" y="9327"/>
                  </a:lnTo>
                  <a:cubicBezTo>
                    <a:pt x="5688" y="9327"/>
                    <a:pt x="5689" y="9327"/>
                    <a:pt x="5689" y="9327"/>
                  </a:cubicBezTo>
                  <a:cubicBezTo>
                    <a:pt x="5819" y="9327"/>
                    <a:pt x="8342" y="11467"/>
                    <a:pt x="11916" y="13403"/>
                  </a:cubicBezTo>
                  <a:cubicBezTo>
                    <a:pt x="13207" y="14084"/>
                    <a:pt x="14625" y="14438"/>
                    <a:pt x="16072" y="14438"/>
                  </a:cubicBezTo>
                  <a:cubicBezTo>
                    <a:pt x="16499" y="14438"/>
                    <a:pt x="16928" y="14407"/>
                    <a:pt x="17357" y="14345"/>
                  </a:cubicBezTo>
                  <a:lnTo>
                    <a:pt x="17357" y="14345"/>
                  </a:lnTo>
                  <a:lnTo>
                    <a:pt x="17174" y="14436"/>
                  </a:lnTo>
                  <a:cubicBezTo>
                    <a:pt x="16353" y="14679"/>
                    <a:pt x="15502" y="14953"/>
                    <a:pt x="14682" y="15196"/>
                  </a:cubicBezTo>
                  <a:cubicBezTo>
                    <a:pt x="14499" y="15166"/>
                    <a:pt x="14256" y="15135"/>
                    <a:pt x="13983" y="15105"/>
                  </a:cubicBezTo>
                  <a:lnTo>
                    <a:pt x="13861" y="15105"/>
                  </a:lnTo>
                  <a:cubicBezTo>
                    <a:pt x="13253" y="15063"/>
                    <a:pt x="12645" y="15042"/>
                    <a:pt x="12038" y="15042"/>
                  </a:cubicBezTo>
                  <a:cubicBezTo>
                    <a:pt x="10459" y="15042"/>
                    <a:pt x="8885" y="15184"/>
                    <a:pt x="7326" y="15470"/>
                  </a:cubicBezTo>
                  <a:cubicBezTo>
                    <a:pt x="4773" y="15986"/>
                    <a:pt x="2311" y="16898"/>
                    <a:pt x="1" y="18144"/>
                  </a:cubicBezTo>
                  <a:cubicBezTo>
                    <a:pt x="1664" y="18686"/>
                    <a:pt x="3401" y="18957"/>
                    <a:pt x="5142" y="18957"/>
                  </a:cubicBezTo>
                  <a:cubicBezTo>
                    <a:pt x="6137" y="18957"/>
                    <a:pt x="7133" y="18868"/>
                    <a:pt x="8116" y="18692"/>
                  </a:cubicBezTo>
                  <a:cubicBezTo>
                    <a:pt x="10153" y="18266"/>
                    <a:pt x="12098" y="17476"/>
                    <a:pt x="13831" y="16290"/>
                  </a:cubicBezTo>
                  <a:cubicBezTo>
                    <a:pt x="14317" y="15986"/>
                    <a:pt x="14651" y="15713"/>
                    <a:pt x="14894" y="15530"/>
                  </a:cubicBezTo>
                  <a:lnTo>
                    <a:pt x="16414" y="15074"/>
                  </a:lnTo>
                  <a:cubicBezTo>
                    <a:pt x="16840" y="14922"/>
                    <a:pt x="17296" y="14770"/>
                    <a:pt x="17721" y="14649"/>
                  </a:cubicBezTo>
                  <a:lnTo>
                    <a:pt x="17721" y="14649"/>
                  </a:lnTo>
                  <a:cubicBezTo>
                    <a:pt x="15989" y="15530"/>
                    <a:pt x="14530" y="16868"/>
                    <a:pt x="13466" y="18479"/>
                  </a:cubicBezTo>
                  <a:cubicBezTo>
                    <a:pt x="11340" y="21922"/>
                    <a:pt x="9509" y="24864"/>
                    <a:pt x="9368" y="24864"/>
                  </a:cubicBezTo>
                  <a:cubicBezTo>
                    <a:pt x="9366" y="24864"/>
                    <a:pt x="9365" y="24863"/>
                    <a:pt x="9363" y="24863"/>
                  </a:cubicBezTo>
                  <a:lnTo>
                    <a:pt x="9363" y="24863"/>
                  </a:lnTo>
                  <a:cubicBezTo>
                    <a:pt x="9369" y="24866"/>
                    <a:pt x="9383" y="24868"/>
                    <a:pt x="9407" y="24868"/>
                  </a:cubicBezTo>
                  <a:cubicBezTo>
                    <a:pt x="9905" y="24868"/>
                    <a:pt x="14359" y="23960"/>
                    <a:pt x="16414" y="20515"/>
                  </a:cubicBezTo>
                  <a:cubicBezTo>
                    <a:pt x="17478" y="18692"/>
                    <a:pt x="18420" y="16837"/>
                    <a:pt x="19211" y="14892"/>
                  </a:cubicBezTo>
                  <a:lnTo>
                    <a:pt x="19515" y="14223"/>
                  </a:lnTo>
                  <a:lnTo>
                    <a:pt x="19636" y="13980"/>
                  </a:lnTo>
                  <a:cubicBezTo>
                    <a:pt x="20913" y="13524"/>
                    <a:pt x="22159" y="13038"/>
                    <a:pt x="23375" y="12521"/>
                  </a:cubicBezTo>
                  <a:cubicBezTo>
                    <a:pt x="24074" y="12248"/>
                    <a:pt x="24743" y="11944"/>
                    <a:pt x="25411" y="11640"/>
                  </a:cubicBezTo>
                  <a:lnTo>
                    <a:pt x="25411" y="11640"/>
                  </a:lnTo>
                  <a:cubicBezTo>
                    <a:pt x="23831" y="12704"/>
                    <a:pt x="22524" y="14163"/>
                    <a:pt x="21673" y="15895"/>
                  </a:cubicBezTo>
                  <a:cubicBezTo>
                    <a:pt x="19927" y="19568"/>
                    <a:pt x="18449" y="22674"/>
                    <a:pt x="18332" y="22674"/>
                  </a:cubicBezTo>
                  <a:cubicBezTo>
                    <a:pt x="18331" y="22674"/>
                    <a:pt x="18330" y="22674"/>
                    <a:pt x="18329" y="22673"/>
                  </a:cubicBezTo>
                  <a:lnTo>
                    <a:pt x="18329" y="22673"/>
                  </a:lnTo>
                  <a:cubicBezTo>
                    <a:pt x="18331" y="22676"/>
                    <a:pt x="18338" y="22678"/>
                    <a:pt x="18349" y="22678"/>
                  </a:cubicBezTo>
                  <a:cubicBezTo>
                    <a:pt x="18688" y="22678"/>
                    <a:pt x="23127" y="21333"/>
                    <a:pt x="24803" y="17597"/>
                  </a:cubicBezTo>
                  <a:cubicBezTo>
                    <a:pt x="25685" y="15682"/>
                    <a:pt x="26414" y="13707"/>
                    <a:pt x="26992" y="11701"/>
                  </a:cubicBezTo>
                  <a:lnTo>
                    <a:pt x="27205" y="11001"/>
                  </a:lnTo>
                  <a:lnTo>
                    <a:pt x="27266" y="10789"/>
                  </a:lnTo>
                  <a:lnTo>
                    <a:pt x="27266" y="10758"/>
                  </a:lnTo>
                  <a:cubicBezTo>
                    <a:pt x="29241" y="9816"/>
                    <a:pt x="31156" y="8783"/>
                    <a:pt x="33010" y="7658"/>
                  </a:cubicBezTo>
                  <a:lnTo>
                    <a:pt x="33010" y="7658"/>
                  </a:lnTo>
                  <a:cubicBezTo>
                    <a:pt x="31612" y="8904"/>
                    <a:pt x="30548" y="10454"/>
                    <a:pt x="29880" y="12217"/>
                  </a:cubicBezTo>
                  <a:cubicBezTo>
                    <a:pt x="28584" y="16103"/>
                    <a:pt x="27438" y="19391"/>
                    <a:pt x="27329" y="19391"/>
                  </a:cubicBezTo>
                  <a:cubicBezTo>
                    <a:pt x="27328" y="19391"/>
                    <a:pt x="27328" y="19391"/>
                    <a:pt x="27327" y="19391"/>
                  </a:cubicBezTo>
                  <a:lnTo>
                    <a:pt x="27327" y="19391"/>
                  </a:lnTo>
                  <a:cubicBezTo>
                    <a:pt x="27329" y="19392"/>
                    <a:pt x="27331" y="19392"/>
                    <a:pt x="27334" y="19392"/>
                  </a:cubicBezTo>
                  <a:cubicBezTo>
                    <a:pt x="27561" y="19392"/>
                    <a:pt x="31907" y="17563"/>
                    <a:pt x="33193" y="13585"/>
                  </a:cubicBezTo>
                  <a:cubicBezTo>
                    <a:pt x="33831" y="11579"/>
                    <a:pt x="34348" y="9542"/>
                    <a:pt x="34712" y="7476"/>
                  </a:cubicBezTo>
                  <a:cubicBezTo>
                    <a:pt x="34773" y="7141"/>
                    <a:pt x="34804" y="6898"/>
                    <a:pt x="34864" y="6716"/>
                  </a:cubicBezTo>
                  <a:lnTo>
                    <a:pt x="34895" y="6533"/>
                  </a:lnTo>
                  <a:cubicBezTo>
                    <a:pt x="35381" y="6229"/>
                    <a:pt x="35868" y="5895"/>
                    <a:pt x="36354" y="5591"/>
                  </a:cubicBezTo>
                  <a:cubicBezTo>
                    <a:pt x="37478" y="4831"/>
                    <a:pt x="38573" y="4041"/>
                    <a:pt x="39637" y="3251"/>
                  </a:cubicBezTo>
                  <a:lnTo>
                    <a:pt x="39880" y="3038"/>
                  </a:lnTo>
                  <a:lnTo>
                    <a:pt x="39880" y="3038"/>
                  </a:lnTo>
                  <a:cubicBezTo>
                    <a:pt x="38634" y="4436"/>
                    <a:pt x="37752" y="6108"/>
                    <a:pt x="37296" y="7931"/>
                  </a:cubicBezTo>
                  <a:cubicBezTo>
                    <a:pt x="36388" y="11956"/>
                    <a:pt x="35631" y="15348"/>
                    <a:pt x="35504" y="15348"/>
                  </a:cubicBezTo>
                  <a:cubicBezTo>
                    <a:pt x="35504" y="15348"/>
                    <a:pt x="35503" y="15348"/>
                    <a:pt x="35503" y="15348"/>
                  </a:cubicBezTo>
                  <a:lnTo>
                    <a:pt x="35503" y="15348"/>
                  </a:lnTo>
                  <a:cubicBezTo>
                    <a:pt x="35504" y="15350"/>
                    <a:pt x="35508" y="15351"/>
                    <a:pt x="35512" y="15351"/>
                  </a:cubicBezTo>
                  <a:cubicBezTo>
                    <a:pt x="35754" y="15351"/>
                    <a:pt x="39836" y="13049"/>
                    <a:pt x="40700" y="8935"/>
                  </a:cubicBezTo>
                  <a:cubicBezTo>
                    <a:pt x="41126" y="6868"/>
                    <a:pt x="41430" y="4740"/>
                    <a:pt x="41551" y="2643"/>
                  </a:cubicBezTo>
                  <a:cubicBezTo>
                    <a:pt x="41582" y="2217"/>
                    <a:pt x="41612" y="1913"/>
                    <a:pt x="41643" y="1700"/>
                  </a:cubicBezTo>
                  <a:cubicBezTo>
                    <a:pt x="42099" y="1336"/>
                    <a:pt x="42524" y="940"/>
                    <a:pt x="42950" y="545"/>
                  </a:cubicBezTo>
                  <a:cubicBezTo>
                    <a:pt x="43095" y="400"/>
                    <a:pt x="42990" y="197"/>
                    <a:pt x="42833" y="197"/>
                  </a:cubicBezTo>
                  <a:cubicBezTo>
                    <a:pt x="42793" y="197"/>
                    <a:pt x="42750" y="210"/>
                    <a:pt x="42707" y="241"/>
                  </a:cubicBezTo>
                  <a:cubicBezTo>
                    <a:pt x="42220" y="576"/>
                    <a:pt x="41764" y="940"/>
                    <a:pt x="41308" y="1336"/>
                  </a:cubicBezTo>
                  <a:lnTo>
                    <a:pt x="41156" y="1336"/>
                  </a:lnTo>
                  <a:cubicBezTo>
                    <a:pt x="40974" y="1305"/>
                    <a:pt x="40700" y="1275"/>
                    <a:pt x="40396" y="1244"/>
                  </a:cubicBezTo>
                  <a:cubicBezTo>
                    <a:pt x="39029" y="1032"/>
                    <a:pt x="36749" y="637"/>
                    <a:pt x="34226" y="150"/>
                  </a:cubicBezTo>
                  <a:cubicBezTo>
                    <a:pt x="33639" y="46"/>
                    <a:pt x="33070" y="1"/>
                    <a:pt x="32525" y="1"/>
                  </a:cubicBezTo>
                  <a:close/>
                </a:path>
              </a:pathLst>
            </a:custGeom>
            <a:solidFill>
              <a:schemeClr val="accent3"/>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2" name="Google Shape;1152;p37"/>
            <p:cNvSpPr/>
            <p:nvPr/>
          </p:nvSpPr>
          <p:spPr>
            <a:xfrm>
              <a:off x="12877600" y="2030600"/>
              <a:ext cx="730275" cy="723275"/>
            </a:xfrm>
            <a:custGeom>
              <a:avLst/>
              <a:gdLst/>
              <a:ahLst/>
              <a:cxnLst/>
              <a:rect l="l" t="t" r="r" b="b"/>
              <a:pathLst>
                <a:path w="29211" h="28931" extrusionOk="0">
                  <a:moveTo>
                    <a:pt x="0" y="1"/>
                  </a:moveTo>
                  <a:cubicBezTo>
                    <a:pt x="1155" y="2189"/>
                    <a:pt x="2037" y="4499"/>
                    <a:pt x="2614" y="6900"/>
                  </a:cubicBezTo>
                  <a:cubicBezTo>
                    <a:pt x="3222" y="9271"/>
                    <a:pt x="3891" y="11672"/>
                    <a:pt x="5471" y="13466"/>
                  </a:cubicBezTo>
                  <a:cubicBezTo>
                    <a:pt x="6383" y="14469"/>
                    <a:pt x="7599" y="15290"/>
                    <a:pt x="8085" y="16566"/>
                  </a:cubicBezTo>
                  <a:cubicBezTo>
                    <a:pt x="8450" y="17417"/>
                    <a:pt x="8420" y="18390"/>
                    <a:pt x="8602" y="19302"/>
                  </a:cubicBezTo>
                  <a:cubicBezTo>
                    <a:pt x="8967" y="21156"/>
                    <a:pt x="10183" y="22706"/>
                    <a:pt x="11854" y="23496"/>
                  </a:cubicBezTo>
                  <a:cubicBezTo>
                    <a:pt x="12341" y="23679"/>
                    <a:pt x="12766" y="23891"/>
                    <a:pt x="13222" y="24135"/>
                  </a:cubicBezTo>
                  <a:cubicBezTo>
                    <a:pt x="14225" y="24834"/>
                    <a:pt x="14620" y="26171"/>
                    <a:pt x="15411" y="27113"/>
                  </a:cubicBezTo>
                  <a:cubicBezTo>
                    <a:pt x="16231" y="27995"/>
                    <a:pt x="17326" y="28572"/>
                    <a:pt x="18511" y="28755"/>
                  </a:cubicBezTo>
                  <a:cubicBezTo>
                    <a:pt x="19390" y="28867"/>
                    <a:pt x="20286" y="28930"/>
                    <a:pt x="21174" y="28930"/>
                  </a:cubicBezTo>
                  <a:cubicBezTo>
                    <a:pt x="21483" y="28930"/>
                    <a:pt x="21792" y="28922"/>
                    <a:pt x="22098" y="28907"/>
                  </a:cubicBezTo>
                  <a:cubicBezTo>
                    <a:pt x="22182" y="28911"/>
                    <a:pt x="22266" y="28912"/>
                    <a:pt x="22350" y="28912"/>
                  </a:cubicBezTo>
                  <a:cubicBezTo>
                    <a:pt x="24260" y="28912"/>
                    <a:pt x="26031" y="27922"/>
                    <a:pt x="26991" y="26262"/>
                  </a:cubicBezTo>
                  <a:cubicBezTo>
                    <a:pt x="27721" y="25198"/>
                    <a:pt x="28329" y="24043"/>
                    <a:pt x="28754" y="22828"/>
                  </a:cubicBezTo>
                  <a:cubicBezTo>
                    <a:pt x="29210" y="21490"/>
                    <a:pt x="29180" y="20062"/>
                    <a:pt x="28663" y="18724"/>
                  </a:cubicBezTo>
                  <a:cubicBezTo>
                    <a:pt x="28116" y="17356"/>
                    <a:pt x="26931" y="16232"/>
                    <a:pt x="26536" y="14803"/>
                  </a:cubicBezTo>
                  <a:cubicBezTo>
                    <a:pt x="26384" y="14226"/>
                    <a:pt x="26292" y="13648"/>
                    <a:pt x="26232" y="13040"/>
                  </a:cubicBezTo>
                  <a:cubicBezTo>
                    <a:pt x="25776" y="10791"/>
                    <a:pt x="24317" y="8846"/>
                    <a:pt x="22250" y="7812"/>
                  </a:cubicBezTo>
                  <a:cubicBezTo>
                    <a:pt x="21247" y="7326"/>
                    <a:pt x="20183" y="7113"/>
                    <a:pt x="19210" y="6536"/>
                  </a:cubicBezTo>
                  <a:cubicBezTo>
                    <a:pt x="17842" y="5745"/>
                    <a:pt x="16870" y="4317"/>
                    <a:pt x="15623" y="3283"/>
                  </a:cubicBezTo>
                  <a:cubicBezTo>
                    <a:pt x="13465" y="1429"/>
                    <a:pt x="10578" y="852"/>
                    <a:pt x="7903" y="608"/>
                  </a:cubicBezTo>
                  <a:cubicBezTo>
                    <a:pt x="5259" y="396"/>
                    <a:pt x="2645" y="274"/>
                    <a:pt x="0" y="1"/>
                  </a:cubicBezTo>
                  <a:close/>
                </a:path>
              </a:pathLst>
            </a:custGeom>
            <a:solidFill>
              <a:schemeClr val="accen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3" name="Google Shape;1153;p37"/>
            <p:cNvSpPr/>
            <p:nvPr/>
          </p:nvSpPr>
          <p:spPr>
            <a:xfrm>
              <a:off x="12763720" y="2081016"/>
              <a:ext cx="610975" cy="727300"/>
            </a:xfrm>
            <a:custGeom>
              <a:avLst/>
              <a:gdLst/>
              <a:ahLst/>
              <a:cxnLst/>
              <a:rect l="l" t="t" r="r" b="b"/>
              <a:pathLst>
                <a:path w="24439" h="29092" extrusionOk="0">
                  <a:moveTo>
                    <a:pt x="1671" y="1"/>
                  </a:moveTo>
                  <a:cubicBezTo>
                    <a:pt x="1645" y="1"/>
                    <a:pt x="1620" y="44"/>
                    <a:pt x="1642" y="87"/>
                  </a:cubicBezTo>
                  <a:cubicBezTo>
                    <a:pt x="1885" y="482"/>
                    <a:pt x="2098" y="938"/>
                    <a:pt x="2250" y="1394"/>
                  </a:cubicBezTo>
                  <a:cubicBezTo>
                    <a:pt x="2311" y="1576"/>
                    <a:pt x="2341" y="1759"/>
                    <a:pt x="2402" y="1941"/>
                  </a:cubicBezTo>
                  <a:cubicBezTo>
                    <a:pt x="1885" y="1546"/>
                    <a:pt x="1338" y="1211"/>
                    <a:pt x="791" y="877"/>
                  </a:cubicBezTo>
                  <a:cubicBezTo>
                    <a:pt x="764" y="857"/>
                    <a:pt x="740" y="849"/>
                    <a:pt x="718" y="849"/>
                  </a:cubicBezTo>
                  <a:cubicBezTo>
                    <a:pt x="638" y="849"/>
                    <a:pt x="598" y="958"/>
                    <a:pt x="669" y="1029"/>
                  </a:cubicBezTo>
                  <a:cubicBezTo>
                    <a:pt x="1156" y="1424"/>
                    <a:pt x="1642" y="1850"/>
                    <a:pt x="2128" y="2245"/>
                  </a:cubicBezTo>
                  <a:lnTo>
                    <a:pt x="1581" y="2245"/>
                  </a:lnTo>
                  <a:cubicBezTo>
                    <a:pt x="1064" y="2214"/>
                    <a:pt x="578" y="2154"/>
                    <a:pt x="92" y="2032"/>
                  </a:cubicBezTo>
                  <a:cubicBezTo>
                    <a:pt x="61" y="2032"/>
                    <a:pt x="1" y="2093"/>
                    <a:pt x="61" y="2093"/>
                  </a:cubicBezTo>
                  <a:cubicBezTo>
                    <a:pt x="456" y="2245"/>
                    <a:pt x="852" y="2336"/>
                    <a:pt x="1247" y="2397"/>
                  </a:cubicBezTo>
                  <a:cubicBezTo>
                    <a:pt x="1642" y="2427"/>
                    <a:pt x="2037" y="2458"/>
                    <a:pt x="2432" y="2518"/>
                  </a:cubicBezTo>
                  <a:cubicBezTo>
                    <a:pt x="3162" y="3126"/>
                    <a:pt x="3891" y="3734"/>
                    <a:pt x="4621" y="4342"/>
                  </a:cubicBezTo>
                  <a:cubicBezTo>
                    <a:pt x="4165" y="4342"/>
                    <a:pt x="3739" y="4342"/>
                    <a:pt x="3283" y="4312"/>
                  </a:cubicBezTo>
                  <a:cubicBezTo>
                    <a:pt x="2675" y="4251"/>
                    <a:pt x="2037" y="4160"/>
                    <a:pt x="1429" y="4008"/>
                  </a:cubicBezTo>
                  <a:cubicBezTo>
                    <a:pt x="1368" y="4008"/>
                    <a:pt x="1368" y="4069"/>
                    <a:pt x="1429" y="4099"/>
                  </a:cubicBezTo>
                  <a:cubicBezTo>
                    <a:pt x="2327" y="4330"/>
                    <a:pt x="3377" y="4582"/>
                    <a:pt x="4359" y="4582"/>
                  </a:cubicBezTo>
                  <a:cubicBezTo>
                    <a:pt x="4540" y="4582"/>
                    <a:pt x="4719" y="4574"/>
                    <a:pt x="4894" y="4555"/>
                  </a:cubicBezTo>
                  <a:cubicBezTo>
                    <a:pt x="5563" y="5132"/>
                    <a:pt x="6262" y="5740"/>
                    <a:pt x="6900" y="6348"/>
                  </a:cubicBezTo>
                  <a:cubicBezTo>
                    <a:pt x="5875" y="6622"/>
                    <a:pt x="4832" y="6759"/>
                    <a:pt x="3784" y="6759"/>
                  </a:cubicBezTo>
                  <a:cubicBezTo>
                    <a:pt x="3435" y="6759"/>
                    <a:pt x="3086" y="6743"/>
                    <a:pt x="2736" y="6713"/>
                  </a:cubicBezTo>
                  <a:cubicBezTo>
                    <a:pt x="2675" y="6713"/>
                    <a:pt x="2645" y="6804"/>
                    <a:pt x="2706" y="6835"/>
                  </a:cubicBezTo>
                  <a:cubicBezTo>
                    <a:pt x="3184" y="6904"/>
                    <a:pt x="3669" y="6938"/>
                    <a:pt x="4156" y="6938"/>
                  </a:cubicBezTo>
                  <a:cubicBezTo>
                    <a:pt x="5152" y="6938"/>
                    <a:pt x="6153" y="6796"/>
                    <a:pt x="7113" y="6531"/>
                  </a:cubicBezTo>
                  <a:lnTo>
                    <a:pt x="7508" y="6895"/>
                  </a:lnTo>
                  <a:cubicBezTo>
                    <a:pt x="8147" y="7503"/>
                    <a:pt x="8785" y="8142"/>
                    <a:pt x="9423" y="8780"/>
                  </a:cubicBezTo>
                  <a:cubicBezTo>
                    <a:pt x="9028" y="8871"/>
                    <a:pt x="8663" y="8993"/>
                    <a:pt x="8268" y="9053"/>
                  </a:cubicBezTo>
                  <a:cubicBezTo>
                    <a:pt x="7691" y="9145"/>
                    <a:pt x="7083" y="9175"/>
                    <a:pt x="6475" y="9175"/>
                  </a:cubicBezTo>
                  <a:cubicBezTo>
                    <a:pt x="6353" y="9175"/>
                    <a:pt x="6353" y="9357"/>
                    <a:pt x="6475" y="9357"/>
                  </a:cubicBezTo>
                  <a:cubicBezTo>
                    <a:pt x="6718" y="9365"/>
                    <a:pt x="6984" y="9373"/>
                    <a:pt x="7260" y="9373"/>
                  </a:cubicBezTo>
                  <a:cubicBezTo>
                    <a:pt x="8052" y="9373"/>
                    <a:pt x="8929" y="9308"/>
                    <a:pt x="9606" y="8993"/>
                  </a:cubicBezTo>
                  <a:cubicBezTo>
                    <a:pt x="10031" y="9449"/>
                    <a:pt x="10457" y="9905"/>
                    <a:pt x="10882" y="10360"/>
                  </a:cubicBezTo>
                  <a:cubicBezTo>
                    <a:pt x="9367" y="10940"/>
                    <a:pt x="7770" y="11241"/>
                    <a:pt x="6163" y="11241"/>
                  </a:cubicBezTo>
                  <a:cubicBezTo>
                    <a:pt x="5578" y="11241"/>
                    <a:pt x="4992" y="11201"/>
                    <a:pt x="4408" y="11120"/>
                  </a:cubicBezTo>
                  <a:cubicBezTo>
                    <a:pt x="4347" y="11120"/>
                    <a:pt x="4317" y="11212"/>
                    <a:pt x="4378" y="11242"/>
                  </a:cubicBezTo>
                  <a:cubicBezTo>
                    <a:pt x="5121" y="11383"/>
                    <a:pt x="5872" y="11454"/>
                    <a:pt x="6620" y="11454"/>
                  </a:cubicBezTo>
                  <a:cubicBezTo>
                    <a:pt x="8135" y="11454"/>
                    <a:pt x="9641" y="11163"/>
                    <a:pt x="11065" y="10573"/>
                  </a:cubicBezTo>
                  <a:cubicBezTo>
                    <a:pt x="11612" y="11181"/>
                    <a:pt x="12159" y="11819"/>
                    <a:pt x="12706" y="12488"/>
                  </a:cubicBezTo>
                  <a:cubicBezTo>
                    <a:pt x="12607" y="12481"/>
                    <a:pt x="12510" y="12477"/>
                    <a:pt x="12414" y="12477"/>
                  </a:cubicBezTo>
                  <a:cubicBezTo>
                    <a:pt x="12127" y="12477"/>
                    <a:pt x="11847" y="12511"/>
                    <a:pt x="11551" y="12579"/>
                  </a:cubicBezTo>
                  <a:cubicBezTo>
                    <a:pt x="10669" y="12792"/>
                    <a:pt x="9788" y="12944"/>
                    <a:pt x="8906" y="13005"/>
                  </a:cubicBezTo>
                  <a:cubicBezTo>
                    <a:pt x="8846" y="13005"/>
                    <a:pt x="8846" y="13096"/>
                    <a:pt x="8906" y="13096"/>
                  </a:cubicBezTo>
                  <a:cubicBezTo>
                    <a:pt x="9020" y="13101"/>
                    <a:pt x="9133" y="13104"/>
                    <a:pt x="9246" y="13104"/>
                  </a:cubicBezTo>
                  <a:cubicBezTo>
                    <a:pt x="9770" y="13104"/>
                    <a:pt x="10291" y="13050"/>
                    <a:pt x="10791" y="12974"/>
                  </a:cubicBezTo>
                  <a:cubicBezTo>
                    <a:pt x="11270" y="12906"/>
                    <a:pt x="11885" y="12718"/>
                    <a:pt x="12432" y="12718"/>
                  </a:cubicBezTo>
                  <a:cubicBezTo>
                    <a:pt x="12615" y="12718"/>
                    <a:pt x="12790" y="12739"/>
                    <a:pt x="12949" y="12792"/>
                  </a:cubicBezTo>
                  <a:cubicBezTo>
                    <a:pt x="13192" y="13096"/>
                    <a:pt x="13466" y="13400"/>
                    <a:pt x="13679" y="13704"/>
                  </a:cubicBezTo>
                  <a:cubicBezTo>
                    <a:pt x="13891" y="13947"/>
                    <a:pt x="14104" y="14190"/>
                    <a:pt x="14287" y="14464"/>
                  </a:cubicBezTo>
                  <a:cubicBezTo>
                    <a:pt x="14096" y="14437"/>
                    <a:pt x="13904" y="14425"/>
                    <a:pt x="13711" y="14425"/>
                  </a:cubicBezTo>
                  <a:cubicBezTo>
                    <a:pt x="12831" y="14425"/>
                    <a:pt x="11938" y="14668"/>
                    <a:pt x="11065" y="14768"/>
                  </a:cubicBezTo>
                  <a:cubicBezTo>
                    <a:pt x="10545" y="14844"/>
                    <a:pt x="10021" y="14881"/>
                    <a:pt x="9497" y="14881"/>
                  </a:cubicBezTo>
                  <a:cubicBezTo>
                    <a:pt x="8552" y="14881"/>
                    <a:pt x="7607" y="14759"/>
                    <a:pt x="6688" y="14525"/>
                  </a:cubicBezTo>
                  <a:cubicBezTo>
                    <a:pt x="6627" y="14525"/>
                    <a:pt x="6566" y="14616"/>
                    <a:pt x="6657" y="14646"/>
                  </a:cubicBezTo>
                  <a:cubicBezTo>
                    <a:pt x="7549" y="14928"/>
                    <a:pt x="8477" y="15083"/>
                    <a:pt x="9413" y="15083"/>
                  </a:cubicBezTo>
                  <a:cubicBezTo>
                    <a:pt x="9689" y="15083"/>
                    <a:pt x="9967" y="15069"/>
                    <a:pt x="10244" y="15041"/>
                  </a:cubicBezTo>
                  <a:cubicBezTo>
                    <a:pt x="11445" y="14990"/>
                    <a:pt x="12624" y="14703"/>
                    <a:pt x="13818" y="14703"/>
                  </a:cubicBezTo>
                  <a:cubicBezTo>
                    <a:pt x="14045" y="14703"/>
                    <a:pt x="14272" y="14713"/>
                    <a:pt x="14499" y="14737"/>
                  </a:cubicBezTo>
                  <a:cubicBezTo>
                    <a:pt x="15138" y="15558"/>
                    <a:pt x="15746" y="16379"/>
                    <a:pt x="16353" y="17230"/>
                  </a:cubicBezTo>
                  <a:cubicBezTo>
                    <a:pt x="16075" y="17171"/>
                    <a:pt x="15798" y="17146"/>
                    <a:pt x="15522" y="17146"/>
                  </a:cubicBezTo>
                  <a:cubicBezTo>
                    <a:pt x="14654" y="17146"/>
                    <a:pt x="13795" y="17394"/>
                    <a:pt x="12919" y="17625"/>
                  </a:cubicBezTo>
                  <a:cubicBezTo>
                    <a:pt x="11751" y="17917"/>
                    <a:pt x="10569" y="18166"/>
                    <a:pt x="9392" y="18166"/>
                  </a:cubicBezTo>
                  <a:cubicBezTo>
                    <a:pt x="8854" y="18166"/>
                    <a:pt x="8316" y="18114"/>
                    <a:pt x="7782" y="17990"/>
                  </a:cubicBezTo>
                  <a:cubicBezTo>
                    <a:pt x="7776" y="17987"/>
                    <a:pt x="7771" y="17986"/>
                    <a:pt x="7766" y="17986"/>
                  </a:cubicBezTo>
                  <a:cubicBezTo>
                    <a:pt x="7711" y="17986"/>
                    <a:pt x="7668" y="18114"/>
                    <a:pt x="7751" y="18142"/>
                  </a:cubicBezTo>
                  <a:cubicBezTo>
                    <a:pt x="8435" y="18309"/>
                    <a:pt x="9134" y="18392"/>
                    <a:pt x="9834" y="18392"/>
                  </a:cubicBezTo>
                  <a:cubicBezTo>
                    <a:pt x="10533" y="18392"/>
                    <a:pt x="11232" y="18309"/>
                    <a:pt x="11916" y="18142"/>
                  </a:cubicBezTo>
                  <a:cubicBezTo>
                    <a:pt x="13059" y="17890"/>
                    <a:pt x="14254" y="17415"/>
                    <a:pt x="15436" y="17415"/>
                  </a:cubicBezTo>
                  <a:cubicBezTo>
                    <a:pt x="15825" y="17415"/>
                    <a:pt x="16213" y="17467"/>
                    <a:pt x="16597" y="17595"/>
                  </a:cubicBezTo>
                  <a:cubicBezTo>
                    <a:pt x="17144" y="18354"/>
                    <a:pt x="17660" y="19114"/>
                    <a:pt x="18147" y="19905"/>
                  </a:cubicBezTo>
                  <a:cubicBezTo>
                    <a:pt x="17899" y="19865"/>
                    <a:pt x="17653" y="19848"/>
                    <a:pt x="17408" y="19848"/>
                  </a:cubicBezTo>
                  <a:cubicBezTo>
                    <a:pt x="15660" y="19848"/>
                    <a:pt x="13974" y="20731"/>
                    <a:pt x="12265" y="20731"/>
                  </a:cubicBezTo>
                  <a:cubicBezTo>
                    <a:pt x="12007" y="20731"/>
                    <a:pt x="11749" y="20711"/>
                    <a:pt x="11490" y="20665"/>
                  </a:cubicBezTo>
                  <a:cubicBezTo>
                    <a:pt x="11399" y="20665"/>
                    <a:pt x="11369" y="20786"/>
                    <a:pt x="11460" y="20817"/>
                  </a:cubicBezTo>
                  <a:cubicBezTo>
                    <a:pt x="11776" y="20887"/>
                    <a:pt x="12092" y="20917"/>
                    <a:pt x="12407" y="20917"/>
                  </a:cubicBezTo>
                  <a:cubicBezTo>
                    <a:pt x="14042" y="20917"/>
                    <a:pt x="15654" y="20116"/>
                    <a:pt x="17288" y="20116"/>
                  </a:cubicBezTo>
                  <a:cubicBezTo>
                    <a:pt x="17634" y="20116"/>
                    <a:pt x="17981" y="20152"/>
                    <a:pt x="18329" y="20239"/>
                  </a:cubicBezTo>
                  <a:cubicBezTo>
                    <a:pt x="18542" y="20573"/>
                    <a:pt x="18755" y="20908"/>
                    <a:pt x="18967" y="21272"/>
                  </a:cubicBezTo>
                  <a:cubicBezTo>
                    <a:pt x="19302" y="21850"/>
                    <a:pt x="19667" y="22427"/>
                    <a:pt x="20001" y="23035"/>
                  </a:cubicBezTo>
                  <a:cubicBezTo>
                    <a:pt x="19648" y="22900"/>
                    <a:pt x="19266" y="22855"/>
                    <a:pt x="18877" y="22855"/>
                  </a:cubicBezTo>
                  <a:cubicBezTo>
                    <a:pt x="18394" y="22855"/>
                    <a:pt x="17902" y="22924"/>
                    <a:pt x="17448" y="22975"/>
                  </a:cubicBezTo>
                  <a:cubicBezTo>
                    <a:pt x="16825" y="23066"/>
                    <a:pt x="16194" y="23149"/>
                    <a:pt x="15575" y="23149"/>
                  </a:cubicBezTo>
                  <a:cubicBezTo>
                    <a:pt x="14955" y="23149"/>
                    <a:pt x="14347" y="23066"/>
                    <a:pt x="13770" y="22823"/>
                  </a:cubicBezTo>
                  <a:cubicBezTo>
                    <a:pt x="13760" y="22819"/>
                    <a:pt x="13750" y="22818"/>
                    <a:pt x="13740" y="22818"/>
                  </a:cubicBezTo>
                  <a:cubicBezTo>
                    <a:pt x="13661" y="22818"/>
                    <a:pt x="13597" y="22917"/>
                    <a:pt x="13679" y="22944"/>
                  </a:cubicBezTo>
                  <a:cubicBezTo>
                    <a:pt x="14379" y="23238"/>
                    <a:pt x="15130" y="23397"/>
                    <a:pt x="15881" y="23397"/>
                  </a:cubicBezTo>
                  <a:cubicBezTo>
                    <a:pt x="16141" y="23397"/>
                    <a:pt x="16400" y="23378"/>
                    <a:pt x="16657" y="23339"/>
                  </a:cubicBezTo>
                  <a:cubicBezTo>
                    <a:pt x="17358" y="23269"/>
                    <a:pt x="18018" y="23179"/>
                    <a:pt x="18684" y="23179"/>
                  </a:cubicBezTo>
                  <a:cubicBezTo>
                    <a:pt x="19174" y="23179"/>
                    <a:pt x="19668" y="23228"/>
                    <a:pt x="20183" y="23370"/>
                  </a:cubicBezTo>
                  <a:cubicBezTo>
                    <a:pt x="20518" y="24008"/>
                    <a:pt x="20852" y="24616"/>
                    <a:pt x="21186" y="25285"/>
                  </a:cubicBezTo>
                  <a:lnTo>
                    <a:pt x="21278" y="25406"/>
                  </a:lnTo>
                  <a:cubicBezTo>
                    <a:pt x="20859" y="25305"/>
                    <a:pt x="20438" y="25271"/>
                    <a:pt x="20015" y="25271"/>
                  </a:cubicBezTo>
                  <a:cubicBezTo>
                    <a:pt x="19122" y="25271"/>
                    <a:pt x="18223" y="25424"/>
                    <a:pt x="17337" y="25424"/>
                  </a:cubicBezTo>
                  <a:cubicBezTo>
                    <a:pt x="16873" y="25424"/>
                    <a:pt x="16413" y="25382"/>
                    <a:pt x="15958" y="25254"/>
                  </a:cubicBezTo>
                  <a:cubicBezTo>
                    <a:pt x="15898" y="25254"/>
                    <a:pt x="15867" y="25345"/>
                    <a:pt x="15928" y="25345"/>
                  </a:cubicBezTo>
                  <a:cubicBezTo>
                    <a:pt x="16476" y="25534"/>
                    <a:pt x="17036" y="25588"/>
                    <a:pt x="17602" y="25588"/>
                  </a:cubicBezTo>
                  <a:cubicBezTo>
                    <a:pt x="18352" y="25588"/>
                    <a:pt x="19113" y="25494"/>
                    <a:pt x="19872" y="25494"/>
                  </a:cubicBezTo>
                  <a:cubicBezTo>
                    <a:pt x="20383" y="25494"/>
                    <a:pt x="20894" y="25537"/>
                    <a:pt x="21399" y="25680"/>
                  </a:cubicBezTo>
                  <a:cubicBezTo>
                    <a:pt x="21916" y="26804"/>
                    <a:pt x="22402" y="28051"/>
                    <a:pt x="23101" y="29023"/>
                  </a:cubicBezTo>
                  <a:cubicBezTo>
                    <a:pt x="23139" y="29070"/>
                    <a:pt x="23188" y="29091"/>
                    <a:pt x="23238" y="29091"/>
                  </a:cubicBezTo>
                  <a:cubicBezTo>
                    <a:pt x="23347" y="29091"/>
                    <a:pt x="23457" y="28988"/>
                    <a:pt x="23436" y="28841"/>
                  </a:cubicBezTo>
                  <a:cubicBezTo>
                    <a:pt x="23192" y="27625"/>
                    <a:pt x="22524" y="26470"/>
                    <a:pt x="21946" y="25376"/>
                  </a:cubicBezTo>
                  <a:cubicBezTo>
                    <a:pt x="22524" y="23491"/>
                    <a:pt x="24135" y="22215"/>
                    <a:pt x="24439" y="20148"/>
                  </a:cubicBezTo>
                  <a:cubicBezTo>
                    <a:pt x="24439" y="20110"/>
                    <a:pt x="24404" y="20084"/>
                    <a:pt x="24370" y="20084"/>
                  </a:cubicBezTo>
                  <a:cubicBezTo>
                    <a:pt x="24349" y="20084"/>
                    <a:pt x="24329" y="20094"/>
                    <a:pt x="24317" y="20117"/>
                  </a:cubicBezTo>
                  <a:cubicBezTo>
                    <a:pt x="23952" y="22063"/>
                    <a:pt x="22402" y="23309"/>
                    <a:pt x="21794" y="25102"/>
                  </a:cubicBezTo>
                  <a:lnTo>
                    <a:pt x="21703" y="24950"/>
                  </a:lnTo>
                  <a:cubicBezTo>
                    <a:pt x="21399" y="24312"/>
                    <a:pt x="21034" y="23674"/>
                    <a:pt x="20700" y="23066"/>
                  </a:cubicBezTo>
                  <a:cubicBezTo>
                    <a:pt x="21034" y="21789"/>
                    <a:pt x="21673" y="20877"/>
                    <a:pt x="22311" y="19753"/>
                  </a:cubicBezTo>
                  <a:cubicBezTo>
                    <a:pt x="22889" y="18810"/>
                    <a:pt x="23192" y="17747"/>
                    <a:pt x="23162" y="16652"/>
                  </a:cubicBezTo>
                  <a:cubicBezTo>
                    <a:pt x="23162" y="16592"/>
                    <a:pt x="23124" y="16561"/>
                    <a:pt x="23086" y="16561"/>
                  </a:cubicBezTo>
                  <a:cubicBezTo>
                    <a:pt x="23048" y="16561"/>
                    <a:pt x="23010" y="16592"/>
                    <a:pt x="23010" y="16652"/>
                  </a:cubicBezTo>
                  <a:cubicBezTo>
                    <a:pt x="23040" y="18081"/>
                    <a:pt x="22341" y="19236"/>
                    <a:pt x="21642" y="20361"/>
                  </a:cubicBezTo>
                  <a:cubicBezTo>
                    <a:pt x="21217" y="21060"/>
                    <a:pt x="20670" y="21880"/>
                    <a:pt x="20518" y="22731"/>
                  </a:cubicBezTo>
                  <a:cubicBezTo>
                    <a:pt x="20183" y="22124"/>
                    <a:pt x="19819" y="21546"/>
                    <a:pt x="19484" y="20938"/>
                  </a:cubicBezTo>
                  <a:cubicBezTo>
                    <a:pt x="19271" y="20604"/>
                    <a:pt x="19059" y="20239"/>
                    <a:pt x="18846" y="19905"/>
                  </a:cubicBezTo>
                  <a:cubicBezTo>
                    <a:pt x="19271" y="17473"/>
                    <a:pt x="21612" y="15953"/>
                    <a:pt x="21733" y="13339"/>
                  </a:cubicBezTo>
                  <a:cubicBezTo>
                    <a:pt x="21733" y="13286"/>
                    <a:pt x="21692" y="13254"/>
                    <a:pt x="21658" y="13254"/>
                  </a:cubicBezTo>
                  <a:cubicBezTo>
                    <a:pt x="21633" y="13254"/>
                    <a:pt x="21612" y="13271"/>
                    <a:pt x="21612" y="13309"/>
                  </a:cubicBezTo>
                  <a:cubicBezTo>
                    <a:pt x="21369" y="15801"/>
                    <a:pt x="19180" y="17291"/>
                    <a:pt x="18664" y="19601"/>
                  </a:cubicBezTo>
                  <a:cubicBezTo>
                    <a:pt x="18147" y="18810"/>
                    <a:pt x="17630" y="18020"/>
                    <a:pt x="17083" y="17260"/>
                  </a:cubicBezTo>
                  <a:cubicBezTo>
                    <a:pt x="17144" y="15588"/>
                    <a:pt x="18268" y="14221"/>
                    <a:pt x="18937" y="12762"/>
                  </a:cubicBezTo>
                  <a:cubicBezTo>
                    <a:pt x="19636" y="11424"/>
                    <a:pt x="19910" y="9905"/>
                    <a:pt x="19697" y="8385"/>
                  </a:cubicBezTo>
                  <a:cubicBezTo>
                    <a:pt x="19737" y="8304"/>
                    <a:pt x="19670" y="8250"/>
                    <a:pt x="19611" y="8250"/>
                  </a:cubicBezTo>
                  <a:cubicBezTo>
                    <a:pt x="19582" y="8250"/>
                    <a:pt x="19555" y="8263"/>
                    <a:pt x="19545" y="8294"/>
                  </a:cubicBezTo>
                  <a:cubicBezTo>
                    <a:pt x="19727" y="10239"/>
                    <a:pt x="19028" y="11971"/>
                    <a:pt x="18177" y="13552"/>
                  </a:cubicBezTo>
                  <a:cubicBezTo>
                    <a:pt x="17600" y="14585"/>
                    <a:pt x="16961" y="15619"/>
                    <a:pt x="16840" y="16835"/>
                  </a:cubicBezTo>
                  <a:cubicBezTo>
                    <a:pt x="16232" y="15953"/>
                    <a:pt x="15624" y="15133"/>
                    <a:pt x="14986" y="14312"/>
                  </a:cubicBezTo>
                  <a:cubicBezTo>
                    <a:pt x="15198" y="12853"/>
                    <a:pt x="15837" y="11546"/>
                    <a:pt x="16110" y="10087"/>
                  </a:cubicBezTo>
                  <a:cubicBezTo>
                    <a:pt x="16384" y="8810"/>
                    <a:pt x="16353" y="7473"/>
                    <a:pt x="15989" y="6196"/>
                  </a:cubicBezTo>
                  <a:cubicBezTo>
                    <a:pt x="15976" y="6171"/>
                    <a:pt x="15952" y="6161"/>
                    <a:pt x="15931" y="6161"/>
                  </a:cubicBezTo>
                  <a:cubicBezTo>
                    <a:pt x="15903" y="6161"/>
                    <a:pt x="15880" y="6179"/>
                    <a:pt x="15898" y="6196"/>
                  </a:cubicBezTo>
                  <a:cubicBezTo>
                    <a:pt x="16232" y="7746"/>
                    <a:pt x="16171" y="9327"/>
                    <a:pt x="15715" y="10847"/>
                  </a:cubicBezTo>
                  <a:cubicBezTo>
                    <a:pt x="15411" y="11880"/>
                    <a:pt x="14864" y="12914"/>
                    <a:pt x="14773" y="14008"/>
                  </a:cubicBezTo>
                  <a:lnTo>
                    <a:pt x="14135" y="13248"/>
                  </a:lnTo>
                  <a:cubicBezTo>
                    <a:pt x="13891" y="12944"/>
                    <a:pt x="13648" y="12640"/>
                    <a:pt x="13375" y="12336"/>
                  </a:cubicBezTo>
                  <a:cubicBezTo>
                    <a:pt x="13283" y="11667"/>
                    <a:pt x="13709" y="10847"/>
                    <a:pt x="13891" y="10208"/>
                  </a:cubicBezTo>
                  <a:cubicBezTo>
                    <a:pt x="14074" y="9601"/>
                    <a:pt x="14195" y="8932"/>
                    <a:pt x="14195" y="8294"/>
                  </a:cubicBezTo>
                  <a:cubicBezTo>
                    <a:pt x="14195" y="8263"/>
                    <a:pt x="14173" y="8248"/>
                    <a:pt x="14150" y="8248"/>
                  </a:cubicBezTo>
                  <a:cubicBezTo>
                    <a:pt x="14127" y="8248"/>
                    <a:pt x="14104" y="8263"/>
                    <a:pt x="14104" y="8294"/>
                  </a:cubicBezTo>
                  <a:cubicBezTo>
                    <a:pt x="13983" y="9175"/>
                    <a:pt x="13739" y="10056"/>
                    <a:pt x="13405" y="10908"/>
                  </a:cubicBezTo>
                  <a:cubicBezTo>
                    <a:pt x="13253" y="11272"/>
                    <a:pt x="13162" y="11667"/>
                    <a:pt x="13131" y="12032"/>
                  </a:cubicBezTo>
                  <a:cubicBezTo>
                    <a:pt x="12584" y="11394"/>
                    <a:pt x="12037" y="10756"/>
                    <a:pt x="11460" y="10148"/>
                  </a:cubicBezTo>
                  <a:cubicBezTo>
                    <a:pt x="12584" y="8081"/>
                    <a:pt x="12858" y="5649"/>
                    <a:pt x="12220" y="3369"/>
                  </a:cubicBezTo>
                  <a:cubicBezTo>
                    <a:pt x="12207" y="3331"/>
                    <a:pt x="12178" y="3314"/>
                    <a:pt x="12151" y="3314"/>
                  </a:cubicBezTo>
                  <a:cubicBezTo>
                    <a:pt x="12114" y="3314"/>
                    <a:pt x="12080" y="3347"/>
                    <a:pt x="12098" y="3400"/>
                  </a:cubicBezTo>
                  <a:cubicBezTo>
                    <a:pt x="12584" y="5619"/>
                    <a:pt x="12280" y="7929"/>
                    <a:pt x="11247" y="9935"/>
                  </a:cubicBezTo>
                  <a:cubicBezTo>
                    <a:pt x="10852" y="9479"/>
                    <a:pt x="10396" y="9023"/>
                    <a:pt x="9970" y="8567"/>
                  </a:cubicBezTo>
                  <a:cubicBezTo>
                    <a:pt x="10426" y="7686"/>
                    <a:pt x="10426" y="6409"/>
                    <a:pt x="10365" y="5436"/>
                  </a:cubicBezTo>
                  <a:cubicBezTo>
                    <a:pt x="10365" y="5376"/>
                    <a:pt x="10320" y="5345"/>
                    <a:pt x="10274" y="5345"/>
                  </a:cubicBezTo>
                  <a:cubicBezTo>
                    <a:pt x="10229" y="5345"/>
                    <a:pt x="10183" y="5376"/>
                    <a:pt x="10183" y="5436"/>
                  </a:cubicBezTo>
                  <a:cubicBezTo>
                    <a:pt x="10214" y="6044"/>
                    <a:pt x="10183" y="6652"/>
                    <a:pt x="10062" y="7260"/>
                  </a:cubicBezTo>
                  <a:cubicBezTo>
                    <a:pt x="10001" y="7625"/>
                    <a:pt x="9879" y="8020"/>
                    <a:pt x="9788" y="8385"/>
                  </a:cubicBezTo>
                  <a:cubicBezTo>
                    <a:pt x="9150" y="7746"/>
                    <a:pt x="8511" y="7108"/>
                    <a:pt x="7843" y="6500"/>
                  </a:cubicBezTo>
                  <a:lnTo>
                    <a:pt x="7448" y="6135"/>
                  </a:lnTo>
                  <a:cubicBezTo>
                    <a:pt x="7782" y="4676"/>
                    <a:pt x="7721" y="3157"/>
                    <a:pt x="7235" y="1728"/>
                  </a:cubicBezTo>
                  <a:cubicBezTo>
                    <a:pt x="7226" y="1719"/>
                    <a:pt x="7214" y="1716"/>
                    <a:pt x="7202" y="1716"/>
                  </a:cubicBezTo>
                  <a:cubicBezTo>
                    <a:pt x="7174" y="1716"/>
                    <a:pt x="7144" y="1737"/>
                    <a:pt x="7144" y="1759"/>
                  </a:cubicBezTo>
                  <a:cubicBezTo>
                    <a:pt x="7508" y="3126"/>
                    <a:pt x="7539" y="4555"/>
                    <a:pt x="7235" y="5953"/>
                  </a:cubicBezTo>
                  <a:cubicBezTo>
                    <a:pt x="6596" y="5345"/>
                    <a:pt x="5897" y="4737"/>
                    <a:pt x="5229" y="4160"/>
                  </a:cubicBezTo>
                  <a:cubicBezTo>
                    <a:pt x="5198" y="3035"/>
                    <a:pt x="4651" y="1850"/>
                    <a:pt x="4104" y="877"/>
                  </a:cubicBezTo>
                  <a:cubicBezTo>
                    <a:pt x="4092" y="854"/>
                    <a:pt x="4072" y="844"/>
                    <a:pt x="4053" y="844"/>
                  </a:cubicBezTo>
                  <a:cubicBezTo>
                    <a:pt x="4022" y="844"/>
                    <a:pt x="3994" y="870"/>
                    <a:pt x="4013" y="907"/>
                  </a:cubicBezTo>
                  <a:cubicBezTo>
                    <a:pt x="4317" y="1455"/>
                    <a:pt x="4530" y="2062"/>
                    <a:pt x="4712" y="2640"/>
                  </a:cubicBezTo>
                  <a:cubicBezTo>
                    <a:pt x="4833" y="3066"/>
                    <a:pt x="4864" y="3491"/>
                    <a:pt x="4955" y="3917"/>
                  </a:cubicBezTo>
                  <a:cubicBezTo>
                    <a:pt x="4226" y="3309"/>
                    <a:pt x="3496" y="2731"/>
                    <a:pt x="2706" y="2154"/>
                  </a:cubicBezTo>
                  <a:cubicBezTo>
                    <a:pt x="2523" y="1819"/>
                    <a:pt x="2463" y="1424"/>
                    <a:pt x="2341" y="1059"/>
                  </a:cubicBezTo>
                  <a:cubicBezTo>
                    <a:pt x="2159" y="695"/>
                    <a:pt x="1946" y="330"/>
                    <a:pt x="1703" y="26"/>
                  </a:cubicBezTo>
                  <a:cubicBezTo>
                    <a:pt x="1694" y="8"/>
                    <a:pt x="1682" y="1"/>
                    <a:pt x="1671" y="1"/>
                  </a:cubicBezTo>
                  <a:close/>
                </a:path>
              </a:pathLst>
            </a:custGeom>
            <a:solidFill>
              <a:schemeClr val="accent6"/>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4" name="Google Shape;1154;p37"/>
            <p:cNvSpPr/>
            <p:nvPr/>
          </p:nvSpPr>
          <p:spPr>
            <a:xfrm>
              <a:off x="13945625" y="2916625"/>
              <a:ext cx="206375" cy="267700"/>
            </a:xfrm>
            <a:custGeom>
              <a:avLst/>
              <a:gdLst/>
              <a:ahLst/>
              <a:cxnLst/>
              <a:rect l="l" t="t" r="r" b="b"/>
              <a:pathLst>
                <a:path w="8255" h="10708" extrusionOk="0">
                  <a:moveTo>
                    <a:pt x="373" y="1"/>
                  </a:moveTo>
                  <a:cubicBezTo>
                    <a:pt x="183" y="1"/>
                    <a:pt x="0" y="122"/>
                    <a:pt x="15" y="366"/>
                  </a:cubicBezTo>
                  <a:cubicBezTo>
                    <a:pt x="167" y="2554"/>
                    <a:pt x="76" y="5138"/>
                    <a:pt x="1383" y="7022"/>
                  </a:cubicBezTo>
                  <a:cubicBezTo>
                    <a:pt x="2751" y="9028"/>
                    <a:pt x="5274" y="10275"/>
                    <a:pt x="7584" y="10700"/>
                  </a:cubicBezTo>
                  <a:cubicBezTo>
                    <a:pt x="7612" y="10705"/>
                    <a:pt x="7640" y="10708"/>
                    <a:pt x="7667" y="10708"/>
                  </a:cubicBezTo>
                  <a:cubicBezTo>
                    <a:pt x="8093" y="10708"/>
                    <a:pt x="8255" y="10056"/>
                    <a:pt x="7797" y="9971"/>
                  </a:cubicBezTo>
                  <a:lnTo>
                    <a:pt x="7797" y="9971"/>
                  </a:lnTo>
                  <a:lnTo>
                    <a:pt x="7797" y="10001"/>
                  </a:lnTo>
                  <a:cubicBezTo>
                    <a:pt x="5608" y="9575"/>
                    <a:pt x="3146" y="8390"/>
                    <a:pt x="1900" y="6445"/>
                  </a:cubicBezTo>
                  <a:cubicBezTo>
                    <a:pt x="806" y="4712"/>
                    <a:pt x="927" y="2372"/>
                    <a:pt x="775" y="366"/>
                  </a:cubicBezTo>
                  <a:cubicBezTo>
                    <a:pt x="760" y="122"/>
                    <a:pt x="563" y="1"/>
                    <a:pt x="373"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5" name="Google Shape;1155;p37"/>
            <p:cNvSpPr/>
            <p:nvPr/>
          </p:nvSpPr>
          <p:spPr>
            <a:xfrm>
              <a:off x="14001475" y="3106600"/>
              <a:ext cx="72200" cy="68425"/>
            </a:xfrm>
            <a:custGeom>
              <a:avLst/>
              <a:gdLst/>
              <a:ahLst/>
              <a:cxnLst/>
              <a:rect l="l" t="t" r="r" b="b"/>
              <a:pathLst>
                <a:path w="2888" h="2737" extrusionOk="0">
                  <a:moveTo>
                    <a:pt x="0" y="1"/>
                  </a:moveTo>
                  <a:lnTo>
                    <a:pt x="2371" y="2736"/>
                  </a:lnTo>
                  <a:lnTo>
                    <a:pt x="2888" y="1004"/>
                  </a:lnTo>
                  <a:lnTo>
                    <a:pt x="2888" y="1004"/>
                  </a:lnTo>
                  <a:cubicBezTo>
                    <a:pt x="2866" y="1005"/>
                    <a:pt x="2843" y="1006"/>
                    <a:pt x="2819" y="1006"/>
                  </a:cubicBezTo>
                  <a:cubicBezTo>
                    <a:pt x="1983" y="1006"/>
                    <a:pt x="1" y="1"/>
                    <a:pt x="0"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6" name="Google Shape;1156;p37"/>
            <p:cNvSpPr/>
            <p:nvPr/>
          </p:nvSpPr>
          <p:spPr>
            <a:xfrm>
              <a:off x="14036425" y="3122975"/>
              <a:ext cx="327550" cy="160525"/>
            </a:xfrm>
            <a:custGeom>
              <a:avLst/>
              <a:gdLst/>
              <a:ahLst/>
              <a:cxnLst/>
              <a:rect l="l" t="t" r="r" b="b"/>
              <a:pathLst>
                <a:path w="13102" h="6421" extrusionOk="0">
                  <a:moveTo>
                    <a:pt x="3518" y="1"/>
                  </a:moveTo>
                  <a:cubicBezTo>
                    <a:pt x="2364" y="1"/>
                    <a:pt x="1202" y="155"/>
                    <a:pt x="61" y="470"/>
                  </a:cubicBezTo>
                  <a:lnTo>
                    <a:pt x="1" y="470"/>
                  </a:lnTo>
                  <a:cubicBezTo>
                    <a:pt x="1004" y="2598"/>
                    <a:pt x="2675" y="4331"/>
                    <a:pt x="4773" y="5425"/>
                  </a:cubicBezTo>
                  <a:cubicBezTo>
                    <a:pt x="6149" y="6082"/>
                    <a:pt x="7650" y="6420"/>
                    <a:pt x="9164" y="6420"/>
                  </a:cubicBezTo>
                  <a:cubicBezTo>
                    <a:pt x="9890" y="6420"/>
                    <a:pt x="10619" y="6342"/>
                    <a:pt x="11338" y="6185"/>
                  </a:cubicBezTo>
                  <a:cubicBezTo>
                    <a:pt x="11946" y="6063"/>
                    <a:pt x="12493" y="5759"/>
                    <a:pt x="12888" y="5303"/>
                  </a:cubicBezTo>
                  <a:cubicBezTo>
                    <a:pt x="12980" y="5121"/>
                    <a:pt x="13040" y="4969"/>
                    <a:pt x="13040" y="4786"/>
                  </a:cubicBezTo>
                  <a:cubicBezTo>
                    <a:pt x="13101" y="4209"/>
                    <a:pt x="12676" y="3753"/>
                    <a:pt x="12250" y="3358"/>
                  </a:cubicBezTo>
                  <a:cubicBezTo>
                    <a:pt x="9819" y="1172"/>
                    <a:pt x="6700" y="1"/>
                    <a:pt x="3518" y="1"/>
                  </a:cubicBezTo>
                  <a:close/>
                </a:path>
              </a:pathLst>
            </a:custGeom>
            <a:solidFill>
              <a:srgbClr val="006936"/>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7" name="Google Shape;1157;p37"/>
            <p:cNvSpPr/>
            <p:nvPr/>
          </p:nvSpPr>
          <p:spPr>
            <a:xfrm>
              <a:off x="14037950" y="3122975"/>
              <a:ext cx="326025" cy="132600"/>
            </a:xfrm>
            <a:custGeom>
              <a:avLst/>
              <a:gdLst/>
              <a:ahLst/>
              <a:cxnLst/>
              <a:rect l="l" t="t" r="r" b="b"/>
              <a:pathLst>
                <a:path w="13041" h="5304" extrusionOk="0">
                  <a:moveTo>
                    <a:pt x="3457" y="1"/>
                  </a:moveTo>
                  <a:cubicBezTo>
                    <a:pt x="2303" y="1"/>
                    <a:pt x="1141" y="155"/>
                    <a:pt x="0" y="470"/>
                  </a:cubicBezTo>
                  <a:lnTo>
                    <a:pt x="12827" y="5303"/>
                  </a:lnTo>
                  <a:cubicBezTo>
                    <a:pt x="12919" y="5121"/>
                    <a:pt x="12979" y="4969"/>
                    <a:pt x="12979" y="4786"/>
                  </a:cubicBezTo>
                  <a:cubicBezTo>
                    <a:pt x="13040" y="4209"/>
                    <a:pt x="12615" y="3753"/>
                    <a:pt x="12189" y="3358"/>
                  </a:cubicBezTo>
                  <a:cubicBezTo>
                    <a:pt x="9758" y="1172"/>
                    <a:pt x="6639" y="1"/>
                    <a:pt x="3457" y="1"/>
                  </a:cubicBezTo>
                  <a:close/>
                </a:path>
              </a:pathLst>
            </a:custGeom>
            <a:solidFill>
              <a:srgbClr val="355C2E"/>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8" name="Google Shape;1158;p37"/>
            <p:cNvSpPr/>
            <p:nvPr/>
          </p:nvSpPr>
          <p:spPr>
            <a:xfrm>
              <a:off x="13430800" y="2415300"/>
              <a:ext cx="305550" cy="357925"/>
            </a:xfrm>
            <a:custGeom>
              <a:avLst/>
              <a:gdLst/>
              <a:ahLst/>
              <a:cxnLst/>
              <a:rect l="l" t="t" r="r" b="b"/>
              <a:pathLst>
                <a:path w="12222" h="14317" extrusionOk="0">
                  <a:moveTo>
                    <a:pt x="623" y="0"/>
                  </a:moveTo>
                  <a:cubicBezTo>
                    <a:pt x="433" y="0"/>
                    <a:pt x="243" y="129"/>
                    <a:pt x="243" y="388"/>
                  </a:cubicBezTo>
                  <a:cubicBezTo>
                    <a:pt x="0" y="7196"/>
                    <a:pt x="4833" y="13154"/>
                    <a:pt x="11551" y="14309"/>
                  </a:cubicBezTo>
                  <a:cubicBezTo>
                    <a:pt x="11579" y="14314"/>
                    <a:pt x="11607" y="14317"/>
                    <a:pt x="11633" y="14317"/>
                  </a:cubicBezTo>
                  <a:cubicBezTo>
                    <a:pt x="12059" y="14317"/>
                    <a:pt x="12221" y="13665"/>
                    <a:pt x="11763" y="13580"/>
                  </a:cubicBezTo>
                  <a:cubicBezTo>
                    <a:pt x="5380" y="12516"/>
                    <a:pt x="760" y="6862"/>
                    <a:pt x="1003" y="388"/>
                  </a:cubicBezTo>
                  <a:cubicBezTo>
                    <a:pt x="1003" y="129"/>
                    <a:pt x="813" y="0"/>
                    <a:pt x="623" y="0"/>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59" name="Google Shape;1159;p37"/>
            <p:cNvSpPr/>
            <p:nvPr/>
          </p:nvSpPr>
          <p:spPr>
            <a:xfrm>
              <a:off x="13509500" y="2868800"/>
              <a:ext cx="358650" cy="738575"/>
            </a:xfrm>
            <a:custGeom>
              <a:avLst/>
              <a:gdLst/>
              <a:ahLst/>
              <a:cxnLst/>
              <a:rect l="l" t="t" r="r" b="b"/>
              <a:pathLst>
                <a:path w="14346" h="29543" extrusionOk="0">
                  <a:moveTo>
                    <a:pt x="13748" y="1"/>
                  </a:moveTo>
                  <a:cubicBezTo>
                    <a:pt x="13667" y="1"/>
                    <a:pt x="13584" y="28"/>
                    <a:pt x="13509" y="90"/>
                  </a:cubicBezTo>
                  <a:cubicBezTo>
                    <a:pt x="11746" y="1549"/>
                    <a:pt x="10409" y="3525"/>
                    <a:pt x="9284" y="5500"/>
                  </a:cubicBezTo>
                  <a:cubicBezTo>
                    <a:pt x="8038" y="7537"/>
                    <a:pt x="7096" y="9756"/>
                    <a:pt x="6457" y="12066"/>
                  </a:cubicBezTo>
                  <a:cubicBezTo>
                    <a:pt x="5697" y="15075"/>
                    <a:pt x="5758" y="18175"/>
                    <a:pt x="4846" y="21124"/>
                  </a:cubicBezTo>
                  <a:cubicBezTo>
                    <a:pt x="3934" y="24042"/>
                    <a:pt x="2354" y="26686"/>
                    <a:pt x="256" y="28905"/>
                  </a:cubicBezTo>
                  <a:cubicBezTo>
                    <a:pt x="0" y="29161"/>
                    <a:pt x="244" y="29542"/>
                    <a:pt x="522" y="29542"/>
                  </a:cubicBezTo>
                  <a:cubicBezTo>
                    <a:pt x="607" y="29542"/>
                    <a:pt x="695" y="29507"/>
                    <a:pt x="773" y="29422"/>
                  </a:cubicBezTo>
                  <a:cubicBezTo>
                    <a:pt x="2627" y="27476"/>
                    <a:pt x="4117" y="25197"/>
                    <a:pt x="5089" y="22674"/>
                  </a:cubicBezTo>
                  <a:cubicBezTo>
                    <a:pt x="6275" y="19695"/>
                    <a:pt x="6366" y="16595"/>
                    <a:pt x="6913" y="13464"/>
                  </a:cubicBezTo>
                  <a:cubicBezTo>
                    <a:pt x="7430" y="11032"/>
                    <a:pt x="8311" y="8662"/>
                    <a:pt x="9588" y="6504"/>
                  </a:cubicBezTo>
                  <a:cubicBezTo>
                    <a:pt x="10743" y="4376"/>
                    <a:pt x="12141" y="2218"/>
                    <a:pt x="14056" y="637"/>
                  </a:cubicBezTo>
                  <a:cubicBezTo>
                    <a:pt x="14346" y="396"/>
                    <a:pt x="14060" y="1"/>
                    <a:pt x="13748" y="1"/>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0" name="Google Shape;1160;p37"/>
            <p:cNvSpPr/>
            <p:nvPr/>
          </p:nvSpPr>
          <p:spPr>
            <a:xfrm>
              <a:off x="13506775" y="3514675"/>
              <a:ext cx="83625" cy="89675"/>
            </a:xfrm>
            <a:custGeom>
              <a:avLst/>
              <a:gdLst/>
              <a:ahLst/>
              <a:cxnLst/>
              <a:rect l="l" t="t" r="r" b="b"/>
              <a:pathLst>
                <a:path w="3345" h="3587" extrusionOk="0">
                  <a:moveTo>
                    <a:pt x="3344" y="0"/>
                  </a:moveTo>
                  <a:lnTo>
                    <a:pt x="1" y="2979"/>
                  </a:lnTo>
                  <a:lnTo>
                    <a:pt x="2220" y="3587"/>
                  </a:lnTo>
                  <a:lnTo>
                    <a:pt x="3344" y="0"/>
                  </a:ln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1" name="Google Shape;1161;p37"/>
            <p:cNvSpPr/>
            <p:nvPr/>
          </p:nvSpPr>
          <p:spPr>
            <a:xfrm>
              <a:off x="13290975" y="3545050"/>
              <a:ext cx="294850" cy="401575"/>
            </a:xfrm>
            <a:custGeom>
              <a:avLst/>
              <a:gdLst/>
              <a:ahLst/>
              <a:cxnLst/>
              <a:rect l="l" t="t" r="r" b="b"/>
              <a:pathLst>
                <a:path w="11794" h="16063" extrusionOk="0">
                  <a:moveTo>
                    <a:pt x="11156" y="1"/>
                  </a:moveTo>
                  <a:lnTo>
                    <a:pt x="11125" y="31"/>
                  </a:lnTo>
                  <a:cubicBezTo>
                    <a:pt x="5472" y="2311"/>
                    <a:pt x="1368" y="7326"/>
                    <a:pt x="213" y="13314"/>
                  </a:cubicBezTo>
                  <a:cubicBezTo>
                    <a:pt x="61" y="14074"/>
                    <a:pt x="0" y="14956"/>
                    <a:pt x="517" y="15533"/>
                  </a:cubicBezTo>
                  <a:cubicBezTo>
                    <a:pt x="669" y="15715"/>
                    <a:pt x="882" y="15867"/>
                    <a:pt x="1125" y="15959"/>
                  </a:cubicBezTo>
                  <a:cubicBezTo>
                    <a:pt x="1341" y="16031"/>
                    <a:pt x="1573" y="16063"/>
                    <a:pt x="1812" y="16063"/>
                  </a:cubicBezTo>
                  <a:cubicBezTo>
                    <a:pt x="2381" y="16063"/>
                    <a:pt x="2991" y="15881"/>
                    <a:pt x="3526" y="15624"/>
                  </a:cubicBezTo>
                  <a:cubicBezTo>
                    <a:pt x="6353" y="14317"/>
                    <a:pt x="8663" y="12098"/>
                    <a:pt x="10061" y="9332"/>
                  </a:cubicBezTo>
                  <a:cubicBezTo>
                    <a:pt x="11460" y="6566"/>
                    <a:pt x="11794" y="3040"/>
                    <a:pt x="11156"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2" name="Google Shape;1162;p37"/>
            <p:cNvSpPr/>
            <p:nvPr/>
          </p:nvSpPr>
          <p:spPr>
            <a:xfrm>
              <a:off x="13290975" y="3545825"/>
              <a:ext cx="277375" cy="398200"/>
            </a:xfrm>
            <a:custGeom>
              <a:avLst/>
              <a:gdLst/>
              <a:ahLst/>
              <a:cxnLst/>
              <a:rect l="l" t="t" r="r" b="b"/>
              <a:pathLst>
                <a:path w="11095" h="15928" extrusionOk="0">
                  <a:moveTo>
                    <a:pt x="11095" y="0"/>
                  </a:moveTo>
                  <a:cubicBezTo>
                    <a:pt x="5441" y="2310"/>
                    <a:pt x="1338" y="7295"/>
                    <a:pt x="183" y="13283"/>
                  </a:cubicBezTo>
                  <a:cubicBezTo>
                    <a:pt x="61" y="14043"/>
                    <a:pt x="0" y="14925"/>
                    <a:pt x="517" y="15502"/>
                  </a:cubicBezTo>
                  <a:cubicBezTo>
                    <a:pt x="669" y="15684"/>
                    <a:pt x="882" y="15836"/>
                    <a:pt x="1125" y="15928"/>
                  </a:cubicBezTo>
                  <a:lnTo>
                    <a:pt x="11095" y="0"/>
                  </a:ln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3" name="Google Shape;1163;p37"/>
            <p:cNvSpPr/>
            <p:nvPr/>
          </p:nvSpPr>
          <p:spPr>
            <a:xfrm>
              <a:off x="13800100" y="3120275"/>
              <a:ext cx="63100" cy="88175"/>
            </a:xfrm>
            <a:custGeom>
              <a:avLst/>
              <a:gdLst/>
              <a:ahLst/>
              <a:cxnLst/>
              <a:rect l="l" t="t" r="r" b="b"/>
              <a:pathLst>
                <a:path w="2524" h="3527" extrusionOk="0">
                  <a:moveTo>
                    <a:pt x="2098" y="1"/>
                  </a:moveTo>
                  <a:cubicBezTo>
                    <a:pt x="2098" y="1"/>
                    <a:pt x="517" y="822"/>
                    <a:pt x="0" y="3527"/>
                  </a:cubicBezTo>
                  <a:lnTo>
                    <a:pt x="2523" y="3466"/>
                  </a:lnTo>
                  <a:cubicBezTo>
                    <a:pt x="2523" y="3466"/>
                    <a:pt x="1703" y="1338"/>
                    <a:pt x="2098"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4" name="Google Shape;1164;p37"/>
            <p:cNvSpPr/>
            <p:nvPr/>
          </p:nvSpPr>
          <p:spPr>
            <a:xfrm>
              <a:off x="13437625" y="2731975"/>
              <a:ext cx="100325" cy="43350"/>
            </a:xfrm>
            <a:custGeom>
              <a:avLst/>
              <a:gdLst/>
              <a:ahLst/>
              <a:cxnLst/>
              <a:rect l="l" t="t" r="r" b="b"/>
              <a:pathLst>
                <a:path w="4013" h="1734" extrusionOk="0">
                  <a:moveTo>
                    <a:pt x="487" y="1"/>
                  </a:moveTo>
                  <a:lnTo>
                    <a:pt x="1" y="1733"/>
                  </a:lnTo>
                  <a:cubicBezTo>
                    <a:pt x="882" y="1549"/>
                    <a:pt x="1791" y="1447"/>
                    <a:pt x="2699" y="1447"/>
                  </a:cubicBezTo>
                  <a:cubicBezTo>
                    <a:pt x="3138" y="1447"/>
                    <a:pt x="3577" y="1471"/>
                    <a:pt x="4013" y="1520"/>
                  </a:cubicBezTo>
                  <a:cubicBezTo>
                    <a:pt x="4013" y="1520"/>
                    <a:pt x="852" y="578"/>
                    <a:pt x="487" y="1"/>
                  </a:cubicBez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5" name="Google Shape;1165;p37"/>
            <p:cNvSpPr/>
            <p:nvPr/>
          </p:nvSpPr>
          <p:spPr>
            <a:xfrm>
              <a:off x="13478675" y="2597475"/>
              <a:ext cx="47900" cy="64625"/>
            </a:xfrm>
            <a:custGeom>
              <a:avLst/>
              <a:gdLst/>
              <a:ahLst/>
              <a:cxnLst/>
              <a:rect l="l" t="t" r="r" b="b"/>
              <a:pathLst>
                <a:path w="1916" h="2585" extrusionOk="0">
                  <a:moveTo>
                    <a:pt x="0" y="1"/>
                  </a:moveTo>
                  <a:lnTo>
                    <a:pt x="0" y="1"/>
                  </a:lnTo>
                  <a:cubicBezTo>
                    <a:pt x="304" y="1064"/>
                    <a:pt x="973" y="1976"/>
                    <a:pt x="1915" y="2584"/>
                  </a:cubicBezTo>
                  <a:cubicBezTo>
                    <a:pt x="1641" y="1916"/>
                    <a:pt x="1641" y="1186"/>
                    <a:pt x="1885" y="517"/>
                  </a:cubicBezTo>
                  <a:lnTo>
                    <a:pt x="0" y="1"/>
                  </a:lnTo>
                  <a:close/>
                </a:path>
              </a:pathLst>
            </a:custGeom>
            <a:solidFill>
              <a:srgbClr val="0017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6" name="Google Shape;1166;p37"/>
            <p:cNvSpPr/>
            <p:nvPr/>
          </p:nvSpPr>
          <p:spPr>
            <a:xfrm>
              <a:off x="13670150" y="3149925"/>
              <a:ext cx="278925" cy="604125"/>
            </a:xfrm>
            <a:custGeom>
              <a:avLst/>
              <a:gdLst/>
              <a:ahLst/>
              <a:cxnLst/>
              <a:rect l="l" t="t" r="r" b="b"/>
              <a:pathLst>
                <a:path w="11157" h="24165" extrusionOk="0">
                  <a:moveTo>
                    <a:pt x="6566" y="0"/>
                  </a:moveTo>
                  <a:lnTo>
                    <a:pt x="6506" y="61"/>
                  </a:lnTo>
                  <a:cubicBezTo>
                    <a:pt x="1551" y="6110"/>
                    <a:pt x="1" y="14286"/>
                    <a:pt x="2372" y="21733"/>
                  </a:cubicBezTo>
                  <a:cubicBezTo>
                    <a:pt x="2676" y="22675"/>
                    <a:pt x="3132" y="23709"/>
                    <a:pt x="4074" y="24043"/>
                  </a:cubicBezTo>
                  <a:cubicBezTo>
                    <a:pt x="4276" y="24124"/>
                    <a:pt x="4479" y="24165"/>
                    <a:pt x="4691" y="24165"/>
                  </a:cubicBezTo>
                  <a:cubicBezTo>
                    <a:pt x="4797" y="24165"/>
                    <a:pt x="4905" y="24155"/>
                    <a:pt x="5016" y="24134"/>
                  </a:cubicBezTo>
                  <a:cubicBezTo>
                    <a:pt x="5989" y="23982"/>
                    <a:pt x="6901" y="23131"/>
                    <a:pt x="7539" y="22311"/>
                  </a:cubicBezTo>
                  <a:cubicBezTo>
                    <a:pt x="9910" y="19089"/>
                    <a:pt x="11156" y="15168"/>
                    <a:pt x="11034" y="11186"/>
                  </a:cubicBezTo>
                  <a:cubicBezTo>
                    <a:pt x="10913" y="7204"/>
                    <a:pt x="9120" y="3009"/>
                    <a:pt x="6566" y="0"/>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7" name="Google Shape;1167;p37"/>
            <p:cNvSpPr/>
            <p:nvPr/>
          </p:nvSpPr>
          <p:spPr>
            <a:xfrm>
              <a:off x="13670925" y="3151450"/>
              <a:ext cx="162625" cy="602600"/>
            </a:xfrm>
            <a:custGeom>
              <a:avLst/>
              <a:gdLst/>
              <a:ahLst/>
              <a:cxnLst/>
              <a:rect l="l" t="t" r="r" b="b"/>
              <a:pathLst>
                <a:path w="6505" h="24104" extrusionOk="0">
                  <a:moveTo>
                    <a:pt x="6505" y="0"/>
                  </a:moveTo>
                  <a:lnTo>
                    <a:pt x="6505" y="0"/>
                  </a:lnTo>
                  <a:cubicBezTo>
                    <a:pt x="1550" y="6049"/>
                    <a:pt x="0" y="14225"/>
                    <a:pt x="2371" y="21672"/>
                  </a:cubicBezTo>
                  <a:cubicBezTo>
                    <a:pt x="2675" y="22614"/>
                    <a:pt x="3161" y="23648"/>
                    <a:pt x="4073" y="23982"/>
                  </a:cubicBezTo>
                  <a:cubicBezTo>
                    <a:pt x="4276" y="24063"/>
                    <a:pt x="4492" y="24104"/>
                    <a:pt x="4704" y="24104"/>
                  </a:cubicBezTo>
                  <a:cubicBezTo>
                    <a:pt x="4809" y="24104"/>
                    <a:pt x="4914" y="24094"/>
                    <a:pt x="5016" y="24073"/>
                  </a:cubicBezTo>
                  <a:lnTo>
                    <a:pt x="6505" y="0"/>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8" name="Google Shape;1168;p37"/>
            <p:cNvSpPr/>
            <p:nvPr/>
          </p:nvSpPr>
          <p:spPr>
            <a:xfrm>
              <a:off x="13400400" y="2126800"/>
              <a:ext cx="237100" cy="512500"/>
            </a:xfrm>
            <a:custGeom>
              <a:avLst/>
              <a:gdLst/>
              <a:ahLst/>
              <a:cxnLst/>
              <a:rect l="l" t="t" r="r" b="b"/>
              <a:pathLst>
                <a:path w="9484" h="20500" extrusionOk="0">
                  <a:moveTo>
                    <a:pt x="5291" y="1"/>
                  </a:moveTo>
                  <a:cubicBezTo>
                    <a:pt x="5170" y="1"/>
                    <a:pt x="5047" y="16"/>
                    <a:pt x="4924" y="43"/>
                  </a:cubicBezTo>
                  <a:cubicBezTo>
                    <a:pt x="4104" y="195"/>
                    <a:pt x="3374" y="925"/>
                    <a:pt x="2858" y="1654"/>
                  </a:cubicBezTo>
                  <a:cubicBezTo>
                    <a:pt x="943" y="4451"/>
                    <a:pt x="0" y="7794"/>
                    <a:pt x="213" y="11168"/>
                  </a:cubicBezTo>
                  <a:cubicBezTo>
                    <a:pt x="456" y="14511"/>
                    <a:pt x="2098" y="18007"/>
                    <a:pt x="4347" y="20499"/>
                  </a:cubicBezTo>
                  <a:lnTo>
                    <a:pt x="4408" y="20439"/>
                  </a:lnTo>
                  <a:cubicBezTo>
                    <a:pt x="8390" y="15150"/>
                    <a:pt x="9484" y="8220"/>
                    <a:pt x="7235" y="1989"/>
                  </a:cubicBezTo>
                  <a:cubicBezTo>
                    <a:pt x="6961" y="1198"/>
                    <a:pt x="6535" y="347"/>
                    <a:pt x="5715" y="74"/>
                  </a:cubicBezTo>
                  <a:cubicBezTo>
                    <a:pt x="5581" y="23"/>
                    <a:pt x="5438" y="1"/>
                    <a:pt x="5291" y="1"/>
                  </a:cubicBezTo>
                  <a:close/>
                </a:path>
              </a:pathLst>
            </a:custGeom>
            <a:solidFill>
              <a:srgbClr val="8CB039"/>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69" name="Google Shape;1169;p37"/>
            <p:cNvSpPr/>
            <p:nvPr/>
          </p:nvSpPr>
          <p:spPr>
            <a:xfrm>
              <a:off x="13509825" y="2126800"/>
              <a:ext cx="127675" cy="510975"/>
            </a:xfrm>
            <a:custGeom>
              <a:avLst/>
              <a:gdLst/>
              <a:ahLst/>
              <a:cxnLst/>
              <a:rect l="l" t="t" r="r" b="b"/>
              <a:pathLst>
                <a:path w="5107" h="20439" extrusionOk="0">
                  <a:moveTo>
                    <a:pt x="914" y="1"/>
                  </a:moveTo>
                  <a:cubicBezTo>
                    <a:pt x="793" y="1"/>
                    <a:pt x="670" y="16"/>
                    <a:pt x="547" y="43"/>
                  </a:cubicBezTo>
                  <a:lnTo>
                    <a:pt x="0" y="20439"/>
                  </a:lnTo>
                  <a:cubicBezTo>
                    <a:pt x="4013" y="15150"/>
                    <a:pt x="5107" y="8220"/>
                    <a:pt x="2858" y="1989"/>
                  </a:cubicBezTo>
                  <a:cubicBezTo>
                    <a:pt x="2584" y="1198"/>
                    <a:pt x="2128" y="347"/>
                    <a:pt x="1338" y="74"/>
                  </a:cubicBezTo>
                  <a:cubicBezTo>
                    <a:pt x="1204" y="23"/>
                    <a:pt x="1061" y="1"/>
                    <a:pt x="914" y="1"/>
                  </a:cubicBezTo>
                  <a:close/>
                </a:path>
              </a:pathLst>
            </a:custGeom>
            <a:solidFill>
              <a:srgbClr val="81A235"/>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0" name="Google Shape;1170;p37"/>
            <p:cNvSpPr/>
            <p:nvPr/>
          </p:nvSpPr>
          <p:spPr>
            <a:xfrm>
              <a:off x="13022725" y="2576050"/>
              <a:ext cx="453675" cy="210025"/>
            </a:xfrm>
            <a:custGeom>
              <a:avLst/>
              <a:gdLst/>
              <a:ahLst/>
              <a:cxnLst/>
              <a:rect l="l" t="t" r="r" b="b"/>
              <a:pathLst>
                <a:path w="18147" h="8401" extrusionOk="0">
                  <a:moveTo>
                    <a:pt x="5932" y="0"/>
                  </a:moveTo>
                  <a:cubicBezTo>
                    <a:pt x="4698" y="0"/>
                    <a:pt x="3459" y="163"/>
                    <a:pt x="2250" y="493"/>
                  </a:cubicBezTo>
                  <a:cubicBezTo>
                    <a:pt x="1460" y="706"/>
                    <a:pt x="609" y="1131"/>
                    <a:pt x="213" y="1800"/>
                  </a:cubicBezTo>
                  <a:cubicBezTo>
                    <a:pt x="92" y="2013"/>
                    <a:pt x="31" y="2256"/>
                    <a:pt x="1" y="2499"/>
                  </a:cubicBezTo>
                  <a:cubicBezTo>
                    <a:pt x="1" y="3259"/>
                    <a:pt x="609" y="3897"/>
                    <a:pt x="1217" y="4384"/>
                  </a:cubicBezTo>
                  <a:cubicBezTo>
                    <a:pt x="4462" y="7026"/>
                    <a:pt x="8463" y="8401"/>
                    <a:pt x="12526" y="8401"/>
                  </a:cubicBezTo>
                  <a:cubicBezTo>
                    <a:pt x="14399" y="8401"/>
                    <a:pt x="16285" y="8109"/>
                    <a:pt x="18117" y="7514"/>
                  </a:cubicBezTo>
                  <a:lnTo>
                    <a:pt x="18147" y="7484"/>
                  </a:lnTo>
                  <a:cubicBezTo>
                    <a:pt x="16688" y="4779"/>
                    <a:pt x="14135" y="2286"/>
                    <a:pt x="11308" y="1070"/>
                  </a:cubicBezTo>
                  <a:cubicBezTo>
                    <a:pt x="9599" y="361"/>
                    <a:pt x="7770" y="0"/>
                    <a:pt x="5932" y="0"/>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1" name="Google Shape;1171;p37"/>
            <p:cNvSpPr/>
            <p:nvPr/>
          </p:nvSpPr>
          <p:spPr>
            <a:xfrm>
              <a:off x="13022725" y="2621025"/>
              <a:ext cx="452175" cy="165075"/>
            </a:xfrm>
            <a:custGeom>
              <a:avLst/>
              <a:gdLst/>
              <a:ahLst/>
              <a:cxnLst/>
              <a:rect l="l" t="t" r="r" b="b"/>
              <a:pathLst>
                <a:path w="18087" h="6603" extrusionOk="0">
                  <a:moveTo>
                    <a:pt x="213" y="1"/>
                  </a:moveTo>
                  <a:cubicBezTo>
                    <a:pt x="92" y="214"/>
                    <a:pt x="1" y="457"/>
                    <a:pt x="1" y="700"/>
                  </a:cubicBezTo>
                  <a:cubicBezTo>
                    <a:pt x="1" y="1460"/>
                    <a:pt x="609" y="2098"/>
                    <a:pt x="1186" y="2615"/>
                  </a:cubicBezTo>
                  <a:cubicBezTo>
                    <a:pt x="4430" y="5235"/>
                    <a:pt x="8441" y="6603"/>
                    <a:pt x="12500" y="6603"/>
                  </a:cubicBezTo>
                  <a:cubicBezTo>
                    <a:pt x="14376" y="6603"/>
                    <a:pt x="16261" y="6311"/>
                    <a:pt x="18086" y="5715"/>
                  </a:cubicBezTo>
                  <a:lnTo>
                    <a:pt x="213" y="1"/>
                  </a:ln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2" name="Google Shape;1172;p37"/>
            <p:cNvSpPr/>
            <p:nvPr/>
          </p:nvSpPr>
          <p:spPr>
            <a:xfrm>
              <a:off x="13187375" y="2833500"/>
              <a:ext cx="646975" cy="579675"/>
            </a:xfrm>
            <a:custGeom>
              <a:avLst/>
              <a:gdLst/>
              <a:ahLst/>
              <a:cxnLst/>
              <a:rect l="l" t="t" r="r" b="b"/>
              <a:pathLst>
                <a:path w="25879" h="23187" extrusionOk="0">
                  <a:moveTo>
                    <a:pt x="25291" y="0"/>
                  </a:moveTo>
                  <a:cubicBezTo>
                    <a:pt x="25235" y="0"/>
                    <a:pt x="25177" y="13"/>
                    <a:pt x="25117" y="43"/>
                  </a:cubicBezTo>
                  <a:cubicBezTo>
                    <a:pt x="20345" y="2566"/>
                    <a:pt x="15482" y="5119"/>
                    <a:pt x="11379" y="8675"/>
                  </a:cubicBezTo>
                  <a:cubicBezTo>
                    <a:pt x="6850" y="12596"/>
                    <a:pt x="3658" y="17855"/>
                    <a:pt x="193" y="22657"/>
                  </a:cubicBezTo>
                  <a:cubicBezTo>
                    <a:pt x="0" y="22914"/>
                    <a:pt x="275" y="23187"/>
                    <a:pt x="550" y="23187"/>
                  </a:cubicBezTo>
                  <a:cubicBezTo>
                    <a:pt x="666" y="23187"/>
                    <a:pt x="781" y="23139"/>
                    <a:pt x="862" y="23022"/>
                  </a:cubicBezTo>
                  <a:cubicBezTo>
                    <a:pt x="4266" y="18280"/>
                    <a:pt x="7427" y="13083"/>
                    <a:pt x="11895" y="9223"/>
                  </a:cubicBezTo>
                  <a:cubicBezTo>
                    <a:pt x="15968" y="5727"/>
                    <a:pt x="20771" y="3204"/>
                    <a:pt x="25513" y="712"/>
                  </a:cubicBezTo>
                  <a:cubicBezTo>
                    <a:pt x="25879" y="502"/>
                    <a:pt x="25637" y="0"/>
                    <a:pt x="25291"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3" name="Google Shape;1173;p37"/>
            <p:cNvSpPr/>
            <p:nvPr/>
          </p:nvSpPr>
          <p:spPr>
            <a:xfrm>
              <a:off x="13040500" y="2854175"/>
              <a:ext cx="738950" cy="155950"/>
            </a:xfrm>
            <a:custGeom>
              <a:avLst/>
              <a:gdLst/>
              <a:ahLst/>
              <a:cxnLst/>
              <a:rect l="l" t="t" r="r" b="b"/>
              <a:pathLst>
                <a:path w="29558" h="6238" extrusionOk="0">
                  <a:moveTo>
                    <a:pt x="29032" y="0"/>
                  </a:moveTo>
                  <a:cubicBezTo>
                    <a:pt x="28969" y="0"/>
                    <a:pt x="28902" y="21"/>
                    <a:pt x="28834" y="67"/>
                  </a:cubicBezTo>
                  <a:lnTo>
                    <a:pt x="28834" y="37"/>
                  </a:lnTo>
                  <a:cubicBezTo>
                    <a:pt x="23429" y="3627"/>
                    <a:pt x="17154" y="5476"/>
                    <a:pt x="10822" y="5476"/>
                  </a:cubicBezTo>
                  <a:cubicBezTo>
                    <a:pt x="7397" y="5476"/>
                    <a:pt x="3956" y="4935"/>
                    <a:pt x="627" y="3836"/>
                  </a:cubicBezTo>
                  <a:cubicBezTo>
                    <a:pt x="584" y="3822"/>
                    <a:pt x="544" y="3815"/>
                    <a:pt x="506" y="3815"/>
                  </a:cubicBezTo>
                  <a:cubicBezTo>
                    <a:pt x="137" y="3815"/>
                    <a:pt x="1" y="4428"/>
                    <a:pt x="414" y="4566"/>
                  </a:cubicBezTo>
                  <a:cubicBezTo>
                    <a:pt x="3818" y="5686"/>
                    <a:pt x="7335" y="6237"/>
                    <a:pt x="10833" y="6237"/>
                  </a:cubicBezTo>
                  <a:cubicBezTo>
                    <a:pt x="17300" y="6237"/>
                    <a:pt x="23707" y="4355"/>
                    <a:pt x="29229" y="705"/>
                  </a:cubicBezTo>
                  <a:cubicBezTo>
                    <a:pt x="29557" y="478"/>
                    <a:pt x="29341" y="0"/>
                    <a:pt x="29032"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4" name="Google Shape;1174;p37"/>
            <p:cNvSpPr/>
            <p:nvPr/>
          </p:nvSpPr>
          <p:spPr>
            <a:xfrm>
              <a:off x="12909650" y="2851325"/>
              <a:ext cx="936425" cy="392725"/>
            </a:xfrm>
            <a:custGeom>
              <a:avLst/>
              <a:gdLst/>
              <a:ahLst/>
              <a:cxnLst/>
              <a:rect l="l" t="t" r="r" b="b"/>
              <a:pathLst>
                <a:path w="37457" h="15709" extrusionOk="0">
                  <a:moveTo>
                    <a:pt x="37004" y="0"/>
                  </a:moveTo>
                  <a:cubicBezTo>
                    <a:pt x="36961" y="0"/>
                    <a:pt x="36915" y="9"/>
                    <a:pt x="36865" y="29"/>
                  </a:cubicBezTo>
                  <a:cubicBezTo>
                    <a:pt x="30968" y="2491"/>
                    <a:pt x="26257" y="6838"/>
                    <a:pt x="20937" y="10242"/>
                  </a:cubicBezTo>
                  <a:cubicBezTo>
                    <a:pt x="18111" y="12066"/>
                    <a:pt x="15132" y="13555"/>
                    <a:pt x="11849" y="14315"/>
                  </a:cubicBezTo>
                  <a:cubicBezTo>
                    <a:pt x="9977" y="14764"/>
                    <a:pt x="8066" y="14984"/>
                    <a:pt x="6152" y="14984"/>
                  </a:cubicBezTo>
                  <a:cubicBezTo>
                    <a:pt x="4304" y="14984"/>
                    <a:pt x="2454" y="14779"/>
                    <a:pt x="633" y="14376"/>
                  </a:cubicBezTo>
                  <a:cubicBezTo>
                    <a:pt x="599" y="14367"/>
                    <a:pt x="567" y="14363"/>
                    <a:pt x="536" y="14363"/>
                  </a:cubicBezTo>
                  <a:cubicBezTo>
                    <a:pt x="150" y="14363"/>
                    <a:pt x="0" y="15021"/>
                    <a:pt x="451" y="15105"/>
                  </a:cubicBezTo>
                  <a:lnTo>
                    <a:pt x="451" y="15075"/>
                  </a:lnTo>
                  <a:cubicBezTo>
                    <a:pt x="2307" y="15499"/>
                    <a:pt x="4197" y="15709"/>
                    <a:pt x="6084" y="15709"/>
                  </a:cubicBezTo>
                  <a:cubicBezTo>
                    <a:pt x="9604" y="15709"/>
                    <a:pt x="13113" y="14980"/>
                    <a:pt x="16378" y="13555"/>
                  </a:cubicBezTo>
                  <a:cubicBezTo>
                    <a:pt x="21120" y="11488"/>
                    <a:pt x="25132" y="8145"/>
                    <a:pt x="29357" y="5196"/>
                  </a:cubicBezTo>
                  <a:cubicBezTo>
                    <a:pt x="31758" y="3464"/>
                    <a:pt x="34342" y="1974"/>
                    <a:pt x="37077" y="789"/>
                  </a:cubicBezTo>
                  <a:cubicBezTo>
                    <a:pt x="37456" y="600"/>
                    <a:pt x="37353" y="0"/>
                    <a:pt x="37004" y="0"/>
                  </a:cubicBezTo>
                  <a:close/>
                </a:path>
              </a:pathLst>
            </a:custGeom>
            <a:solidFill>
              <a:schemeClr val="lt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5" name="Google Shape;1175;p37"/>
            <p:cNvSpPr/>
            <p:nvPr/>
          </p:nvSpPr>
          <p:spPr>
            <a:xfrm>
              <a:off x="12828950" y="3333050"/>
              <a:ext cx="422525" cy="475450"/>
            </a:xfrm>
            <a:custGeom>
              <a:avLst/>
              <a:gdLst/>
              <a:ahLst/>
              <a:cxnLst/>
              <a:rect l="l" t="t" r="r" b="b"/>
              <a:pathLst>
                <a:path w="16901" h="19018" extrusionOk="0">
                  <a:moveTo>
                    <a:pt x="16475" y="1"/>
                  </a:moveTo>
                  <a:cubicBezTo>
                    <a:pt x="8907" y="2067"/>
                    <a:pt x="2919" y="7782"/>
                    <a:pt x="518" y="15259"/>
                  </a:cubicBezTo>
                  <a:cubicBezTo>
                    <a:pt x="214" y="16201"/>
                    <a:pt x="1" y="17296"/>
                    <a:pt x="578" y="18116"/>
                  </a:cubicBezTo>
                  <a:cubicBezTo>
                    <a:pt x="761" y="18390"/>
                    <a:pt x="1004" y="18603"/>
                    <a:pt x="1277" y="18755"/>
                  </a:cubicBezTo>
                  <a:cubicBezTo>
                    <a:pt x="1665" y="18942"/>
                    <a:pt x="2123" y="19017"/>
                    <a:pt x="2600" y="19017"/>
                  </a:cubicBezTo>
                  <a:cubicBezTo>
                    <a:pt x="3208" y="19017"/>
                    <a:pt x="3846" y="18895"/>
                    <a:pt x="4408" y="18724"/>
                  </a:cubicBezTo>
                  <a:cubicBezTo>
                    <a:pt x="8208" y="17478"/>
                    <a:pt x="11490" y="15016"/>
                    <a:pt x="13709" y="11703"/>
                  </a:cubicBezTo>
                  <a:cubicBezTo>
                    <a:pt x="15898" y="8420"/>
                    <a:pt x="16901" y="3922"/>
                    <a:pt x="16566" y="1"/>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6" name="Google Shape;1176;p37"/>
            <p:cNvSpPr/>
            <p:nvPr/>
          </p:nvSpPr>
          <p:spPr>
            <a:xfrm>
              <a:off x="12829725" y="3333050"/>
              <a:ext cx="411125" cy="468875"/>
            </a:xfrm>
            <a:custGeom>
              <a:avLst/>
              <a:gdLst/>
              <a:ahLst/>
              <a:cxnLst/>
              <a:rect l="l" t="t" r="r" b="b"/>
              <a:pathLst>
                <a:path w="16445" h="18755" extrusionOk="0">
                  <a:moveTo>
                    <a:pt x="16444" y="1"/>
                  </a:moveTo>
                  <a:lnTo>
                    <a:pt x="16444" y="1"/>
                  </a:lnTo>
                  <a:cubicBezTo>
                    <a:pt x="8906" y="2067"/>
                    <a:pt x="2888" y="7782"/>
                    <a:pt x="487" y="15259"/>
                  </a:cubicBezTo>
                  <a:cubicBezTo>
                    <a:pt x="213" y="16201"/>
                    <a:pt x="0" y="17296"/>
                    <a:pt x="547" y="18116"/>
                  </a:cubicBezTo>
                  <a:cubicBezTo>
                    <a:pt x="730" y="18390"/>
                    <a:pt x="973" y="18603"/>
                    <a:pt x="1246" y="18755"/>
                  </a:cubicBezTo>
                  <a:lnTo>
                    <a:pt x="16444" y="1"/>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7" name="Google Shape;1177;p37"/>
            <p:cNvSpPr/>
            <p:nvPr/>
          </p:nvSpPr>
          <p:spPr>
            <a:xfrm>
              <a:off x="12752514" y="3145417"/>
              <a:ext cx="472675" cy="187350"/>
            </a:xfrm>
            <a:custGeom>
              <a:avLst/>
              <a:gdLst/>
              <a:ahLst/>
              <a:cxnLst/>
              <a:rect l="l" t="t" r="r" b="b"/>
              <a:pathLst>
                <a:path w="18907" h="7494" extrusionOk="0">
                  <a:moveTo>
                    <a:pt x="8937" y="1"/>
                  </a:moveTo>
                  <a:cubicBezTo>
                    <a:pt x="6378" y="1"/>
                    <a:pt x="3858" y="713"/>
                    <a:pt x="1672" y="2071"/>
                  </a:cubicBezTo>
                  <a:cubicBezTo>
                    <a:pt x="973" y="2496"/>
                    <a:pt x="243" y="3165"/>
                    <a:pt x="91" y="3894"/>
                  </a:cubicBezTo>
                  <a:cubicBezTo>
                    <a:pt x="0" y="4138"/>
                    <a:pt x="0" y="4381"/>
                    <a:pt x="91" y="4624"/>
                  </a:cubicBezTo>
                  <a:cubicBezTo>
                    <a:pt x="274" y="5384"/>
                    <a:pt x="1034" y="5809"/>
                    <a:pt x="1763" y="6113"/>
                  </a:cubicBezTo>
                  <a:cubicBezTo>
                    <a:pt x="3985" y="7038"/>
                    <a:pt x="6336" y="7493"/>
                    <a:pt x="8676" y="7493"/>
                  </a:cubicBezTo>
                  <a:cubicBezTo>
                    <a:pt x="12256" y="7493"/>
                    <a:pt x="15812" y="6428"/>
                    <a:pt x="18845" y="4350"/>
                  </a:cubicBezTo>
                  <a:lnTo>
                    <a:pt x="18906" y="4320"/>
                  </a:lnTo>
                  <a:cubicBezTo>
                    <a:pt x="16748" y="2131"/>
                    <a:pt x="13587" y="460"/>
                    <a:pt x="10547" y="95"/>
                  </a:cubicBezTo>
                  <a:cubicBezTo>
                    <a:pt x="10011" y="32"/>
                    <a:pt x="9473" y="1"/>
                    <a:pt x="8937" y="1"/>
                  </a:cubicBez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8" name="Google Shape;1178;p37"/>
            <p:cNvSpPr/>
            <p:nvPr/>
          </p:nvSpPr>
          <p:spPr>
            <a:xfrm>
              <a:off x="12626075" y="3225150"/>
              <a:ext cx="471900" cy="90000"/>
            </a:xfrm>
            <a:custGeom>
              <a:avLst/>
              <a:gdLst/>
              <a:ahLst/>
              <a:cxnLst/>
              <a:rect l="l" t="t" r="r" b="b"/>
              <a:pathLst>
                <a:path w="18876" h="3600" extrusionOk="0">
                  <a:moveTo>
                    <a:pt x="91" y="0"/>
                  </a:moveTo>
                  <a:cubicBezTo>
                    <a:pt x="0" y="244"/>
                    <a:pt x="0" y="487"/>
                    <a:pt x="91" y="730"/>
                  </a:cubicBezTo>
                  <a:cubicBezTo>
                    <a:pt x="274" y="1490"/>
                    <a:pt x="1034" y="1915"/>
                    <a:pt x="1763" y="2219"/>
                  </a:cubicBezTo>
                  <a:cubicBezTo>
                    <a:pt x="3985" y="3144"/>
                    <a:pt x="6336" y="3599"/>
                    <a:pt x="8678" y="3599"/>
                  </a:cubicBezTo>
                  <a:cubicBezTo>
                    <a:pt x="12261" y="3599"/>
                    <a:pt x="15824" y="2534"/>
                    <a:pt x="18876" y="456"/>
                  </a:cubicBezTo>
                  <a:lnTo>
                    <a:pt x="91" y="0"/>
                  </a:lnTo>
                  <a:close/>
                </a:path>
              </a:pathLst>
            </a:custGeom>
            <a:solidFill>
              <a:schemeClr val="dk1"/>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79" name="Google Shape;1179;p37"/>
            <p:cNvSpPr/>
            <p:nvPr/>
          </p:nvSpPr>
          <p:spPr>
            <a:xfrm>
              <a:off x="12710722" y="2747566"/>
              <a:ext cx="581350" cy="273200"/>
            </a:xfrm>
            <a:custGeom>
              <a:avLst/>
              <a:gdLst/>
              <a:ahLst/>
              <a:cxnLst/>
              <a:rect l="l" t="t" r="r" b="b"/>
              <a:pathLst>
                <a:path w="23254" h="10928" extrusionOk="0">
                  <a:moveTo>
                    <a:pt x="7418" y="1"/>
                  </a:moveTo>
                  <a:cubicBezTo>
                    <a:pt x="5930" y="1"/>
                    <a:pt x="4439" y="189"/>
                    <a:pt x="2979" y="568"/>
                  </a:cubicBezTo>
                  <a:cubicBezTo>
                    <a:pt x="1946" y="811"/>
                    <a:pt x="821" y="1358"/>
                    <a:pt x="304" y="2209"/>
                  </a:cubicBezTo>
                  <a:cubicBezTo>
                    <a:pt x="152" y="2483"/>
                    <a:pt x="61" y="2787"/>
                    <a:pt x="31" y="3121"/>
                  </a:cubicBezTo>
                  <a:cubicBezTo>
                    <a:pt x="0" y="4094"/>
                    <a:pt x="791" y="4915"/>
                    <a:pt x="1520" y="5553"/>
                  </a:cubicBezTo>
                  <a:cubicBezTo>
                    <a:pt x="5740" y="9069"/>
                    <a:pt x="11021" y="10927"/>
                    <a:pt x="16378" y="10927"/>
                  </a:cubicBezTo>
                  <a:cubicBezTo>
                    <a:pt x="18661" y="10927"/>
                    <a:pt x="20958" y="10590"/>
                    <a:pt x="23192" y="9899"/>
                  </a:cubicBezTo>
                  <a:lnTo>
                    <a:pt x="23253" y="9869"/>
                  </a:lnTo>
                  <a:cubicBezTo>
                    <a:pt x="21429" y="6343"/>
                    <a:pt x="18207" y="3091"/>
                    <a:pt x="14590" y="1510"/>
                  </a:cubicBezTo>
                  <a:cubicBezTo>
                    <a:pt x="12304" y="509"/>
                    <a:pt x="9864" y="1"/>
                    <a:pt x="7418" y="1"/>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0" name="Google Shape;1180;p37"/>
            <p:cNvSpPr/>
            <p:nvPr/>
          </p:nvSpPr>
          <p:spPr>
            <a:xfrm>
              <a:off x="12584275" y="2784400"/>
              <a:ext cx="579825" cy="218125"/>
            </a:xfrm>
            <a:custGeom>
              <a:avLst/>
              <a:gdLst/>
              <a:ahLst/>
              <a:cxnLst/>
              <a:rect l="l" t="t" r="r" b="b"/>
              <a:pathLst>
                <a:path w="23193" h="8725" extrusionOk="0">
                  <a:moveTo>
                    <a:pt x="304" y="1"/>
                  </a:moveTo>
                  <a:cubicBezTo>
                    <a:pt x="152" y="275"/>
                    <a:pt x="61" y="578"/>
                    <a:pt x="31" y="913"/>
                  </a:cubicBezTo>
                  <a:cubicBezTo>
                    <a:pt x="0" y="1885"/>
                    <a:pt x="791" y="2706"/>
                    <a:pt x="1520" y="3344"/>
                  </a:cubicBezTo>
                  <a:cubicBezTo>
                    <a:pt x="5732" y="6876"/>
                    <a:pt x="10986" y="8725"/>
                    <a:pt x="16334" y="8725"/>
                  </a:cubicBezTo>
                  <a:cubicBezTo>
                    <a:pt x="18628" y="8725"/>
                    <a:pt x="20939" y="8384"/>
                    <a:pt x="23192" y="7691"/>
                  </a:cubicBezTo>
                  <a:lnTo>
                    <a:pt x="304" y="1"/>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1" name="Google Shape;1181;p37"/>
            <p:cNvSpPr/>
            <p:nvPr/>
          </p:nvSpPr>
          <p:spPr>
            <a:xfrm>
              <a:off x="13296300" y="1719050"/>
              <a:ext cx="2025125" cy="2025125"/>
            </a:xfrm>
            <a:custGeom>
              <a:avLst/>
              <a:gdLst/>
              <a:ahLst/>
              <a:cxnLst/>
              <a:rect l="l" t="t" r="r" b="b"/>
              <a:pathLst>
                <a:path w="81005" h="81005" extrusionOk="0">
                  <a:moveTo>
                    <a:pt x="40487" y="0"/>
                  </a:moveTo>
                  <a:cubicBezTo>
                    <a:pt x="18146" y="0"/>
                    <a:pt x="0" y="18147"/>
                    <a:pt x="0" y="40518"/>
                  </a:cubicBezTo>
                  <a:cubicBezTo>
                    <a:pt x="0" y="62889"/>
                    <a:pt x="18146" y="81005"/>
                    <a:pt x="40487" y="81005"/>
                  </a:cubicBezTo>
                  <a:cubicBezTo>
                    <a:pt x="62858" y="81005"/>
                    <a:pt x="81005" y="62889"/>
                    <a:pt x="81005" y="40518"/>
                  </a:cubicBezTo>
                  <a:cubicBezTo>
                    <a:pt x="81005" y="18147"/>
                    <a:pt x="62858" y="0"/>
                    <a:pt x="40487" y="0"/>
                  </a:cubicBezTo>
                  <a:close/>
                </a:path>
              </a:pathLst>
            </a:custGeom>
            <a:solidFill>
              <a:schemeClr val="accent4"/>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2" name="Google Shape;1182;p37"/>
            <p:cNvSpPr/>
            <p:nvPr/>
          </p:nvSpPr>
          <p:spPr>
            <a:xfrm>
              <a:off x="14674722" y="1907500"/>
              <a:ext cx="788050" cy="1628175"/>
            </a:xfrm>
            <a:custGeom>
              <a:avLst/>
              <a:gdLst/>
              <a:ahLst/>
              <a:cxnLst/>
              <a:rect l="l" t="t" r="r" b="b"/>
              <a:pathLst>
                <a:path w="31522" h="65127" extrusionOk="0">
                  <a:moveTo>
                    <a:pt x="8907" y="0"/>
                  </a:moveTo>
                  <a:cubicBezTo>
                    <a:pt x="6414" y="548"/>
                    <a:pt x="6262" y="2918"/>
                    <a:pt x="6323" y="5137"/>
                  </a:cubicBezTo>
                  <a:cubicBezTo>
                    <a:pt x="6354" y="6049"/>
                    <a:pt x="6080" y="6931"/>
                    <a:pt x="6262" y="7812"/>
                  </a:cubicBezTo>
                  <a:cubicBezTo>
                    <a:pt x="6417" y="8559"/>
                    <a:pt x="7074" y="9285"/>
                    <a:pt x="7770" y="9285"/>
                  </a:cubicBezTo>
                  <a:cubicBezTo>
                    <a:pt x="7896" y="9285"/>
                    <a:pt x="8022" y="9261"/>
                    <a:pt x="8147" y="9210"/>
                  </a:cubicBezTo>
                  <a:cubicBezTo>
                    <a:pt x="8542" y="9028"/>
                    <a:pt x="8846" y="8633"/>
                    <a:pt x="9241" y="8633"/>
                  </a:cubicBezTo>
                  <a:cubicBezTo>
                    <a:pt x="9253" y="8632"/>
                    <a:pt x="9264" y="8632"/>
                    <a:pt x="9275" y="8632"/>
                  </a:cubicBezTo>
                  <a:cubicBezTo>
                    <a:pt x="9947" y="8632"/>
                    <a:pt x="10152" y="9525"/>
                    <a:pt x="10092" y="10183"/>
                  </a:cubicBezTo>
                  <a:cubicBezTo>
                    <a:pt x="10001" y="10852"/>
                    <a:pt x="9910" y="11703"/>
                    <a:pt x="10457" y="12037"/>
                  </a:cubicBezTo>
                  <a:cubicBezTo>
                    <a:pt x="9150" y="13526"/>
                    <a:pt x="7600" y="14803"/>
                    <a:pt x="5898" y="15837"/>
                  </a:cubicBezTo>
                  <a:cubicBezTo>
                    <a:pt x="7022" y="16870"/>
                    <a:pt x="7691" y="18299"/>
                    <a:pt x="7752" y="19818"/>
                  </a:cubicBezTo>
                  <a:cubicBezTo>
                    <a:pt x="7397" y="20072"/>
                    <a:pt x="6977" y="20128"/>
                    <a:pt x="6543" y="20128"/>
                  </a:cubicBezTo>
                  <a:cubicBezTo>
                    <a:pt x="6196" y="20128"/>
                    <a:pt x="5840" y="20092"/>
                    <a:pt x="5503" y="20092"/>
                  </a:cubicBezTo>
                  <a:cubicBezTo>
                    <a:pt x="4651" y="20092"/>
                    <a:pt x="2189" y="21673"/>
                    <a:pt x="3800" y="22524"/>
                  </a:cubicBezTo>
                  <a:cubicBezTo>
                    <a:pt x="4044" y="22615"/>
                    <a:pt x="4287" y="22706"/>
                    <a:pt x="4530" y="22828"/>
                  </a:cubicBezTo>
                  <a:cubicBezTo>
                    <a:pt x="4773" y="23071"/>
                    <a:pt x="4955" y="23344"/>
                    <a:pt x="5077" y="23679"/>
                  </a:cubicBezTo>
                  <a:cubicBezTo>
                    <a:pt x="5478" y="24480"/>
                    <a:pt x="6254" y="24883"/>
                    <a:pt x="7033" y="24883"/>
                  </a:cubicBezTo>
                  <a:cubicBezTo>
                    <a:pt x="7790" y="24883"/>
                    <a:pt x="8548" y="24503"/>
                    <a:pt x="8968" y="23739"/>
                  </a:cubicBezTo>
                  <a:cubicBezTo>
                    <a:pt x="9393" y="22919"/>
                    <a:pt x="9302" y="21946"/>
                    <a:pt x="9545" y="21065"/>
                  </a:cubicBezTo>
                  <a:cubicBezTo>
                    <a:pt x="9745" y="20366"/>
                    <a:pt x="10415" y="19647"/>
                    <a:pt x="11086" y="19647"/>
                  </a:cubicBezTo>
                  <a:cubicBezTo>
                    <a:pt x="11233" y="19647"/>
                    <a:pt x="11379" y="19681"/>
                    <a:pt x="11521" y="19758"/>
                  </a:cubicBezTo>
                  <a:cubicBezTo>
                    <a:pt x="11946" y="19970"/>
                    <a:pt x="12190" y="20457"/>
                    <a:pt x="12676" y="20548"/>
                  </a:cubicBezTo>
                  <a:cubicBezTo>
                    <a:pt x="12717" y="20554"/>
                    <a:pt x="12758" y="20557"/>
                    <a:pt x="12799" y="20557"/>
                  </a:cubicBezTo>
                  <a:cubicBezTo>
                    <a:pt x="13237" y="20557"/>
                    <a:pt x="13674" y="20216"/>
                    <a:pt x="14081" y="20216"/>
                  </a:cubicBezTo>
                  <a:cubicBezTo>
                    <a:pt x="14172" y="20216"/>
                    <a:pt x="14260" y="20233"/>
                    <a:pt x="14348" y="20274"/>
                  </a:cubicBezTo>
                  <a:cubicBezTo>
                    <a:pt x="14652" y="20852"/>
                    <a:pt x="14986" y="21460"/>
                    <a:pt x="15564" y="21703"/>
                  </a:cubicBezTo>
                  <a:cubicBezTo>
                    <a:pt x="15837" y="21794"/>
                    <a:pt x="16080" y="21855"/>
                    <a:pt x="16354" y="21885"/>
                  </a:cubicBezTo>
                  <a:cubicBezTo>
                    <a:pt x="17326" y="22098"/>
                    <a:pt x="18147" y="22706"/>
                    <a:pt x="18634" y="23587"/>
                  </a:cubicBezTo>
                  <a:cubicBezTo>
                    <a:pt x="18482" y="23071"/>
                    <a:pt x="18512" y="22554"/>
                    <a:pt x="18725" y="22068"/>
                  </a:cubicBezTo>
                  <a:cubicBezTo>
                    <a:pt x="18883" y="21772"/>
                    <a:pt x="19233" y="21565"/>
                    <a:pt x="19551" y="21565"/>
                  </a:cubicBezTo>
                  <a:cubicBezTo>
                    <a:pt x="19722" y="21565"/>
                    <a:pt x="19884" y="21625"/>
                    <a:pt x="20001" y="21764"/>
                  </a:cubicBezTo>
                  <a:cubicBezTo>
                    <a:pt x="20396" y="22220"/>
                    <a:pt x="19941" y="22980"/>
                    <a:pt x="20153" y="23557"/>
                  </a:cubicBezTo>
                  <a:cubicBezTo>
                    <a:pt x="20488" y="24347"/>
                    <a:pt x="21734" y="24135"/>
                    <a:pt x="22372" y="24712"/>
                  </a:cubicBezTo>
                  <a:cubicBezTo>
                    <a:pt x="23010" y="25259"/>
                    <a:pt x="22676" y="26475"/>
                    <a:pt x="22220" y="27265"/>
                  </a:cubicBezTo>
                  <a:cubicBezTo>
                    <a:pt x="22099" y="27508"/>
                    <a:pt x="21947" y="27691"/>
                    <a:pt x="21764" y="27812"/>
                  </a:cubicBezTo>
                  <a:cubicBezTo>
                    <a:pt x="21638" y="27886"/>
                    <a:pt x="21514" y="27918"/>
                    <a:pt x="21390" y="27918"/>
                  </a:cubicBezTo>
                  <a:cubicBezTo>
                    <a:pt x="20645" y="27918"/>
                    <a:pt x="19919" y="26779"/>
                    <a:pt x="19059" y="26779"/>
                  </a:cubicBezTo>
                  <a:cubicBezTo>
                    <a:pt x="18857" y="27589"/>
                    <a:pt x="18103" y="28151"/>
                    <a:pt x="17271" y="28151"/>
                  </a:cubicBezTo>
                  <a:cubicBezTo>
                    <a:pt x="17229" y="28151"/>
                    <a:pt x="17187" y="28150"/>
                    <a:pt x="17144" y="28147"/>
                  </a:cubicBezTo>
                  <a:cubicBezTo>
                    <a:pt x="16080" y="27995"/>
                    <a:pt x="15412" y="26931"/>
                    <a:pt x="14834" y="26019"/>
                  </a:cubicBezTo>
                  <a:cubicBezTo>
                    <a:pt x="14295" y="25091"/>
                    <a:pt x="13520" y="24103"/>
                    <a:pt x="12451" y="24103"/>
                  </a:cubicBezTo>
                  <a:cubicBezTo>
                    <a:pt x="12435" y="24103"/>
                    <a:pt x="12419" y="24104"/>
                    <a:pt x="12402" y="24104"/>
                  </a:cubicBezTo>
                  <a:cubicBezTo>
                    <a:pt x="11339" y="24165"/>
                    <a:pt x="10548" y="25138"/>
                    <a:pt x="9515" y="25198"/>
                  </a:cubicBezTo>
                  <a:cubicBezTo>
                    <a:pt x="9288" y="25198"/>
                    <a:pt x="9052" y="25164"/>
                    <a:pt x="8826" y="25164"/>
                  </a:cubicBezTo>
                  <a:cubicBezTo>
                    <a:pt x="8629" y="25164"/>
                    <a:pt x="8439" y="25190"/>
                    <a:pt x="8269" y="25290"/>
                  </a:cubicBezTo>
                  <a:cubicBezTo>
                    <a:pt x="8056" y="25442"/>
                    <a:pt x="7934" y="25715"/>
                    <a:pt x="7721" y="25867"/>
                  </a:cubicBezTo>
                  <a:cubicBezTo>
                    <a:pt x="7521" y="26034"/>
                    <a:pt x="7280" y="26087"/>
                    <a:pt x="7020" y="26087"/>
                  </a:cubicBezTo>
                  <a:cubicBezTo>
                    <a:pt x="6568" y="26087"/>
                    <a:pt x="6056" y="25928"/>
                    <a:pt x="5594" y="25928"/>
                  </a:cubicBezTo>
                  <a:cubicBezTo>
                    <a:pt x="3952" y="25958"/>
                    <a:pt x="3375" y="28967"/>
                    <a:pt x="2645" y="30153"/>
                  </a:cubicBezTo>
                  <a:cubicBezTo>
                    <a:pt x="1794" y="31521"/>
                    <a:pt x="882" y="33010"/>
                    <a:pt x="974" y="34651"/>
                  </a:cubicBezTo>
                  <a:cubicBezTo>
                    <a:pt x="1004" y="35442"/>
                    <a:pt x="1308" y="36323"/>
                    <a:pt x="974" y="37053"/>
                  </a:cubicBezTo>
                  <a:cubicBezTo>
                    <a:pt x="700" y="37661"/>
                    <a:pt x="92" y="38086"/>
                    <a:pt x="1" y="38724"/>
                  </a:cubicBezTo>
                  <a:cubicBezTo>
                    <a:pt x="1" y="39059"/>
                    <a:pt x="62" y="39393"/>
                    <a:pt x="214" y="39697"/>
                  </a:cubicBezTo>
                  <a:lnTo>
                    <a:pt x="1338" y="42737"/>
                  </a:lnTo>
                  <a:cubicBezTo>
                    <a:pt x="1582" y="43345"/>
                    <a:pt x="1916" y="44074"/>
                    <a:pt x="2554" y="44196"/>
                  </a:cubicBezTo>
                  <a:cubicBezTo>
                    <a:pt x="2889" y="44196"/>
                    <a:pt x="3192" y="44196"/>
                    <a:pt x="3496" y="44226"/>
                  </a:cubicBezTo>
                  <a:cubicBezTo>
                    <a:pt x="3983" y="44348"/>
                    <a:pt x="4196" y="44864"/>
                    <a:pt x="4591" y="45168"/>
                  </a:cubicBezTo>
                  <a:cubicBezTo>
                    <a:pt x="4914" y="45384"/>
                    <a:pt x="5290" y="45451"/>
                    <a:pt x="5681" y="45451"/>
                  </a:cubicBezTo>
                  <a:cubicBezTo>
                    <a:pt x="5953" y="45451"/>
                    <a:pt x="6232" y="45418"/>
                    <a:pt x="6506" y="45381"/>
                  </a:cubicBezTo>
                  <a:lnTo>
                    <a:pt x="9758" y="44925"/>
                  </a:lnTo>
                  <a:cubicBezTo>
                    <a:pt x="9915" y="44903"/>
                    <a:pt x="10074" y="44892"/>
                    <a:pt x="10234" y="44892"/>
                  </a:cubicBezTo>
                  <a:cubicBezTo>
                    <a:pt x="11623" y="44892"/>
                    <a:pt x="13015" y="45721"/>
                    <a:pt x="12524" y="47357"/>
                  </a:cubicBezTo>
                  <a:cubicBezTo>
                    <a:pt x="12342" y="48025"/>
                    <a:pt x="11946" y="48603"/>
                    <a:pt x="11825" y="49272"/>
                  </a:cubicBezTo>
                  <a:cubicBezTo>
                    <a:pt x="11187" y="52250"/>
                    <a:pt x="12098" y="54652"/>
                    <a:pt x="9606" y="57144"/>
                  </a:cubicBezTo>
                  <a:cubicBezTo>
                    <a:pt x="8907" y="57843"/>
                    <a:pt x="7995" y="58664"/>
                    <a:pt x="8208" y="59606"/>
                  </a:cubicBezTo>
                  <a:cubicBezTo>
                    <a:pt x="8299" y="59910"/>
                    <a:pt x="8512" y="60184"/>
                    <a:pt x="8573" y="60518"/>
                  </a:cubicBezTo>
                  <a:cubicBezTo>
                    <a:pt x="8755" y="61339"/>
                    <a:pt x="7995" y="62068"/>
                    <a:pt x="7417" y="62707"/>
                  </a:cubicBezTo>
                  <a:cubicBezTo>
                    <a:pt x="6870" y="63314"/>
                    <a:pt x="6445" y="64439"/>
                    <a:pt x="7114" y="64956"/>
                  </a:cubicBezTo>
                  <a:cubicBezTo>
                    <a:pt x="7279" y="65075"/>
                    <a:pt x="7456" y="65127"/>
                    <a:pt x="7636" y="65127"/>
                  </a:cubicBezTo>
                  <a:cubicBezTo>
                    <a:pt x="8281" y="65127"/>
                    <a:pt x="8979" y="64469"/>
                    <a:pt x="9454" y="63922"/>
                  </a:cubicBezTo>
                  <a:cubicBezTo>
                    <a:pt x="10731" y="62463"/>
                    <a:pt x="12433" y="61673"/>
                    <a:pt x="13861" y="60396"/>
                  </a:cubicBezTo>
                  <a:cubicBezTo>
                    <a:pt x="15168" y="59211"/>
                    <a:pt x="15716" y="58238"/>
                    <a:pt x="17509" y="57630"/>
                  </a:cubicBezTo>
                  <a:lnTo>
                    <a:pt x="17630" y="57600"/>
                  </a:lnTo>
                  <a:cubicBezTo>
                    <a:pt x="31521" y="39393"/>
                    <a:pt x="27600" y="13314"/>
                    <a:pt x="8968" y="31"/>
                  </a:cubicBezTo>
                  <a:lnTo>
                    <a:pt x="8907" y="0"/>
                  </a:ln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3" name="Google Shape;1183;p37"/>
            <p:cNvSpPr/>
            <p:nvPr/>
          </p:nvSpPr>
          <p:spPr>
            <a:xfrm>
              <a:off x="13313252" y="1798966"/>
              <a:ext cx="1057800" cy="1923300"/>
            </a:xfrm>
            <a:custGeom>
              <a:avLst/>
              <a:gdLst/>
              <a:ahLst/>
              <a:cxnLst/>
              <a:rect l="l" t="t" r="r" b="b"/>
              <a:pathLst>
                <a:path w="42312" h="76932" extrusionOk="0">
                  <a:moveTo>
                    <a:pt x="24986" y="1"/>
                  </a:moveTo>
                  <a:cubicBezTo>
                    <a:pt x="12858" y="4499"/>
                    <a:pt x="3557" y="14499"/>
                    <a:pt x="1" y="26962"/>
                  </a:cubicBezTo>
                  <a:cubicBezTo>
                    <a:pt x="669" y="28360"/>
                    <a:pt x="700" y="30123"/>
                    <a:pt x="821" y="31734"/>
                  </a:cubicBezTo>
                  <a:cubicBezTo>
                    <a:pt x="973" y="34165"/>
                    <a:pt x="1490" y="36536"/>
                    <a:pt x="2311" y="38846"/>
                  </a:cubicBezTo>
                  <a:cubicBezTo>
                    <a:pt x="2858" y="40397"/>
                    <a:pt x="3648" y="42007"/>
                    <a:pt x="5107" y="42828"/>
                  </a:cubicBezTo>
                  <a:cubicBezTo>
                    <a:pt x="5745" y="43132"/>
                    <a:pt x="6444" y="43375"/>
                    <a:pt x="7144" y="43588"/>
                  </a:cubicBezTo>
                  <a:cubicBezTo>
                    <a:pt x="9241" y="44287"/>
                    <a:pt x="11125" y="45594"/>
                    <a:pt x="12524" y="47327"/>
                  </a:cubicBezTo>
                  <a:cubicBezTo>
                    <a:pt x="12829" y="47687"/>
                    <a:pt x="13184" y="48098"/>
                    <a:pt x="13614" y="48098"/>
                  </a:cubicBezTo>
                  <a:cubicBezTo>
                    <a:pt x="13655" y="48098"/>
                    <a:pt x="13697" y="48095"/>
                    <a:pt x="13739" y="48087"/>
                  </a:cubicBezTo>
                  <a:cubicBezTo>
                    <a:pt x="13922" y="48026"/>
                    <a:pt x="14104" y="47965"/>
                    <a:pt x="14287" y="47874"/>
                  </a:cubicBezTo>
                  <a:cubicBezTo>
                    <a:pt x="14428" y="47810"/>
                    <a:pt x="14572" y="47781"/>
                    <a:pt x="14714" y="47781"/>
                  </a:cubicBezTo>
                  <a:cubicBezTo>
                    <a:pt x="15458" y="47781"/>
                    <a:pt x="16155" y="48572"/>
                    <a:pt x="16232" y="49363"/>
                  </a:cubicBezTo>
                  <a:cubicBezTo>
                    <a:pt x="16414" y="51065"/>
                    <a:pt x="15229" y="52129"/>
                    <a:pt x="15746" y="53923"/>
                  </a:cubicBezTo>
                  <a:cubicBezTo>
                    <a:pt x="16080" y="55047"/>
                    <a:pt x="16414" y="56233"/>
                    <a:pt x="17174" y="57175"/>
                  </a:cubicBezTo>
                  <a:cubicBezTo>
                    <a:pt x="17600" y="57661"/>
                    <a:pt x="18116" y="58087"/>
                    <a:pt x="18542" y="58603"/>
                  </a:cubicBezTo>
                  <a:cubicBezTo>
                    <a:pt x="19028" y="59211"/>
                    <a:pt x="19363" y="59941"/>
                    <a:pt x="19879" y="60549"/>
                  </a:cubicBezTo>
                  <a:cubicBezTo>
                    <a:pt x="21095" y="61947"/>
                    <a:pt x="23162" y="62373"/>
                    <a:pt x="24317" y="63832"/>
                  </a:cubicBezTo>
                  <a:cubicBezTo>
                    <a:pt x="24955" y="64622"/>
                    <a:pt x="25259" y="65686"/>
                    <a:pt x="25533" y="66689"/>
                  </a:cubicBezTo>
                  <a:cubicBezTo>
                    <a:pt x="26110" y="68816"/>
                    <a:pt x="26718" y="70944"/>
                    <a:pt x="27813" y="72859"/>
                  </a:cubicBezTo>
                  <a:cubicBezTo>
                    <a:pt x="28907" y="74744"/>
                    <a:pt x="30639" y="76385"/>
                    <a:pt x="32797" y="76932"/>
                  </a:cubicBezTo>
                  <a:cubicBezTo>
                    <a:pt x="33162" y="76324"/>
                    <a:pt x="32615" y="75534"/>
                    <a:pt x="32038" y="75078"/>
                  </a:cubicBezTo>
                  <a:cubicBezTo>
                    <a:pt x="31490" y="74622"/>
                    <a:pt x="30791" y="74136"/>
                    <a:pt x="30822" y="73406"/>
                  </a:cubicBezTo>
                  <a:cubicBezTo>
                    <a:pt x="30852" y="73072"/>
                    <a:pt x="30974" y="72737"/>
                    <a:pt x="31187" y="72464"/>
                  </a:cubicBezTo>
                  <a:cubicBezTo>
                    <a:pt x="31642" y="71734"/>
                    <a:pt x="32220" y="71126"/>
                    <a:pt x="32919" y="70579"/>
                  </a:cubicBezTo>
                  <a:cubicBezTo>
                    <a:pt x="33253" y="70367"/>
                    <a:pt x="33557" y="70093"/>
                    <a:pt x="33801" y="69759"/>
                  </a:cubicBezTo>
                  <a:cubicBezTo>
                    <a:pt x="34256" y="69090"/>
                    <a:pt x="34105" y="68178"/>
                    <a:pt x="34439" y="67449"/>
                  </a:cubicBezTo>
                  <a:cubicBezTo>
                    <a:pt x="34864" y="66567"/>
                    <a:pt x="36019" y="65625"/>
                    <a:pt x="35381" y="64865"/>
                  </a:cubicBezTo>
                  <a:lnTo>
                    <a:pt x="35381" y="64865"/>
                  </a:lnTo>
                  <a:cubicBezTo>
                    <a:pt x="35694" y="64994"/>
                    <a:pt x="36016" y="65055"/>
                    <a:pt x="36332" y="65055"/>
                  </a:cubicBezTo>
                  <a:cubicBezTo>
                    <a:pt x="37426" y="65055"/>
                    <a:pt x="38442" y="64325"/>
                    <a:pt x="38725" y="63193"/>
                  </a:cubicBezTo>
                  <a:cubicBezTo>
                    <a:pt x="38816" y="62616"/>
                    <a:pt x="38725" y="62038"/>
                    <a:pt x="38785" y="61461"/>
                  </a:cubicBezTo>
                  <a:cubicBezTo>
                    <a:pt x="39120" y="59363"/>
                    <a:pt x="42311" y="57752"/>
                    <a:pt x="40974" y="55625"/>
                  </a:cubicBezTo>
                  <a:cubicBezTo>
                    <a:pt x="40191" y="54362"/>
                    <a:pt x="37730" y="53792"/>
                    <a:pt x="36048" y="53792"/>
                  </a:cubicBezTo>
                  <a:cubicBezTo>
                    <a:pt x="35705" y="53792"/>
                    <a:pt x="35395" y="53815"/>
                    <a:pt x="35138" y="53862"/>
                  </a:cubicBezTo>
                  <a:cubicBezTo>
                    <a:pt x="34834" y="53923"/>
                    <a:pt x="34560" y="53953"/>
                    <a:pt x="34287" y="53953"/>
                  </a:cubicBezTo>
                  <a:cubicBezTo>
                    <a:pt x="33740" y="53831"/>
                    <a:pt x="33284" y="53527"/>
                    <a:pt x="32949" y="53102"/>
                  </a:cubicBezTo>
                  <a:cubicBezTo>
                    <a:pt x="32828" y="52980"/>
                    <a:pt x="32706" y="52859"/>
                    <a:pt x="32646" y="52707"/>
                  </a:cubicBezTo>
                  <a:cubicBezTo>
                    <a:pt x="32585" y="52494"/>
                    <a:pt x="32554" y="52251"/>
                    <a:pt x="32615" y="52038"/>
                  </a:cubicBezTo>
                  <a:cubicBezTo>
                    <a:pt x="32842" y="49694"/>
                    <a:pt x="32106" y="49299"/>
                    <a:pt x="31031" y="49299"/>
                  </a:cubicBezTo>
                  <a:cubicBezTo>
                    <a:pt x="30485" y="49299"/>
                    <a:pt x="29851" y="49401"/>
                    <a:pt x="29212" y="49401"/>
                  </a:cubicBezTo>
                  <a:cubicBezTo>
                    <a:pt x="28583" y="49401"/>
                    <a:pt x="27948" y="49301"/>
                    <a:pt x="27387" y="48907"/>
                  </a:cubicBezTo>
                  <a:cubicBezTo>
                    <a:pt x="27022" y="48634"/>
                    <a:pt x="26749" y="48178"/>
                    <a:pt x="26354" y="47904"/>
                  </a:cubicBezTo>
                  <a:cubicBezTo>
                    <a:pt x="25867" y="47600"/>
                    <a:pt x="25168" y="47600"/>
                    <a:pt x="24743" y="47205"/>
                  </a:cubicBezTo>
                  <a:cubicBezTo>
                    <a:pt x="24530" y="46992"/>
                    <a:pt x="24408" y="46719"/>
                    <a:pt x="24196" y="46536"/>
                  </a:cubicBezTo>
                  <a:cubicBezTo>
                    <a:pt x="23898" y="46239"/>
                    <a:pt x="23509" y="46140"/>
                    <a:pt x="23088" y="46140"/>
                  </a:cubicBezTo>
                  <a:cubicBezTo>
                    <a:pt x="22606" y="46140"/>
                    <a:pt x="22083" y="46271"/>
                    <a:pt x="21612" y="46384"/>
                  </a:cubicBezTo>
                  <a:cubicBezTo>
                    <a:pt x="21419" y="46431"/>
                    <a:pt x="21250" y="46451"/>
                    <a:pt x="21097" y="46451"/>
                  </a:cubicBezTo>
                  <a:cubicBezTo>
                    <a:pt x="20453" y="46451"/>
                    <a:pt x="20092" y="46100"/>
                    <a:pt x="19454" y="45929"/>
                  </a:cubicBezTo>
                  <a:cubicBezTo>
                    <a:pt x="19054" y="45789"/>
                    <a:pt x="18642" y="45715"/>
                    <a:pt x="18225" y="45715"/>
                  </a:cubicBezTo>
                  <a:cubicBezTo>
                    <a:pt x="18007" y="45715"/>
                    <a:pt x="17788" y="45735"/>
                    <a:pt x="17569" y="45777"/>
                  </a:cubicBezTo>
                  <a:cubicBezTo>
                    <a:pt x="17387" y="46506"/>
                    <a:pt x="16779" y="47053"/>
                    <a:pt x="16049" y="47144"/>
                  </a:cubicBezTo>
                  <a:cubicBezTo>
                    <a:pt x="15583" y="46577"/>
                    <a:pt x="14888" y="46266"/>
                    <a:pt x="14178" y="46266"/>
                  </a:cubicBezTo>
                  <a:cubicBezTo>
                    <a:pt x="13824" y="46266"/>
                    <a:pt x="13466" y="46344"/>
                    <a:pt x="13131" y="46506"/>
                  </a:cubicBezTo>
                  <a:cubicBezTo>
                    <a:pt x="12372" y="45746"/>
                    <a:pt x="12250" y="44561"/>
                    <a:pt x="12858" y="43649"/>
                  </a:cubicBezTo>
                  <a:cubicBezTo>
                    <a:pt x="12702" y="43463"/>
                    <a:pt x="12498" y="43399"/>
                    <a:pt x="12269" y="43399"/>
                  </a:cubicBezTo>
                  <a:cubicBezTo>
                    <a:pt x="11761" y="43399"/>
                    <a:pt x="11126" y="43713"/>
                    <a:pt x="10596" y="43713"/>
                  </a:cubicBezTo>
                  <a:cubicBezTo>
                    <a:pt x="10387" y="43713"/>
                    <a:pt x="10194" y="43664"/>
                    <a:pt x="10031" y="43527"/>
                  </a:cubicBezTo>
                  <a:cubicBezTo>
                    <a:pt x="8998" y="42676"/>
                    <a:pt x="11399" y="40640"/>
                    <a:pt x="10274" y="39880"/>
                  </a:cubicBezTo>
                  <a:cubicBezTo>
                    <a:pt x="10061" y="39552"/>
                    <a:pt x="9715" y="39383"/>
                    <a:pt x="9370" y="39383"/>
                  </a:cubicBezTo>
                  <a:cubicBezTo>
                    <a:pt x="9076" y="39383"/>
                    <a:pt x="8782" y="39506"/>
                    <a:pt x="8572" y="39758"/>
                  </a:cubicBezTo>
                  <a:cubicBezTo>
                    <a:pt x="8086" y="40275"/>
                    <a:pt x="8268" y="41126"/>
                    <a:pt x="8906" y="41430"/>
                  </a:cubicBezTo>
                  <a:lnTo>
                    <a:pt x="8268" y="41856"/>
                  </a:lnTo>
                  <a:cubicBezTo>
                    <a:pt x="7144" y="41004"/>
                    <a:pt x="5897" y="39880"/>
                    <a:pt x="6019" y="38482"/>
                  </a:cubicBezTo>
                  <a:cubicBezTo>
                    <a:pt x="6080" y="37722"/>
                    <a:pt x="6536" y="37023"/>
                    <a:pt x="6444" y="36293"/>
                  </a:cubicBezTo>
                  <a:cubicBezTo>
                    <a:pt x="6323" y="35989"/>
                    <a:pt x="6323" y="35655"/>
                    <a:pt x="6353" y="35320"/>
                  </a:cubicBezTo>
                  <a:cubicBezTo>
                    <a:pt x="6505" y="35047"/>
                    <a:pt x="6748" y="34834"/>
                    <a:pt x="7083" y="34743"/>
                  </a:cubicBezTo>
                  <a:cubicBezTo>
                    <a:pt x="7903" y="34287"/>
                    <a:pt x="8785" y="34013"/>
                    <a:pt x="9727" y="33922"/>
                  </a:cubicBezTo>
                  <a:cubicBezTo>
                    <a:pt x="9773" y="33920"/>
                    <a:pt x="9819" y="33919"/>
                    <a:pt x="9864" y="33919"/>
                  </a:cubicBezTo>
                  <a:cubicBezTo>
                    <a:pt x="11679" y="33919"/>
                    <a:pt x="12431" y="35684"/>
                    <a:pt x="13587" y="36871"/>
                  </a:cubicBezTo>
                  <a:cubicBezTo>
                    <a:pt x="14074" y="36688"/>
                    <a:pt x="14165" y="35989"/>
                    <a:pt x="13983" y="35503"/>
                  </a:cubicBezTo>
                  <a:cubicBezTo>
                    <a:pt x="13831" y="34986"/>
                    <a:pt x="13496" y="34530"/>
                    <a:pt x="13466" y="34013"/>
                  </a:cubicBezTo>
                  <a:cubicBezTo>
                    <a:pt x="13375" y="33284"/>
                    <a:pt x="13831" y="32676"/>
                    <a:pt x="14256" y="32099"/>
                  </a:cubicBezTo>
                  <a:lnTo>
                    <a:pt x="17478" y="27782"/>
                  </a:lnTo>
                  <a:cubicBezTo>
                    <a:pt x="18420" y="26567"/>
                    <a:pt x="19363" y="25320"/>
                    <a:pt x="20609" y="24408"/>
                  </a:cubicBezTo>
                  <a:cubicBezTo>
                    <a:pt x="20943" y="24135"/>
                    <a:pt x="21308" y="23953"/>
                    <a:pt x="21733" y="23831"/>
                  </a:cubicBezTo>
                  <a:cubicBezTo>
                    <a:pt x="22706" y="23618"/>
                    <a:pt x="24074" y="24013"/>
                    <a:pt x="24499" y="23071"/>
                  </a:cubicBezTo>
                  <a:cubicBezTo>
                    <a:pt x="23831" y="22342"/>
                    <a:pt x="23831" y="21217"/>
                    <a:pt x="24499" y="20487"/>
                  </a:cubicBezTo>
                  <a:cubicBezTo>
                    <a:pt x="24349" y="20465"/>
                    <a:pt x="24198" y="20453"/>
                    <a:pt x="24048" y="20453"/>
                  </a:cubicBezTo>
                  <a:cubicBezTo>
                    <a:pt x="23195" y="20453"/>
                    <a:pt x="22363" y="20814"/>
                    <a:pt x="21794" y="21460"/>
                  </a:cubicBezTo>
                  <a:cubicBezTo>
                    <a:pt x="21429" y="20518"/>
                    <a:pt x="22737" y="19849"/>
                    <a:pt x="23679" y="19697"/>
                  </a:cubicBezTo>
                  <a:lnTo>
                    <a:pt x="29150" y="18724"/>
                  </a:lnTo>
                  <a:cubicBezTo>
                    <a:pt x="29363" y="17995"/>
                    <a:pt x="28177" y="17813"/>
                    <a:pt x="27630" y="17296"/>
                  </a:cubicBezTo>
                  <a:cubicBezTo>
                    <a:pt x="27113" y="16779"/>
                    <a:pt x="27265" y="15898"/>
                    <a:pt x="27326" y="15138"/>
                  </a:cubicBezTo>
                  <a:cubicBezTo>
                    <a:pt x="27417" y="14408"/>
                    <a:pt x="27144" y="13405"/>
                    <a:pt x="26384" y="13375"/>
                  </a:cubicBezTo>
                  <a:cubicBezTo>
                    <a:pt x="26080" y="13436"/>
                    <a:pt x="25806" y="13466"/>
                    <a:pt x="25503" y="13557"/>
                  </a:cubicBezTo>
                  <a:cubicBezTo>
                    <a:pt x="25480" y="13559"/>
                    <a:pt x="25457" y="13559"/>
                    <a:pt x="25435" y="13559"/>
                  </a:cubicBezTo>
                  <a:cubicBezTo>
                    <a:pt x="24065" y="13559"/>
                    <a:pt x="23789" y="10879"/>
                    <a:pt x="22459" y="10879"/>
                  </a:cubicBezTo>
                  <a:cubicBezTo>
                    <a:pt x="22430" y="10879"/>
                    <a:pt x="22401" y="10880"/>
                    <a:pt x="22372" y="10882"/>
                  </a:cubicBezTo>
                  <a:cubicBezTo>
                    <a:pt x="21095" y="11004"/>
                    <a:pt x="21338" y="13101"/>
                    <a:pt x="20396" y="13983"/>
                  </a:cubicBezTo>
                  <a:cubicBezTo>
                    <a:pt x="19940" y="14408"/>
                    <a:pt x="19211" y="14530"/>
                    <a:pt x="18876" y="15077"/>
                  </a:cubicBezTo>
                  <a:cubicBezTo>
                    <a:pt x="18755" y="15411"/>
                    <a:pt x="18694" y="15776"/>
                    <a:pt x="18663" y="16110"/>
                  </a:cubicBezTo>
                  <a:cubicBezTo>
                    <a:pt x="18445" y="17255"/>
                    <a:pt x="17421" y="18058"/>
                    <a:pt x="16291" y="18058"/>
                  </a:cubicBezTo>
                  <a:cubicBezTo>
                    <a:pt x="16161" y="18058"/>
                    <a:pt x="16029" y="18047"/>
                    <a:pt x="15897" y="18025"/>
                  </a:cubicBezTo>
                  <a:lnTo>
                    <a:pt x="16414" y="15685"/>
                  </a:lnTo>
                  <a:cubicBezTo>
                    <a:pt x="15624" y="15685"/>
                    <a:pt x="14742" y="15685"/>
                    <a:pt x="14074" y="15259"/>
                  </a:cubicBezTo>
                  <a:cubicBezTo>
                    <a:pt x="13375" y="14834"/>
                    <a:pt x="13010" y="13800"/>
                    <a:pt x="13527" y="13192"/>
                  </a:cubicBezTo>
                  <a:cubicBezTo>
                    <a:pt x="14165" y="12463"/>
                    <a:pt x="15624" y="12706"/>
                    <a:pt x="15958" y="11794"/>
                  </a:cubicBezTo>
                  <a:cubicBezTo>
                    <a:pt x="16110" y="11430"/>
                    <a:pt x="15958" y="11004"/>
                    <a:pt x="15989" y="10609"/>
                  </a:cubicBezTo>
                  <a:cubicBezTo>
                    <a:pt x="16118" y="9243"/>
                    <a:pt x="17820" y="8773"/>
                    <a:pt x="19095" y="8773"/>
                  </a:cubicBezTo>
                  <a:cubicBezTo>
                    <a:pt x="19323" y="8773"/>
                    <a:pt x="19538" y="8788"/>
                    <a:pt x="19727" y="8816"/>
                  </a:cubicBezTo>
                  <a:cubicBezTo>
                    <a:pt x="20285" y="8912"/>
                    <a:pt x="20866" y="9044"/>
                    <a:pt x="21426" y="9044"/>
                  </a:cubicBezTo>
                  <a:cubicBezTo>
                    <a:pt x="21752" y="9044"/>
                    <a:pt x="22070" y="8999"/>
                    <a:pt x="22372" y="8876"/>
                  </a:cubicBezTo>
                  <a:cubicBezTo>
                    <a:pt x="23192" y="8542"/>
                    <a:pt x="23740" y="7357"/>
                    <a:pt x="23101" y="6718"/>
                  </a:cubicBezTo>
                  <a:cubicBezTo>
                    <a:pt x="23259" y="6519"/>
                    <a:pt x="23500" y="6471"/>
                    <a:pt x="23766" y="6471"/>
                  </a:cubicBezTo>
                  <a:cubicBezTo>
                    <a:pt x="24003" y="6471"/>
                    <a:pt x="24260" y="6509"/>
                    <a:pt x="24494" y="6509"/>
                  </a:cubicBezTo>
                  <a:cubicBezTo>
                    <a:pt x="24756" y="6509"/>
                    <a:pt x="24991" y="6462"/>
                    <a:pt x="25138" y="6262"/>
                  </a:cubicBezTo>
                  <a:cubicBezTo>
                    <a:pt x="25563" y="5654"/>
                    <a:pt x="24469" y="5016"/>
                    <a:pt x="24256" y="4287"/>
                  </a:cubicBezTo>
                  <a:cubicBezTo>
                    <a:pt x="24074" y="3679"/>
                    <a:pt x="24560" y="3101"/>
                    <a:pt x="24864" y="2524"/>
                  </a:cubicBezTo>
                  <a:cubicBezTo>
                    <a:pt x="25229" y="1733"/>
                    <a:pt x="25290" y="852"/>
                    <a:pt x="24986" y="1"/>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4" name="Google Shape;1184;p37"/>
            <p:cNvSpPr/>
            <p:nvPr/>
          </p:nvSpPr>
          <p:spPr>
            <a:xfrm>
              <a:off x="13960425" y="1719050"/>
              <a:ext cx="748525" cy="391700"/>
            </a:xfrm>
            <a:custGeom>
              <a:avLst/>
              <a:gdLst/>
              <a:ahLst/>
              <a:cxnLst/>
              <a:rect l="l" t="t" r="r" b="b"/>
              <a:pathLst>
                <a:path w="29941" h="15668" extrusionOk="0">
                  <a:moveTo>
                    <a:pt x="13953" y="0"/>
                  </a:moveTo>
                  <a:cubicBezTo>
                    <a:pt x="9180" y="0"/>
                    <a:pt x="4469" y="851"/>
                    <a:pt x="1" y="2493"/>
                  </a:cubicBezTo>
                  <a:cubicBezTo>
                    <a:pt x="1" y="2949"/>
                    <a:pt x="244" y="3405"/>
                    <a:pt x="609" y="3709"/>
                  </a:cubicBezTo>
                  <a:cubicBezTo>
                    <a:pt x="1019" y="3982"/>
                    <a:pt x="1498" y="4081"/>
                    <a:pt x="1996" y="4081"/>
                  </a:cubicBezTo>
                  <a:cubicBezTo>
                    <a:pt x="2493" y="4081"/>
                    <a:pt x="3010" y="3982"/>
                    <a:pt x="3496" y="3861"/>
                  </a:cubicBezTo>
                  <a:cubicBezTo>
                    <a:pt x="4161" y="3694"/>
                    <a:pt x="4840" y="3500"/>
                    <a:pt x="5503" y="3500"/>
                  </a:cubicBezTo>
                  <a:cubicBezTo>
                    <a:pt x="5811" y="3500"/>
                    <a:pt x="6116" y="3542"/>
                    <a:pt x="6414" y="3648"/>
                  </a:cubicBezTo>
                  <a:cubicBezTo>
                    <a:pt x="7661" y="4104"/>
                    <a:pt x="8238" y="5502"/>
                    <a:pt x="8694" y="6748"/>
                  </a:cubicBezTo>
                  <a:cubicBezTo>
                    <a:pt x="8755" y="6931"/>
                    <a:pt x="8785" y="7113"/>
                    <a:pt x="8755" y="7326"/>
                  </a:cubicBezTo>
                  <a:cubicBezTo>
                    <a:pt x="8694" y="7569"/>
                    <a:pt x="8451" y="7751"/>
                    <a:pt x="8299" y="7964"/>
                  </a:cubicBezTo>
                  <a:cubicBezTo>
                    <a:pt x="7934" y="8542"/>
                    <a:pt x="8238" y="9301"/>
                    <a:pt x="8907" y="9484"/>
                  </a:cubicBezTo>
                  <a:cubicBezTo>
                    <a:pt x="8025" y="10001"/>
                    <a:pt x="8208" y="11277"/>
                    <a:pt x="8512" y="12250"/>
                  </a:cubicBezTo>
                  <a:cubicBezTo>
                    <a:pt x="8816" y="13222"/>
                    <a:pt x="9120" y="14225"/>
                    <a:pt x="9819" y="14925"/>
                  </a:cubicBezTo>
                  <a:cubicBezTo>
                    <a:pt x="10254" y="15378"/>
                    <a:pt x="10900" y="15668"/>
                    <a:pt x="11517" y="15668"/>
                  </a:cubicBezTo>
                  <a:cubicBezTo>
                    <a:pt x="11892" y="15668"/>
                    <a:pt x="12256" y="15561"/>
                    <a:pt x="12554" y="15320"/>
                  </a:cubicBezTo>
                  <a:cubicBezTo>
                    <a:pt x="13162" y="14803"/>
                    <a:pt x="13314" y="13952"/>
                    <a:pt x="13497" y="13192"/>
                  </a:cubicBezTo>
                  <a:cubicBezTo>
                    <a:pt x="13679" y="12402"/>
                    <a:pt x="14196" y="11551"/>
                    <a:pt x="14986" y="11520"/>
                  </a:cubicBezTo>
                  <a:cubicBezTo>
                    <a:pt x="15018" y="11518"/>
                    <a:pt x="15049" y="11517"/>
                    <a:pt x="15080" y="11517"/>
                  </a:cubicBezTo>
                  <a:cubicBezTo>
                    <a:pt x="15321" y="11517"/>
                    <a:pt x="15552" y="11582"/>
                    <a:pt x="15780" y="11582"/>
                  </a:cubicBezTo>
                  <a:cubicBezTo>
                    <a:pt x="15891" y="11582"/>
                    <a:pt x="16001" y="11566"/>
                    <a:pt x="16111" y="11520"/>
                  </a:cubicBezTo>
                  <a:cubicBezTo>
                    <a:pt x="16536" y="11338"/>
                    <a:pt x="16658" y="10821"/>
                    <a:pt x="16931" y="10456"/>
                  </a:cubicBezTo>
                  <a:cubicBezTo>
                    <a:pt x="17418" y="9818"/>
                    <a:pt x="18269" y="9727"/>
                    <a:pt x="19029" y="9545"/>
                  </a:cubicBezTo>
                  <a:cubicBezTo>
                    <a:pt x="19789" y="9362"/>
                    <a:pt x="20609" y="8845"/>
                    <a:pt x="20609" y="8086"/>
                  </a:cubicBezTo>
                  <a:cubicBezTo>
                    <a:pt x="20609" y="7569"/>
                    <a:pt x="20275" y="6870"/>
                    <a:pt x="20761" y="6687"/>
                  </a:cubicBezTo>
                  <a:cubicBezTo>
                    <a:pt x="20807" y="6672"/>
                    <a:pt x="20851" y="6665"/>
                    <a:pt x="20894" y="6665"/>
                  </a:cubicBezTo>
                  <a:cubicBezTo>
                    <a:pt x="21274" y="6665"/>
                    <a:pt x="21534" y="7222"/>
                    <a:pt x="21916" y="7386"/>
                  </a:cubicBezTo>
                  <a:cubicBezTo>
                    <a:pt x="22002" y="7422"/>
                    <a:pt x="22083" y="7438"/>
                    <a:pt x="22161" y="7438"/>
                  </a:cubicBezTo>
                  <a:cubicBezTo>
                    <a:pt x="22747" y="7438"/>
                    <a:pt x="23105" y="6504"/>
                    <a:pt x="23132" y="5806"/>
                  </a:cubicBezTo>
                  <a:cubicBezTo>
                    <a:pt x="23558" y="6262"/>
                    <a:pt x="24105" y="6627"/>
                    <a:pt x="24743" y="6809"/>
                  </a:cubicBezTo>
                  <a:cubicBezTo>
                    <a:pt x="24826" y="6826"/>
                    <a:pt x="24912" y="6834"/>
                    <a:pt x="25000" y="6834"/>
                  </a:cubicBezTo>
                  <a:cubicBezTo>
                    <a:pt x="25554" y="6834"/>
                    <a:pt x="26158" y="6509"/>
                    <a:pt x="26263" y="5958"/>
                  </a:cubicBezTo>
                  <a:cubicBezTo>
                    <a:pt x="26324" y="5593"/>
                    <a:pt x="26141" y="5198"/>
                    <a:pt x="26293" y="4864"/>
                  </a:cubicBezTo>
                  <a:cubicBezTo>
                    <a:pt x="26435" y="4510"/>
                    <a:pt x="26850" y="4376"/>
                    <a:pt x="27256" y="4376"/>
                  </a:cubicBezTo>
                  <a:cubicBezTo>
                    <a:pt x="27374" y="4376"/>
                    <a:pt x="27491" y="4387"/>
                    <a:pt x="27600" y="4408"/>
                  </a:cubicBezTo>
                  <a:cubicBezTo>
                    <a:pt x="27967" y="4499"/>
                    <a:pt x="28351" y="4643"/>
                    <a:pt x="28726" y="4643"/>
                  </a:cubicBezTo>
                  <a:cubicBezTo>
                    <a:pt x="28848" y="4643"/>
                    <a:pt x="28970" y="4628"/>
                    <a:pt x="29090" y="4590"/>
                  </a:cubicBezTo>
                  <a:cubicBezTo>
                    <a:pt x="29606" y="4377"/>
                    <a:pt x="29941" y="3861"/>
                    <a:pt x="29910" y="3283"/>
                  </a:cubicBezTo>
                  <a:cubicBezTo>
                    <a:pt x="24865" y="1125"/>
                    <a:pt x="19454" y="0"/>
                    <a:pt x="13953" y="0"/>
                  </a:cubicBezTo>
                  <a:close/>
                </a:path>
              </a:pathLst>
            </a:custGeom>
            <a:solidFill>
              <a:schemeClr val="dk2"/>
            </a:solidFill>
            <a:ln>
              <a:noFill/>
            </a:ln>
          </p:spPr>
          <p:txBody>
            <a:bodyPr spcFirstLastPara="1" wrap="square" lIns="91425" tIns="91425" rIns="91425" bIns="91425" anchor="ctr" anchorCtr="0">
              <a:noAutofit/>
            </a:bodyPr>
            <a:lstStyle/>
            <a:p>
              <a:pPr defTabSz="914378">
                <a:defRPr/>
              </a:pPr>
              <a:endParaRPr>
                <a:ea typeface="+mn-ea"/>
              </a:endParaRPr>
            </a:p>
          </p:txBody>
        </p:sp>
        <p:sp>
          <p:nvSpPr>
            <p:cNvPr id="1185" name="Google Shape;1185;p37"/>
            <p:cNvSpPr/>
            <p:nvPr/>
          </p:nvSpPr>
          <p:spPr>
            <a:xfrm>
              <a:off x="13349612" y="1886116"/>
              <a:ext cx="804000" cy="637250"/>
            </a:xfrm>
            <a:custGeom>
              <a:avLst/>
              <a:gdLst/>
              <a:ahLst/>
              <a:cxnLst/>
              <a:rect l="l" t="t" r="r" b="b"/>
              <a:pathLst>
                <a:path w="32160" h="25490" extrusionOk="0">
                  <a:moveTo>
                    <a:pt x="21511" y="1"/>
                  </a:moveTo>
                  <a:cubicBezTo>
                    <a:pt x="19503" y="1"/>
                    <a:pt x="17464" y="352"/>
                    <a:pt x="15563" y="892"/>
                  </a:cubicBezTo>
                  <a:cubicBezTo>
                    <a:pt x="8299" y="2928"/>
                    <a:pt x="1824" y="9038"/>
                    <a:pt x="487" y="16637"/>
                  </a:cubicBezTo>
                  <a:cubicBezTo>
                    <a:pt x="122" y="18734"/>
                    <a:pt x="1" y="20983"/>
                    <a:pt x="973" y="22898"/>
                  </a:cubicBezTo>
                  <a:cubicBezTo>
                    <a:pt x="1733" y="24370"/>
                    <a:pt x="3345" y="25489"/>
                    <a:pt x="4942" y="25489"/>
                  </a:cubicBezTo>
                  <a:cubicBezTo>
                    <a:pt x="5389" y="25489"/>
                    <a:pt x="5836" y="25401"/>
                    <a:pt x="6262" y="25208"/>
                  </a:cubicBezTo>
                  <a:cubicBezTo>
                    <a:pt x="7356" y="24752"/>
                    <a:pt x="8086" y="23719"/>
                    <a:pt x="8755" y="22746"/>
                  </a:cubicBezTo>
                  <a:cubicBezTo>
                    <a:pt x="10791" y="19798"/>
                    <a:pt x="13162" y="16424"/>
                    <a:pt x="16718" y="15269"/>
                  </a:cubicBezTo>
                  <a:cubicBezTo>
                    <a:pt x="20396" y="14114"/>
                    <a:pt x="24469" y="14691"/>
                    <a:pt x="28025" y="13020"/>
                  </a:cubicBezTo>
                  <a:cubicBezTo>
                    <a:pt x="29484" y="12351"/>
                    <a:pt x="30640" y="11135"/>
                    <a:pt x="31217" y="9646"/>
                  </a:cubicBezTo>
                  <a:cubicBezTo>
                    <a:pt x="32159" y="7275"/>
                    <a:pt x="31521" y="4570"/>
                    <a:pt x="29667" y="2837"/>
                  </a:cubicBezTo>
                  <a:cubicBezTo>
                    <a:pt x="27382" y="770"/>
                    <a:pt x="24480" y="1"/>
                    <a:pt x="21511" y="1"/>
                  </a:cubicBezTo>
                  <a:close/>
                </a:path>
              </a:pathLst>
            </a:custGeom>
            <a:solidFill>
              <a:srgbClr val="FFFFFF">
                <a:alpha val="31840"/>
              </a:srgbClr>
            </a:solidFill>
            <a:ln>
              <a:noFill/>
            </a:ln>
          </p:spPr>
          <p:txBody>
            <a:bodyPr spcFirstLastPara="1" wrap="square" lIns="91425" tIns="91425" rIns="91425" bIns="91425" anchor="ctr" anchorCtr="0">
              <a:noAutofit/>
            </a:bodyPr>
            <a:lstStyle/>
            <a:p>
              <a:pPr defTabSz="914378">
                <a:defRPr/>
              </a:pPr>
              <a:endParaRPr>
                <a:ea typeface="+mn-ea"/>
              </a:endParaRPr>
            </a:p>
          </p:txBody>
        </p:sp>
      </p:grpSp>
      <p:pic>
        <p:nvPicPr>
          <p:cNvPr id="106" name="Picture 105">
            <a:extLst>
              <a:ext uri="{FF2B5EF4-FFF2-40B4-BE49-F238E27FC236}">
                <a16:creationId xmlns:a16="http://schemas.microsoft.com/office/drawing/2014/main" id="{73220D2E-D677-CF0E-4EE5-1A51B7717159}"/>
              </a:ext>
            </a:extLst>
          </p:cNvPr>
          <p:cNvPicPr>
            <a:picLocks noChangeAspect="1"/>
          </p:cNvPicPr>
          <p:nvPr/>
        </p:nvPicPr>
        <p:blipFill>
          <a:blip r:embed="rId3"/>
          <a:stretch>
            <a:fillRect/>
          </a:stretch>
        </p:blipFill>
        <p:spPr>
          <a:xfrm>
            <a:off x="-21153" y="-20042"/>
            <a:ext cx="2060263" cy="3185069"/>
          </a:xfrm>
          <a:prstGeom prst="rect">
            <a:avLst/>
          </a:prstGeom>
        </p:spPr>
      </p:pic>
    </p:spTree>
    <p:extLst>
      <p:ext uri="{BB962C8B-B14F-4D97-AF65-F5344CB8AC3E}">
        <p14:creationId xmlns:p14="http://schemas.microsoft.com/office/powerpoint/2010/main" val="37634441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1103" name="Google Shape;1103;p36"/>
          <p:cNvSpPr txBox="1">
            <a:spLocks noGrp="1"/>
          </p:cNvSpPr>
          <p:nvPr>
            <p:ph type="title"/>
          </p:nvPr>
        </p:nvSpPr>
        <p:spPr>
          <a:xfrm>
            <a:off x="-2" y="1442118"/>
            <a:ext cx="4260716" cy="1360008"/>
          </a:xfrm>
          <a:prstGeom prst="rect">
            <a:avLst/>
          </a:prstGeom>
        </p:spPr>
        <p:txBody>
          <a:bodyPr spcFirstLastPara="1" wrap="square" lIns="91425" tIns="91425" rIns="91425" bIns="91425" anchor="ctr" anchorCtr="0">
            <a:noAutofit/>
          </a:bodyPr>
          <a:lstStyle/>
          <a:p>
            <a:pPr algn="ctr"/>
            <a:r>
              <a:rPr lang="en-US" dirty="0">
                <a:solidFill>
                  <a:srgbClr val="00B050"/>
                </a:solidFill>
                <a:latin typeface="#9Slide03 AmpleSoft" panose="02000000000000000000" pitchFamily="2" charset="0"/>
              </a:rPr>
              <a:t>2</a:t>
            </a:r>
            <a:r>
              <a:rPr lang="en-US">
                <a:solidFill>
                  <a:srgbClr val="00B050"/>
                </a:solidFill>
                <a:latin typeface="#9Slide03 AmpleSoft" panose="02000000000000000000" pitchFamily="2" charset="0"/>
              </a:rPr>
              <a:t>. Sơ lược vùng đất Nam Bộ từ đầu thế kỉ X đến đầu thế kỉ XVI</a:t>
            </a:r>
            <a:endParaRPr lang="en-US" dirty="0">
              <a:solidFill>
                <a:srgbClr val="00B050"/>
              </a:solidFill>
              <a:latin typeface="#9Slide03 AmpleSoft" panose="02000000000000000000" pitchFamily="2" charset="0"/>
            </a:endParaRPr>
          </a:p>
        </p:txBody>
      </p:sp>
      <p:sp>
        <p:nvSpPr>
          <p:cNvPr id="1109" name="Google Shape;1109;p36"/>
          <p:cNvSpPr/>
          <p:nvPr/>
        </p:nvSpPr>
        <p:spPr>
          <a:xfrm>
            <a:off x="8349079" y="1400096"/>
            <a:ext cx="755906" cy="304866"/>
          </a:xfrm>
          <a:custGeom>
            <a:avLst/>
            <a:gdLst/>
            <a:ahLst/>
            <a:cxnLst/>
            <a:rect l="l" t="t" r="r" b="b"/>
            <a:pathLst>
              <a:path w="27661" h="11156" extrusionOk="0">
                <a:moveTo>
                  <a:pt x="15411" y="0"/>
                </a:moveTo>
                <a:cubicBezTo>
                  <a:pt x="14256" y="0"/>
                  <a:pt x="13192" y="790"/>
                  <a:pt x="12463" y="2037"/>
                </a:cubicBezTo>
                <a:cubicBezTo>
                  <a:pt x="11916" y="1763"/>
                  <a:pt x="11308" y="1641"/>
                  <a:pt x="10730" y="1611"/>
                </a:cubicBezTo>
                <a:cubicBezTo>
                  <a:pt x="8663" y="1611"/>
                  <a:pt x="6900" y="3313"/>
                  <a:pt x="6171" y="5684"/>
                </a:cubicBezTo>
                <a:cubicBezTo>
                  <a:pt x="5654" y="5471"/>
                  <a:pt x="5107" y="5350"/>
                  <a:pt x="4560" y="5350"/>
                </a:cubicBezTo>
                <a:cubicBezTo>
                  <a:pt x="3375" y="5380"/>
                  <a:pt x="2219" y="5897"/>
                  <a:pt x="1429" y="6839"/>
                </a:cubicBezTo>
                <a:cubicBezTo>
                  <a:pt x="1" y="8420"/>
                  <a:pt x="1064" y="11155"/>
                  <a:pt x="3101" y="11155"/>
                </a:cubicBezTo>
                <a:lnTo>
                  <a:pt x="24408" y="11155"/>
                </a:lnTo>
                <a:cubicBezTo>
                  <a:pt x="27144" y="11155"/>
                  <a:pt x="27661" y="6809"/>
                  <a:pt x="25016" y="6140"/>
                </a:cubicBezTo>
                <a:cubicBezTo>
                  <a:pt x="24834" y="6110"/>
                  <a:pt x="24652" y="6079"/>
                  <a:pt x="24469" y="6049"/>
                </a:cubicBezTo>
                <a:cubicBezTo>
                  <a:pt x="23952" y="3374"/>
                  <a:pt x="22402" y="1398"/>
                  <a:pt x="20548" y="1398"/>
                </a:cubicBezTo>
                <a:cubicBezTo>
                  <a:pt x="19788" y="1398"/>
                  <a:pt x="19059" y="1733"/>
                  <a:pt x="18512" y="2280"/>
                </a:cubicBezTo>
                <a:cubicBezTo>
                  <a:pt x="17752" y="882"/>
                  <a:pt x="16657" y="0"/>
                  <a:pt x="1541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0" name="Google Shape;1110;p36"/>
          <p:cNvSpPr/>
          <p:nvPr/>
        </p:nvSpPr>
        <p:spPr>
          <a:xfrm>
            <a:off x="4328127" y="247257"/>
            <a:ext cx="830002" cy="304885"/>
          </a:xfrm>
          <a:custGeom>
            <a:avLst/>
            <a:gdLst/>
            <a:ahLst/>
            <a:cxnLst/>
            <a:rect l="l" t="t" r="r" b="b"/>
            <a:pathLst>
              <a:path w="34013" h="12494" extrusionOk="0">
                <a:moveTo>
                  <a:pt x="18967" y="1"/>
                </a:moveTo>
                <a:cubicBezTo>
                  <a:pt x="17508" y="1"/>
                  <a:pt x="16232" y="882"/>
                  <a:pt x="15320" y="2281"/>
                </a:cubicBezTo>
                <a:cubicBezTo>
                  <a:pt x="14651" y="1977"/>
                  <a:pt x="13921" y="1825"/>
                  <a:pt x="13162" y="1825"/>
                </a:cubicBezTo>
                <a:cubicBezTo>
                  <a:pt x="10639" y="1825"/>
                  <a:pt x="8450" y="3709"/>
                  <a:pt x="7569" y="6384"/>
                </a:cubicBezTo>
                <a:cubicBezTo>
                  <a:pt x="6961" y="6110"/>
                  <a:pt x="6292" y="5989"/>
                  <a:pt x="5623" y="5989"/>
                </a:cubicBezTo>
                <a:cubicBezTo>
                  <a:pt x="4164" y="6019"/>
                  <a:pt x="2766" y="6627"/>
                  <a:pt x="1763" y="7661"/>
                </a:cubicBezTo>
                <a:cubicBezTo>
                  <a:pt x="0" y="9484"/>
                  <a:pt x="1277" y="12494"/>
                  <a:pt x="3800" y="12494"/>
                </a:cubicBezTo>
                <a:lnTo>
                  <a:pt x="30062" y="12494"/>
                </a:lnTo>
                <a:cubicBezTo>
                  <a:pt x="33375" y="12494"/>
                  <a:pt x="34013" y="7630"/>
                  <a:pt x="30761" y="6901"/>
                </a:cubicBezTo>
                <a:cubicBezTo>
                  <a:pt x="30548" y="6840"/>
                  <a:pt x="30305" y="6810"/>
                  <a:pt x="30092" y="6779"/>
                </a:cubicBezTo>
                <a:cubicBezTo>
                  <a:pt x="29484" y="3740"/>
                  <a:pt x="27569" y="1551"/>
                  <a:pt x="25289" y="1551"/>
                </a:cubicBezTo>
                <a:cubicBezTo>
                  <a:pt x="24347" y="1582"/>
                  <a:pt x="23435" y="1916"/>
                  <a:pt x="22767" y="2554"/>
                </a:cubicBezTo>
                <a:cubicBezTo>
                  <a:pt x="21824" y="974"/>
                  <a:pt x="20487" y="1"/>
                  <a:pt x="1896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2482;p54">
            <a:extLst>
              <a:ext uri="{FF2B5EF4-FFF2-40B4-BE49-F238E27FC236}">
                <a16:creationId xmlns:a16="http://schemas.microsoft.com/office/drawing/2014/main" id="{32346E04-B2ED-4806-BA87-B63051E2F150}"/>
              </a:ext>
            </a:extLst>
          </p:cNvPr>
          <p:cNvSpPr/>
          <p:nvPr/>
        </p:nvSpPr>
        <p:spPr>
          <a:xfrm rot="17847582">
            <a:off x="1601314" y="4092170"/>
            <a:ext cx="1976690" cy="1188593"/>
          </a:xfrm>
          <a:custGeom>
            <a:avLst/>
            <a:gdLst/>
            <a:ahLst/>
            <a:cxnLst/>
            <a:rect l="l" t="t" r="r" b="b"/>
            <a:pathLst>
              <a:path w="43700" h="26277" extrusionOk="0">
                <a:moveTo>
                  <a:pt x="19535" y="18890"/>
                </a:moveTo>
                <a:cubicBezTo>
                  <a:pt x="19533" y="18890"/>
                  <a:pt x="19531" y="18891"/>
                  <a:pt x="19528" y="18891"/>
                </a:cubicBezTo>
                <a:lnTo>
                  <a:pt x="19528" y="18891"/>
                </a:lnTo>
                <a:cubicBezTo>
                  <a:pt x="19528" y="18891"/>
                  <a:pt x="19529" y="18892"/>
                  <a:pt x="19529" y="18892"/>
                </a:cubicBezTo>
                <a:cubicBezTo>
                  <a:pt x="19531" y="18892"/>
                  <a:pt x="19533" y="18891"/>
                  <a:pt x="19535" y="18890"/>
                </a:cubicBezTo>
                <a:close/>
                <a:moveTo>
                  <a:pt x="26769" y="22294"/>
                </a:moveTo>
                <a:cubicBezTo>
                  <a:pt x="26768" y="22294"/>
                  <a:pt x="26766" y="22294"/>
                  <a:pt x="26765" y="22294"/>
                </a:cubicBezTo>
                <a:cubicBezTo>
                  <a:pt x="26765" y="22294"/>
                  <a:pt x="26765" y="22294"/>
                  <a:pt x="26764" y="22294"/>
                </a:cubicBezTo>
                <a:lnTo>
                  <a:pt x="26764" y="22294"/>
                </a:lnTo>
                <a:cubicBezTo>
                  <a:pt x="26765" y="22295"/>
                  <a:pt x="26766" y="22295"/>
                  <a:pt x="26766" y="22295"/>
                </a:cubicBezTo>
                <a:cubicBezTo>
                  <a:pt x="26767" y="22295"/>
                  <a:pt x="26768" y="22294"/>
                  <a:pt x="26769" y="22294"/>
                </a:cubicBezTo>
                <a:close/>
                <a:moveTo>
                  <a:pt x="13017" y="1"/>
                </a:moveTo>
                <a:cubicBezTo>
                  <a:pt x="11472" y="1"/>
                  <a:pt x="9607" y="308"/>
                  <a:pt x="7954" y="1382"/>
                </a:cubicBezTo>
                <a:cubicBezTo>
                  <a:pt x="6161" y="2537"/>
                  <a:pt x="4428" y="3844"/>
                  <a:pt x="2817" y="5272"/>
                </a:cubicBezTo>
                <a:lnTo>
                  <a:pt x="2088" y="5880"/>
                </a:lnTo>
                <a:cubicBezTo>
                  <a:pt x="1480" y="5820"/>
                  <a:pt x="902" y="5789"/>
                  <a:pt x="294" y="5789"/>
                </a:cubicBezTo>
                <a:cubicBezTo>
                  <a:pt x="285" y="5788"/>
                  <a:pt x="277" y="5787"/>
                  <a:pt x="268" y="5787"/>
                </a:cubicBezTo>
                <a:cubicBezTo>
                  <a:pt x="47" y="5787"/>
                  <a:pt x="0" y="6155"/>
                  <a:pt x="264" y="6184"/>
                </a:cubicBezTo>
                <a:cubicBezTo>
                  <a:pt x="872" y="6275"/>
                  <a:pt x="1449" y="6336"/>
                  <a:pt x="2057" y="6427"/>
                </a:cubicBezTo>
                <a:lnTo>
                  <a:pt x="2148" y="6519"/>
                </a:lnTo>
                <a:cubicBezTo>
                  <a:pt x="2270" y="6671"/>
                  <a:pt x="2452" y="6914"/>
                  <a:pt x="2635" y="7157"/>
                </a:cubicBezTo>
                <a:cubicBezTo>
                  <a:pt x="3455" y="8251"/>
                  <a:pt x="4793" y="10196"/>
                  <a:pt x="6252" y="12324"/>
                </a:cubicBezTo>
                <a:cubicBezTo>
                  <a:pt x="8487" y="15559"/>
                  <a:pt x="12003" y="16461"/>
                  <a:pt x="12311" y="16461"/>
                </a:cubicBezTo>
                <a:cubicBezTo>
                  <a:pt x="12317" y="16461"/>
                  <a:pt x="12322" y="16461"/>
                  <a:pt x="12326" y="16460"/>
                </a:cubicBezTo>
                <a:lnTo>
                  <a:pt x="12326" y="16460"/>
                </a:lnTo>
                <a:cubicBezTo>
                  <a:pt x="12326" y="16460"/>
                  <a:pt x="12326" y="16460"/>
                  <a:pt x="12326" y="16460"/>
                </a:cubicBezTo>
                <a:cubicBezTo>
                  <a:pt x="12328" y="16460"/>
                  <a:pt x="12330" y="16459"/>
                  <a:pt x="12331" y="16458"/>
                </a:cubicBezTo>
                <a:lnTo>
                  <a:pt x="12331" y="16458"/>
                </a:lnTo>
                <a:cubicBezTo>
                  <a:pt x="12330" y="16459"/>
                  <a:pt x="12328" y="16459"/>
                  <a:pt x="12326" y="16460"/>
                </a:cubicBezTo>
                <a:lnTo>
                  <a:pt x="12326" y="16460"/>
                </a:lnTo>
                <a:cubicBezTo>
                  <a:pt x="12200" y="16447"/>
                  <a:pt x="10986" y="13362"/>
                  <a:pt x="8683" y="9953"/>
                </a:cubicBezTo>
                <a:cubicBezTo>
                  <a:pt x="7620" y="8434"/>
                  <a:pt x="6161" y="7309"/>
                  <a:pt x="4428" y="6701"/>
                </a:cubicBezTo>
                <a:lnTo>
                  <a:pt x="4428" y="6701"/>
                </a:lnTo>
                <a:cubicBezTo>
                  <a:pt x="5492" y="6853"/>
                  <a:pt x="6556" y="7035"/>
                  <a:pt x="7620" y="7218"/>
                </a:cubicBezTo>
                <a:cubicBezTo>
                  <a:pt x="8531" y="7400"/>
                  <a:pt x="9413" y="7582"/>
                  <a:pt x="10325" y="7765"/>
                </a:cubicBezTo>
                <a:cubicBezTo>
                  <a:pt x="10446" y="7947"/>
                  <a:pt x="10629" y="8221"/>
                  <a:pt x="10842" y="8586"/>
                </a:cubicBezTo>
                <a:cubicBezTo>
                  <a:pt x="11510" y="9771"/>
                  <a:pt x="12665" y="11838"/>
                  <a:pt x="13881" y="14118"/>
                </a:cubicBezTo>
                <a:cubicBezTo>
                  <a:pt x="15811" y="17622"/>
                  <a:pt x="19250" y="18892"/>
                  <a:pt x="19521" y="18892"/>
                </a:cubicBezTo>
                <a:cubicBezTo>
                  <a:pt x="19523" y="18892"/>
                  <a:pt x="19526" y="18892"/>
                  <a:pt x="19528" y="18891"/>
                </a:cubicBezTo>
                <a:lnTo>
                  <a:pt x="19528" y="18891"/>
                </a:lnTo>
                <a:cubicBezTo>
                  <a:pt x="19382" y="18870"/>
                  <a:pt x="18468" y="15665"/>
                  <a:pt x="16556" y="12020"/>
                </a:cubicBezTo>
                <a:cubicBezTo>
                  <a:pt x="15644" y="10409"/>
                  <a:pt x="14276" y="9133"/>
                  <a:pt x="12635" y="8342"/>
                </a:cubicBezTo>
                <a:lnTo>
                  <a:pt x="12635" y="8342"/>
                </a:lnTo>
                <a:cubicBezTo>
                  <a:pt x="13395" y="8525"/>
                  <a:pt x="14124" y="8707"/>
                  <a:pt x="14884" y="8920"/>
                </a:cubicBezTo>
                <a:cubicBezTo>
                  <a:pt x="16191" y="9315"/>
                  <a:pt x="17498" y="9710"/>
                  <a:pt x="18775" y="10166"/>
                </a:cubicBezTo>
                <a:lnTo>
                  <a:pt x="18775" y="10196"/>
                </a:lnTo>
                <a:lnTo>
                  <a:pt x="18805" y="10257"/>
                </a:lnTo>
                <a:cubicBezTo>
                  <a:pt x="18927" y="10470"/>
                  <a:pt x="19048" y="10713"/>
                  <a:pt x="19200" y="11017"/>
                </a:cubicBezTo>
                <a:cubicBezTo>
                  <a:pt x="19747" y="12294"/>
                  <a:pt x="20659" y="14482"/>
                  <a:pt x="21662" y="16884"/>
                </a:cubicBezTo>
                <a:cubicBezTo>
                  <a:pt x="23197" y="20615"/>
                  <a:pt x="26580" y="22291"/>
                  <a:pt x="26764" y="22294"/>
                </a:cubicBezTo>
                <a:lnTo>
                  <a:pt x="26764" y="22294"/>
                </a:lnTo>
                <a:cubicBezTo>
                  <a:pt x="26660" y="22252"/>
                  <a:pt x="26076" y="18951"/>
                  <a:pt x="24550" y="15121"/>
                </a:cubicBezTo>
                <a:cubicBezTo>
                  <a:pt x="23821" y="13388"/>
                  <a:pt x="22574" y="11929"/>
                  <a:pt x="20994" y="10956"/>
                </a:cubicBezTo>
                <a:lnTo>
                  <a:pt x="20994" y="10956"/>
                </a:lnTo>
                <a:cubicBezTo>
                  <a:pt x="22878" y="11655"/>
                  <a:pt x="24732" y="12446"/>
                  <a:pt x="26556" y="13297"/>
                </a:cubicBezTo>
                <a:lnTo>
                  <a:pt x="26647" y="13510"/>
                </a:lnTo>
                <a:cubicBezTo>
                  <a:pt x="26708" y="13692"/>
                  <a:pt x="26830" y="13966"/>
                  <a:pt x="26921" y="14270"/>
                </a:cubicBezTo>
                <a:cubicBezTo>
                  <a:pt x="27346" y="15577"/>
                  <a:pt x="28046" y="17856"/>
                  <a:pt x="28775" y="20349"/>
                </a:cubicBezTo>
                <a:cubicBezTo>
                  <a:pt x="29949" y="24231"/>
                  <a:pt x="33150" y="26266"/>
                  <a:pt x="33330" y="26276"/>
                </a:cubicBezTo>
                <a:lnTo>
                  <a:pt x="33330" y="26276"/>
                </a:lnTo>
                <a:cubicBezTo>
                  <a:pt x="33235" y="26229"/>
                  <a:pt x="32981" y="22868"/>
                  <a:pt x="31815" y="18890"/>
                </a:cubicBezTo>
                <a:cubicBezTo>
                  <a:pt x="31267" y="17066"/>
                  <a:pt x="30112" y="15455"/>
                  <a:pt x="28593" y="14300"/>
                </a:cubicBezTo>
                <a:lnTo>
                  <a:pt x="28593" y="14300"/>
                </a:lnTo>
                <a:lnTo>
                  <a:pt x="28745" y="14361"/>
                </a:lnTo>
                <a:cubicBezTo>
                  <a:pt x="29505" y="14756"/>
                  <a:pt x="30295" y="15181"/>
                  <a:pt x="31055" y="15607"/>
                </a:cubicBezTo>
                <a:cubicBezTo>
                  <a:pt x="31176" y="15759"/>
                  <a:pt x="31328" y="15941"/>
                  <a:pt x="31511" y="16154"/>
                </a:cubicBezTo>
                <a:lnTo>
                  <a:pt x="31602" y="16245"/>
                </a:lnTo>
                <a:cubicBezTo>
                  <a:pt x="33030" y="17917"/>
                  <a:pt x="34702" y="19437"/>
                  <a:pt x="36526" y="20713"/>
                </a:cubicBezTo>
                <a:cubicBezTo>
                  <a:pt x="38745" y="22172"/>
                  <a:pt x="41146" y="23297"/>
                  <a:pt x="43699" y="24026"/>
                </a:cubicBezTo>
                <a:cubicBezTo>
                  <a:pt x="42423" y="21564"/>
                  <a:pt x="40569" y="19437"/>
                  <a:pt x="38289" y="17856"/>
                </a:cubicBezTo>
                <a:cubicBezTo>
                  <a:pt x="36526" y="16671"/>
                  <a:pt x="34550" y="15850"/>
                  <a:pt x="32483" y="15425"/>
                </a:cubicBezTo>
                <a:cubicBezTo>
                  <a:pt x="31906" y="15333"/>
                  <a:pt x="31480" y="15273"/>
                  <a:pt x="31176" y="15242"/>
                </a:cubicBezTo>
                <a:lnTo>
                  <a:pt x="29748" y="14482"/>
                </a:lnTo>
                <a:cubicBezTo>
                  <a:pt x="29322" y="14270"/>
                  <a:pt x="28927" y="14057"/>
                  <a:pt x="28501" y="13844"/>
                </a:cubicBezTo>
                <a:lnTo>
                  <a:pt x="28501" y="13844"/>
                </a:lnTo>
                <a:cubicBezTo>
                  <a:pt x="29630" y="14208"/>
                  <a:pt x="30802" y="14387"/>
                  <a:pt x="31978" y="14387"/>
                </a:cubicBezTo>
                <a:cubicBezTo>
                  <a:pt x="32767" y="14387"/>
                  <a:pt x="33557" y="14306"/>
                  <a:pt x="34337" y="14148"/>
                </a:cubicBezTo>
                <a:cubicBezTo>
                  <a:pt x="38094" y="13244"/>
                  <a:pt x="41351" y="12524"/>
                  <a:pt x="41794" y="12524"/>
                </a:cubicBezTo>
                <a:cubicBezTo>
                  <a:pt x="41828" y="12524"/>
                  <a:pt x="41845" y="12528"/>
                  <a:pt x="41845" y="12537"/>
                </a:cubicBezTo>
                <a:cubicBezTo>
                  <a:pt x="41871" y="12408"/>
                  <a:pt x="38971" y="10336"/>
                  <a:pt x="35552" y="10336"/>
                </a:cubicBezTo>
                <a:cubicBezTo>
                  <a:pt x="34936" y="10336"/>
                  <a:pt x="34304" y="10404"/>
                  <a:pt x="33669" y="10561"/>
                </a:cubicBezTo>
                <a:cubicBezTo>
                  <a:pt x="31602" y="11078"/>
                  <a:pt x="29596" y="11747"/>
                  <a:pt x="27620" y="12567"/>
                </a:cubicBezTo>
                <a:lnTo>
                  <a:pt x="26951" y="12841"/>
                </a:lnTo>
                <a:lnTo>
                  <a:pt x="26678" y="12932"/>
                </a:lnTo>
                <a:cubicBezTo>
                  <a:pt x="25431" y="12355"/>
                  <a:pt x="24216" y="11807"/>
                  <a:pt x="22939" y="11291"/>
                </a:cubicBezTo>
                <a:cubicBezTo>
                  <a:pt x="22270" y="10987"/>
                  <a:pt x="21571" y="10713"/>
                  <a:pt x="20842" y="10440"/>
                </a:cubicBezTo>
                <a:lnTo>
                  <a:pt x="20842" y="10440"/>
                </a:lnTo>
                <a:cubicBezTo>
                  <a:pt x="21582" y="10592"/>
                  <a:pt x="22332" y="10668"/>
                  <a:pt x="23080" y="10668"/>
                </a:cubicBezTo>
                <a:cubicBezTo>
                  <a:pt x="24267" y="10668"/>
                  <a:pt x="25449" y="10478"/>
                  <a:pt x="26587" y="10105"/>
                </a:cubicBezTo>
                <a:cubicBezTo>
                  <a:pt x="30321" y="8773"/>
                  <a:pt x="33532" y="7635"/>
                  <a:pt x="33855" y="7635"/>
                </a:cubicBezTo>
                <a:cubicBezTo>
                  <a:pt x="33871" y="7635"/>
                  <a:pt x="33880" y="7637"/>
                  <a:pt x="33881" y="7643"/>
                </a:cubicBezTo>
                <a:cubicBezTo>
                  <a:pt x="33881" y="7550"/>
                  <a:pt x="31375" y="6124"/>
                  <a:pt x="28388" y="6124"/>
                </a:cubicBezTo>
                <a:cubicBezTo>
                  <a:pt x="27469" y="6124"/>
                  <a:pt x="26504" y="6259"/>
                  <a:pt x="25553" y="6610"/>
                </a:cubicBezTo>
                <a:cubicBezTo>
                  <a:pt x="23577" y="7370"/>
                  <a:pt x="21632" y="8251"/>
                  <a:pt x="19778" y="9285"/>
                </a:cubicBezTo>
                <a:lnTo>
                  <a:pt x="19109" y="9619"/>
                </a:lnTo>
                <a:lnTo>
                  <a:pt x="18927" y="9710"/>
                </a:lnTo>
                <a:lnTo>
                  <a:pt x="18866" y="9710"/>
                </a:lnTo>
                <a:cubicBezTo>
                  <a:pt x="16799" y="8981"/>
                  <a:pt x="14671" y="8373"/>
                  <a:pt x="12544" y="7826"/>
                </a:cubicBezTo>
                <a:lnTo>
                  <a:pt x="12544" y="7826"/>
                </a:lnTo>
                <a:cubicBezTo>
                  <a:pt x="12794" y="7842"/>
                  <a:pt x="13045" y="7850"/>
                  <a:pt x="13295" y="7850"/>
                </a:cubicBezTo>
                <a:cubicBezTo>
                  <a:pt x="14933" y="7850"/>
                  <a:pt x="16573" y="7504"/>
                  <a:pt x="18076" y="6792"/>
                </a:cubicBezTo>
                <a:cubicBezTo>
                  <a:pt x="21707" y="4991"/>
                  <a:pt x="24823" y="3506"/>
                  <a:pt x="25026" y="3506"/>
                </a:cubicBezTo>
                <a:cubicBezTo>
                  <a:pt x="25032" y="3506"/>
                  <a:pt x="25035" y="3507"/>
                  <a:pt x="25036" y="3509"/>
                </a:cubicBezTo>
                <a:cubicBezTo>
                  <a:pt x="25036" y="3429"/>
                  <a:pt x="23058" y="2573"/>
                  <a:pt x="20599" y="2573"/>
                </a:cubicBezTo>
                <a:cubicBezTo>
                  <a:pt x="19350" y="2573"/>
                  <a:pt x="17978" y="2794"/>
                  <a:pt x="16678" y="3449"/>
                </a:cubicBezTo>
                <a:cubicBezTo>
                  <a:pt x="14763" y="4421"/>
                  <a:pt x="12939" y="5516"/>
                  <a:pt x="11176" y="6762"/>
                </a:cubicBezTo>
                <a:lnTo>
                  <a:pt x="10538" y="7187"/>
                </a:lnTo>
                <a:lnTo>
                  <a:pt x="10386" y="7279"/>
                </a:lnTo>
                <a:cubicBezTo>
                  <a:pt x="9808" y="7157"/>
                  <a:pt x="9231" y="7035"/>
                  <a:pt x="8653" y="6914"/>
                </a:cubicBezTo>
                <a:cubicBezTo>
                  <a:pt x="7316" y="6640"/>
                  <a:pt x="5978" y="6397"/>
                  <a:pt x="4610" y="6215"/>
                </a:cubicBezTo>
                <a:lnTo>
                  <a:pt x="4306" y="6184"/>
                </a:lnTo>
                <a:cubicBezTo>
                  <a:pt x="6191" y="6093"/>
                  <a:pt x="8045" y="5516"/>
                  <a:pt x="9656" y="4543"/>
                </a:cubicBezTo>
                <a:cubicBezTo>
                  <a:pt x="13103" y="2363"/>
                  <a:pt x="16065" y="525"/>
                  <a:pt x="16271" y="525"/>
                </a:cubicBezTo>
                <a:cubicBezTo>
                  <a:pt x="16278" y="525"/>
                  <a:pt x="16281" y="527"/>
                  <a:pt x="16282" y="531"/>
                </a:cubicBezTo>
                <a:cubicBezTo>
                  <a:pt x="16282" y="448"/>
                  <a:pt x="14882" y="1"/>
                  <a:pt x="13017" y="1"/>
                </a:cubicBezTo>
                <a:close/>
                <a:moveTo>
                  <a:pt x="33334" y="26276"/>
                </a:moveTo>
                <a:cubicBezTo>
                  <a:pt x="33333" y="26276"/>
                  <a:pt x="33332" y="26276"/>
                  <a:pt x="33331" y="26276"/>
                </a:cubicBezTo>
                <a:cubicBezTo>
                  <a:pt x="33331" y="26276"/>
                  <a:pt x="33330" y="26276"/>
                  <a:pt x="33330" y="26276"/>
                </a:cubicBezTo>
                <a:lnTo>
                  <a:pt x="33330" y="26276"/>
                </a:lnTo>
                <a:cubicBezTo>
                  <a:pt x="33331" y="26276"/>
                  <a:pt x="33331" y="26277"/>
                  <a:pt x="33332" y="26277"/>
                </a:cubicBezTo>
                <a:cubicBezTo>
                  <a:pt x="33333" y="26277"/>
                  <a:pt x="33334" y="26276"/>
                  <a:pt x="33334" y="26276"/>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12" name="Picture 11" descr="LỊCH SỬ CHAMPA - Lãnh Thổ Nhỏ Dần Và Biến Mất Qua Các Thời Kỳ...">
            <a:extLst>
              <a:ext uri="{FF2B5EF4-FFF2-40B4-BE49-F238E27FC236}">
                <a16:creationId xmlns:a16="http://schemas.microsoft.com/office/drawing/2014/main" id="{10E491D4-A314-C82D-20F2-E649A7C485F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8127" y="14003"/>
            <a:ext cx="6103252" cy="5129497"/>
          </a:xfrm>
          <a:prstGeom prst="rect">
            <a:avLst/>
          </a:prstGeom>
          <a:noFill/>
          <a:ln>
            <a:noFill/>
          </a:ln>
        </p:spPr>
      </p:pic>
      <p:pic>
        <p:nvPicPr>
          <p:cNvPr id="13" name="Picture 2">
            <a:extLst>
              <a:ext uri="{FF2B5EF4-FFF2-40B4-BE49-F238E27FC236}">
                <a16:creationId xmlns:a16="http://schemas.microsoft.com/office/drawing/2014/main" id="{BFA1ADAB-10F4-405F-CBA8-A6632CD4FC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8127" y="-757771"/>
            <a:ext cx="5658084" cy="6595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58672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a. Diễn biến cơ bản về chính trị</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3416320"/>
          </a:xfrm>
          <a:prstGeom prst="rect">
            <a:avLst/>
          </a:prstGeom>
          <a:noFill/>
        </p:spPr>
        <p:txBody>
          <a:bodyPr wrap="square" rtlCol="0">
            <a:spAutoFit/>
          </a:bodyPr>
          <a:lstStyle/>
          <a:p>
            <a:pPr algn="just"/>
            <a:r>
              <a:rPr lang="en-US" sz="2800">
                <a:solidFill>
                  <a:srgbClr val="002060"/>
                </a:solidFill>
                <a:latin typeface="Times New Roman" panose="02020603050405020304" pitchFamily="18" charset="0"/>
                <a:ea typeface="Times New Roman" panose="02020603050405020304" pitchFamily="18" charset="0"/>
              </a:rPr>
              <a:t>Xem video, đ</a:t>
            </a:r>
            <a:r>
              <a:rPr lang="en-US" sz="2800">
                <a:solidFill>
                  <a:srgbClr val="002060"/>
                </a:solidFill>
                <a:effectLst/>
                <a:latin typeface="Times New Roman" panose="02020603050405020304" pitchFamily="18" charset="0"/>
                <a:ea typeface="Times New Roman" panose="02020603050405020304" pitchFamily="18" charset="0"/>
              </a:rPr>
              <a:t>ọc thông tin trong SGK trang 93, 94, thảo luận cặp đôi, trả lời câu hỏi: </a:t>
            </a:r>
          </a:p>
          <a:p>
            <a:pPr algn="just"/>
            <a:r>
              <a:rPr lang="en-US" sz="3200" i="1">
                <a:solidFill>
                  <a:srgbClr val="FF0000"/>
                </a:solidFill>
                <a:effectLst/>
                <a:latin typeface="Times New Roman" panose="02020603050405020304" pitchFamily="18" charset="0"/>
                <a:ea typeface="Times New Roman" panose="02020603050405020304" pitchFamily="18" charset="0"/>
              </a:rPr>
              <a:t>1. Vì sao từng là một vương quốc hùng mạnh trong thế kỉ III -V nhưng sau đó vùng đất Nam Bộ lại bị suy yếu và bị xâm chiếm?</a:t>
            </a:r>
          </a:p>
          <a:p>
            <a:pPr algn="just"/>
            <a:r>
              <a:rPr lang="en-US" sz="3200" i="1">
                <a:solidFill>
                  <a:srgbClr val="FF0000"/>
                </a:solidFill>
                <a:latin typeface="Times New Roman" panose="02020603050405020304" pitchFamily="18" charset="0"/>
                <a:ea typeface="Times New Roman" panose="02020603050405020304" pitchFamily="18" charset="0"/>
              </a:rPr>
              <a:t>2. </a:t>
            </a:r>
            <a:r>
              <a:rPr lang="en-US" sz="3200" i="1">
                <a:solidFill>
                  <a:srgbClr val="FF0000"/>
                </a:solidFill>
                <a:effectLst/>
                <a:latin typeface="Times New Roman" panose="02020603050405020304" pitchFamily="18" charset="0"/>
                <a:ea typeface="Times New Roman" panose="02020603050405020304" pitchFamily="18" charset="0"/>
              </a:rPr>
              <a:t>Giới thiệu những nét chính về chính trị vùng đất Nam Bộ từ đầu thế kỉ X đến đầu thế kỉ XVI</a:t>
            </a:r>
            <a:endParaRPr lang="en-US" sz="320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052236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b="1" kern="1200">
                <a:solidFill>
                  <a:prstClr val="white"/>
                </a:solidFill>
                <a:latin typeface="Calibri" panose="020F0502020204030204"/>
              </a:rPr>
              <a:t>Câu hỏi 2 </a:t>
            </a:r>
          </a:p>
          <a:p>
            <a:pPr algn="ctr" defTabSz="685800">
              <a:buClrTx/>
              <a:defRPr/>
            </a:pPr>
            <a:r>
              <a:rPr lang="en-US" sz="2400">
                <a:solidFill>
                  <a:srgbClr val="FFFF00"/>
                </a:solidFill>
                <a:latin typeface="Times New Roman" panose="02020603050405020304" pitchFamily="18" charset="0"/>
                <a:cs typeface="Times New Roman" panose="02020603050405020304" pitchFamily="18" charset="0"/>
              </a:rPr>
              <a:t>Địa bàn chủ yếu của nhà nước Văn Lang là khu vực nào? </a:t>
            </a:r>
            <a:endParaRPr lang="en-US" sz="4000" b="1" kern="1200">
              <a:solidFill>
                <a:srgbClr val="FFFF00"/>
              </a:solidFill>
              <a:latin typeface="Times New Roman" panose="02020603050405020304" pitchFamily="18" charset="0"/>
              <a:cs typeface="Times New Roman" panose="02020603050405020304" pitchFamily="18" charset="0"/>
            </a:endParaRP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800">
                <a:latin typeface="Times New Roman" panose="02020603050405020304" pitchFamily="18" charset="0"/>
                <a:cs typeface="Times New Roman" panose="02020603050405020304" pitchFamily="18" charset="0"/>
              </a:rPr>
              <a:t>Khu vực Bắc Bộ và Bắc Trung Bộ</a:t>
            </a:r>
            <a:endParaRPr lang="en-US" sz="4400" b="1" kern="1200">
              <a:solidFill>
                <a:prstClr val="white"/>
              </a:solidFill>
              <a:latin typeface="Times New Roman" panose="02020603050405020304" pitchFamily="18" charset="0"/>
              <a:cs typeface="Times New Roman" panose="02020603050405020304" pitchFamily="18" charset="0"/>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346313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hu Nam, Nam Bo Su 7">
            <a:hlinkClick r:id="" action="ppaction://media"/>
            <a:extLst>
              <a:ext uri="{FF2B5EF4-FFF2-40B4-BE49-F238E27FC236}">
                <a16:creationId xmlns:a16="http://schemas.microsoft.com/office/drawing/2014/main" id="{FD54745F-94B1-6FAD-D0FA-8BF04FAB06B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54242" y="0"/>
            <a:ext cx="7640054" cy="5143500"/>
          </a:xfrm>
          <a:prstGeom prst="rect">
            <a:avLst/>
          </a:prstGeom>
        </p:spPr>
      </p:pic>
    </p:spTree>
    <p:extLst>
      <p:ext uri="{BB962C8B-B14F-4D97-AF65-F5344CB8AC3E}">
        <p14:creationId xmlns:p14="http://schemas.microsoft.com/office/powerpoint/2010/main" val="546652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0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a. Diễn biến cơ bản về chính trị</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4401205"/>
          </a:xfrm>
          <a:prstGeom prst="rect">
            <a:avLst/>
          </a:prstGeom>
          <a:noFill/>
        </p:spPr>
        <p:txBody>
          <a:bodyPr wrap="square" rtlCol="0">
            <a:spAutoFit/>
          </a:bodyPr>
          <a:lstStyle/>
          <a:p>
            <a:pPr algn="just"/>
            <a:r>
              <a:rPr lang="en-US" sz="2800">
                <a:solidFill>
                  <a:srgbClr val="002060"/>
                </a:solidFill>
                <a:latin typeface="Times New Roman" panose="02020603050405020304" pitchFamily="18" charset="0"/>
                <a:ea typeface="Times New Roman" panose="02020603050405020304" pitchFamily="18" charset="0"/>
              </a:rPr>
              <a:t>Xem video, đ</a:t>
            </a:r>
            <a:r>
              <a:rPr lang="en-US" sz="2800">
                <a:solidFill>
                  <a:srgbClr val="002060"/>
                </a:solidFill>
                <a:effectLst/>
                <a:latin typeface="Times New Roman" panose="02020603050405020304" pitchFamily="18" charset="0"/>
                <a:ea typeface="Times New Roman" panose="02020603050405020304" pitchFamily="18" charset="0"/>
              </a:rPr>
              <a:t>ọc thông tin trong SGK trang 93, 94, thảo luận cặp đôi, trả lời câu hỏi: </a:t>
            </a:r>
          </a:p>
          <a:p>
            <a:pPr algn="just"/>
            <a:r>
              <a:rPr lang="en-US" sz="2800" i="1">
                <a:solidFill>
                  <a:srgbClr val="FF0000"/>
                </a:solidFill>
                <a:effectLst/>
                <a:latin typeface="Times New Roman" panose="02020603050405020304" pitchFamily="18" charset="0"/>
                <a:ea typeface="Times New Roman" panose="02020603050405020304" pitchFamily="18" charset="0"/>
              </a:rPr>
              <a:t>1. Vì sao từng là một vương quốc hùng mạnh trong thế kỉ III -V nhưng sau đó vùng đất Nam Bộ lại bị suy yếu và bị xâm chiếm?</a:t>
            </a:r>
            <a:endParaRPr lang="en-US" sz="2800" i="1">
              <a:solidFill>
                <a:srgbClr val="FF0000"/>
              </a:solidFill>
              <a:latin typeface="Times New Roman" panose="02020603050405020304" pitchFamily="18" charset="0"/>
              <a:ea typeface="Times New Roman" panose="02020603050405020304" pitchFamily="18" charset="0"/>
            </a:endParaRPr>
          </a:p>
          <a:p>
            <a:pPr algn="just"/>
            <a:r>
              <a:rPr lang="en-US" sz="2800">
                <a:effectLst/>
                <a:latin typeface="Times New Roman" panose="02020603050405020304" pitchFamily="18" charset="0"/>
                <a:ea typeface="Times New Roman" panose="02020603050405020304" pitchFamily="18" charset="0"/>
              </a:rPr>
              <a:t>Do nhiều nguyên nhân: đất đai bị nhiễm mặn bởi những đợt biển tiến, diện tích đất canh tác cũng mất dần; tuyến đường giao thương trên biển không còn đi qua Phù Nam,... tác động đến tình hình kinh tế, xã hội của cư dân nơi đây, là nguyên nhân chính dẫn đến sự suy vong của Vương quốc Phù Nam</a:t>
            </a:r>
            <a:endParaRPr lang="en-US" sz="4000" i="1">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681166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a. Diễn biến cơ bản về chính trị</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1938992"/>
          </a:xfrm>
          <a:prstGeom prst="rect">
            <a:avLst/>
          </a:prstGeom>
          <a:noFill/>
        </p:spPr>
        <p:txBody>
          <a:bodyPr wrap="square" rtlCol="0">
            <a:spAutoFit/>
          </a:bodyPr>
          <a:lstStyle/>
          <a:p>
            <a:pPr algn="just"/>
            <a:r>
              <a:rPr lang="en-US" sz="2800">
                <a:solidFill>
                  <a:srgbClr val="002060"/>
                </a:solidFill>
                <a:latin typeface="Times New Roman" panose="02020603050405020304" pitchFamily="18" charset="0"/>
                <a:ea typeface="Times New Roman" panose="02020603050405020304" pitchFamily="18" charset="0"/>
              </a:rPr>
              <a:t>Xem video, đ</a:t>
            </a:r>
            <a:r>
              <a:rPr lang="en-US" sz="2800">
                <a:solidFill>
                  <a:srgbClr val="002060"/>
                </a:solidFill>
                <a:effectLst/>
                <a:latin typeface="Times New Roman" panose="02020603050405020304" pitchFamily="18" charset="0"/>
                <a:ea typeface="Times New Roman" panose="02020603050405020304" pitchFamily="18" charset="0"/>
              </a:rPr>
              <a:t>ọc thông tin trong SGK trang 93, 94, thảo luận cặp đôi, trả lời câu hỏi: </a:t>
            </a:r>
          </a:p>
          <a:p>
            <a:pPr algn="just"/>
            <a:r>
              <a:rPr lang="en-US" sz="3200" i="1">
                <a:solidFill>
                  <a:srgbClr val="FF0000"/>
                </a:solidFill>
                <a:latin typeface="Times New Roman" panose="02020603050405020304" pitchFamily="18" charset="0"/>
                <a:ea typeface="Times New Roman" panose="02020603050405020304" pitchFamily="18" charset="0"/>
              </a:rPr>
              <a:t>2. </a:t>
            </a:r>
            <a:r>
              <a:rPr lang="en-US" sz="3200" i="1">
                <a:solidFill>
                  <a:srgbClr val="FF0000"/>
                </a:solidFill>
                <a:effectLst/>
                <a:latin typeface="Times New Roman" panose="02020603050405020304" pitchFamily="18" charset="0"/>
                <a:ea typeface="Times New Roman" panose="02020603050405020304" pitchFamily="18" charset="0"/>
              </a:rPr>
              <a:t>Giới thiệu những nét chính về chính trị vùng đất Nam Bộ từ đầu thế kỉ X đến đầu thế kỉ XVI</a:t>
            </a:r>
            <a:endParaRPr lang="en-US" sz="320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16362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a. Diễn biến cơ bản về chính trị</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3903954"/>
          </a:xfrm>
          <a:prstGeom prst="rect">
            <a:avLst/>
          </a:prstGeom>
          <a:noFill/>
        </p:spPr>
        <p:txBody>
          <a:bodyPr wrap="square" rtlCol="0">
            <a:spAutoFit/>
          </a:bodyPr>
          <a:lstStyle/>
          <a:p>
            <a:pPr algn="just">
              <a:lnSpc>
                <a:spcPct val="150000"/>
              </a:lnSpc>
            </a:pPr>
            <a:r>
              <a:rPr lang="en-US" sz="2400">
                <a:effectLst/>
                <a:latin typeface="Times New Roman" panose="02020603050405020304" pitchFamily="18" charset="0"/>
                <a:ea typeface="Times New Roman" panose="02020603050405020304" pitchFamily="18" charset="0"/>
              </a:rPr>
              <a:t>+ Khoảng đầu thế kỉ VII, vùng đất Nam Bộ trên danh nghĩa bị đặt dưới quyền cai trị của Vương quốc Chân Lạp. Tuy nhiên, triều đình Chân Lạp hầu như không thể quản lí được vùng đất này. </a:t>
            </a:r>
          </a:p>
          <a:p>
            <a:pPr algn="just">
              <a:lnSpc>
                <a:spcPct val="150000"/>
              </a:lnSpc>
            </a:pPr>
            <a:r>
              <a:rPr lang="en-US" sz="2400">
                <a:effectLst/>
                <a:latin typeface="Times New Roman" panose="02020603050405020304" pitchFamily="18" charset="0"/>
                <a:ea typeface="Times New Roman" panose="02020603050405020304" pitchFamily="18" charset="0"/>
              </a:rPr>
              <a:t>+ Từ sau thế kỉ X đến đầu thế kỉ XIV, do ảnh hưởng nặng nề bởi điều kiện tự nhiên nên cư dân ở đây rất thưa vắng. </a:t>
            </a:r>
          </a:p>
          <a:p>
            <a:pPr algn="just">
              <a:lnSpc>
                <a:spcPct val="150000"/>
              </a:lnSpc>
            </a:pPr>
            <a:r>
              <a:rPr lang="en-US" sz="2400">
                <a:effectLst/>
                <a:latin typeface="Times New Roman" panose="02020603050405020304" pitchFamily="18" charset="0"/>
                <a:ea typeface="Times New Roman" panose="02020603050405020304" pitchFamily="18" charset="0"/>
              </a:rPr>
              <a:t>+ Từ thế kỉ XVI mới có những nhóm lưu dân người Việt đến khẩn hoang và lập ra những làng người Việt đầu tiên </a:t>
            </a:r>
          </a:p>
        </p:txBody>
      </p:sp>
    </p:spTree>
    <p:extLst>
      <p:ext uri="{BB962C8B-B14F-4D97-AF65-F5344CB8AC3E}">
        <p14:creationId xmlns:p14="http://schemas.microsoft.com/office/powerpoint/2010/main" val="13088903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b. Tình hình kinh tế và văn hoá</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1953868"/>
          </a:xfrm>
          <a:prstGeom prst="rect">
            <a:avLst/>
          </a:prstGeom>
          <a:noFill/>
        </p:spPr>
        <p:txBody>
          <a:bodyPr wrap="square" rtlCol="0">
            <a:spAutoFit/>
          </a:bodyPr>
          <a:lstStyle/>
          <a:p>
            <a:pPr algn="just">
              <a:lnSpc>
                <a:spcPct val="150000"/>
              </a:lnSpc>
            </a:pPr>
            <a:r>
              <a:rPr lang="en-US" sz="2800">
                <a:solidFill>
                  <a:srgbClr val="002060"/>
                </a:solidFill>
                <a:effectLst/>
                <a:latin typeface="Times New Roman" panose="02020603050405020304" pitchFamily="18" charset="0"/>
                <a:ea typeface="Times New Roman" panose="02020603050405020304" pitchFamily="18" charset="0"/>
              </a:rPr>
              <a:t>Đọc thông tin trong SGK tr94, hoạt động cá nhân, trả lời câu hỏi</a:t>
            </a:r>
            <a:r>
              <a:rPr lang="en-US" sz="2800">
                <a:effectLst/>
                <a:latin typeface="Times New Roman" panose="02020603050405020304" pitchFamily="18" charset="0"/>
                <a:ea typeface="Times New Roman" panose="02020603050405020304" pitchFamily="18" charset="0"/>
              </a:rPr>
              <a:t>: </a:t>
            </a:r>
            <a:r>
              <a:rPr lang="en-US" sz="2800" i="1">
                <a:solidFill>
                  <a:srgbClr val="C00000"/>
                </a:solidFill>
                <a:effectLst/>
                <a:latin typeface="Times New Roman" panose="02020603050405020304" pitchFamily="18" charset="0"/>
                <a:ea typeface="Times New Roman" panose="02020603050405020304" pitchFamily="18" charset="0"/>
              </a:rPr>
              <a:t>Trình bày những nét chính về kinh tế, văn hoá của cư dân Nam Bộ từ đầu thế kỉ X đến đầu thế kỉ XVI.</a:t>
            </a:r>
            <a:endParaRPr lang="en-US" sz="2800">
              <a:solidFill>
                <a:srgbClr val="C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07179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364789" y="15811"/>
            <a:ext cx="8735438" cy="572700"/>
          </a:xfrm>
          <a:prstGeom prst="rect">
            <a:avLst/>
          </a:prstGeom>
        </p:spPr>
        <p:txBody>
          <a:bodyPr spcFirstLastPara="1" wrap="square" lIns="91425" tIns="91425" rIns="91425" bIns="91425" anchor="t" anchorCtr="0">
            <a:noAutofit/>
          </a:bodyPr>
          <a:lstStyle/>
          <a:p>
            <a:r>
              <a:rPr lang="en" sz="3300">
                <a:solidFill>
                  <a:srgbClr val="355C2E"/>
                </a:solidFill>
                <a:latin typeface="#9Slide03 AllRoundGothic" panose="020B0703020202020104" pitchFamily="34" charset="0"/>
              </a:rPr>
              <a:t>b. Tình hình kinh tế và văn hoá</a:t>
            </a:r>
            <a:endParaRPr sz="3300" dirty="0">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53444"/>
            <a:ext cx="9144000" cy="4457952"/>
          </a:xfrm>
          <a:prstGeom prst="rect">
            <a:avLst/>
          </a:prstGeom>
          <a:noFill/>
        </p:spPr>
        <p:txBody>
          <a:bodyPr wrap="square" rtlCol="0">
            <a:spAutoFit/>
          </a:bodyPr>
          <a:lstStyle/>
          <a:p>
            <a:pPr algn="just">
              <a:lnSpc>
                <a:spcPct val="150000"/>
              </a:lnSpc>
              <a:tabLst>
                <a:tab pos="933450" algn="l"/>
              </a:tabLst>
            </a:pPr>
            <a:r>
              <a:rPr lang="en-US" sz="2400">
                <a:effectLst/>
                <a:latin typeface="Times New Roman" panose="02020603050405020304" pitchFamily="18" charset="0"/>
                <a:ea typeface="Times New Roman" panose="02020603050405020304" pitchFamily="18" charset="0"/>
              </a:rPr>
              <a:t>+ </a:t>
            </a:r>
            <a:r>
              <a:rPr lang="en-US" sz="2400" b="1">
                <a:effectLst/>
                <a:latin typeface="Times New Roman" panose="02020603050405020304" pitchFamily="18" charset="0"/>
                <a:ea typeface="Times New Roman" panose="02020603050405020304" pitchFamily="18" charset="0"/>
              </a:rPr>
              <a:t>Kinh tế</a:t>
            </a:r>
            <a:r>
              <a:rPr lang="en-US" sz="2400">
                <a:effectLst/>
                <a:latin typeface="Times New Roman" panose="02020603050405020304" pitchFamily="18" charset="0"/>
                <a:ea typeface="Times New Roman" panose="02020603050405020304" pitchFamily="18" charset="0"/>
              </a:rPr>
              <a:t>: Chủ yếu dựa vào canh tác lúa nước kết hợp với chăn nuôi gia súc, gia cầm, đánh bắt thuỷ hải sản. Bên cạnh đó, họ làm các nghề thủ công và buôn bán nhỏ. Thương nghiệp không còn phát triển như thời kì Vương quốc Phù Nam. </a:t>
            </a:r>
          </a:p>
          <a:p>
            <a:pPr algn="just">
              <a:lnSpc>
                <a:spcPct val="150000"/>
              </a:lnSpc>
              <a:tabLst>
                <a:tab pos="933450" algn="l"/>
              </a:tabLst>
            </a:pPr>
            <a:r>
              <a:rPr lang="en-US" sz="2400">
                <a:effectLst/>
                <a:latin typeface="Times New Roman" panose="02020603050405020304" pitchFamily="18" charset="0"/>
                <a:ea typeface="Times New Roman" panose="02020603050405020304" pitchFamily="18" charset="0"/>
              </a:rPr>
              <a:t>+ </a:t>
            </a:r>
            <a:r>
              <a:rPr lang="en-US" sz="2400" b="1">
                <a:effectLst/>
                <a:latin typeface="Times New Roman" panose="02020603050405020304" pitchFamily="18" charset="0"/>
                <a:ea typeface="Times New Roman" panose="02020603050405020304" pitchFamily="18" charset="0"/>
              </a:rPr>
              <a:t>Văn hoá</a:t>
            </a:r>
            <a:r>
              <a:rPr lang="en-US" sz="2400">
                <a:effectLst/>
                <a:latin typeface="Times New Roman" panose="02020603050405020304" pitchFamily="18" charset="0"/>
                <a:ea typeface="Times New Roman" panose="02020603050405020304" pitchFamily="18" charset="0"/>
              </a:rPr>
              <a:t>: Người dân vẫn giữ nhiều truyền thống văn hoá từ thời Phù Nam, đồng thời dần tiếp xúc và chịu ảnh hưởng của văn hoá Trung Quốc, Ấn Độ. Hin-đu giáo, Phật giáo, các tín ngưỡng dân gian,... tiếp tục được duy trì trong đời sống văn hoá của cư dân.</a:t>
            </a:r>
          </a:p>
        </p:txBody>
      </p:sp>
    </p:spTree>
    <p:extLst>
      <p:ext uri="{BB962C8B-B14F-4D97-AF65-F5344CB8AC3E}">
        <p14:creationId xmlns:p14="http://schemas.microsoft.com/office/powerpoint/2010/main" val="21157483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3808" y="655284"/>
            <a:ext cx="3942438" cy="2618545"/>
          </a:xfrm>
          <a:prstGeom prst="rect">
            <a:avLst/>
          </a:prstGeom>
        </p:spPr>
      </p:pic>
      <p:sp>
        <p:nvSpPr>
          <p:cNvPr id="30" name="TextBox 68"/>
          <p:cNvSpPr txBox="1"/>
          <p:nvPr/>
        </p:nvSpPr>
        <p:spPr>
          <a:xfrm>
            <a:off x="4505601" y="2177005"/>
            <a:ext cx="1956610" cy="1215094"/>
          </a:xfrm>
          <a:prstGeom prst="rect">
            <a:avLst/>
          </a:prstGeom>
        </p:spPr>
        <p:txBody>
          <a:bodyPr vert="horz" wrap="square" lIns="0" tIns="54000" rIns="0" bIns="0" anchor="t" anchorCtr="1">
            <a:normAutofit/>
          </a:bodyPr>
          <a:lstStyle/>
          <a:p>
            <a:pPr>
              <a:lnSpc>
                <a:spcPct val="120000"/>
              </a:lnSpc>
              <a:defRPr/>
            </a:pPr>
            <a:endParaRPr lang="zh-CN" altLang="en-US" sz="750" dirty="0">
              <a:solidFill>
                <a:srgbClr val="000000">
                  <a:lumMod val="75000"/>
                  <a:lumOff val="25000"/>
                </a:srgbClr>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2841781"/>
            <a:ext cx="2956025" cy="1692296"/>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1610" y="655283"/>
            <a:ext cx="1839396" cy="1839396"/>
          </a:xfrm>
          <a:prstGeom prst="rect">
            <a:avLst/>
          </a:prstGeom>
        </p:spPr>
      </p:pic>
      <p:sp>
        <p:nvSpPr>
          <p:cNvPr id="2" name="TextBox 1"/>
          <p:cNvSpPr txBox="1"/>
          <p:nvPr/>
        </p:nvSpPr>
        <p:spPr>
          <a:xfrm>
            <a:off x="3459075" y="1428799"/>
            <a:ext cx="2690311" cy="584775"/>
          </a:xfrm>
          <a:prstGeom prst="rect">
            <a:avLst/>
          </a:prstGeom>
          <a:noFill/>
        </p:spPr>
        <p:txBody>
          <a:bodyPr wrap="square" rtlCol="0">
            <a:spAutoFit/>
          </a:bodyPr>
          <a:lstStyle/>
          <a:p>
            <a:pPr algn="ctr">
              <a:defRPr/>
            </a:pPr>
            <a:r>
              <a:rPr lang="en-US" sz="3200" b="1" dirty="0">
                <a:solidFill>
                  <a:srgbClr val="FF0000"/>
                </a:solidFill>
                <a:latin typeface="Times New Roman" panose="02020603050405020304" pitchFamily="18" charset="0"/>
                <a:ea typeface="Microsoft YaHei" panose="020B0503020204020204" pitchFamily="34" charset="-122"/>
                <a:cs typeface="Times New Roman" panose="02020603050405020304" pitchFamily="18" charset="0"/>
              </a:rPr>
              <a:t>LUYỆN TẬP</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nodePh="1">
                                  <p:stCondLst>
                                    <p:cond delay="0"/>
                                  </p:stCondLst>
                                  <p:endCondLst>
                                    <p:cond evt="begin" delay="0">
                                      <p:tn val="5"/>
                                    </p:cond>
                                  </p:end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par>
                                <p:cTn id="13" presetID="6" presetClass="entr" presetSubtype="16" fill="hold" nodeType="with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circle(in)">
                                      <p:cBhvr>
                                        <p:cTn id="15"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3451204"/>
            <a:ext cx="2956025" cy="1692296"/>
          </a:xfrm>
          <a:prstGeom prst="rect">
            <a:avLst/>
          </a:prstGeom>
        </p:spPr>
      </p:pic>
      <p:sp>
        <p:nvSpPr>
          <p:cNvPr id="6" name="TextBox 5">
            <a:extLst>
              <a:ext uri="{FF2B5EF4-FFF2-40B4-BE49-F238E27FC236}">
                <a16:creationId xmlns:a16="http://schemas.microsoft.com/office/drawing/2014/main" id="{09C06D8D-4746-C489-E747-0C81FFD305B1}"/>
              </a:ext>
            </a:extLst>
          </p:cNvPr>
          <p:cNvSpPr txBox="1"/>
          <p:nvPr/>
        </p:nvSpPr>
        <p:spPr>
          <a:xfrm>
            <a:off x="0" y="36071"/>
            <a:ext cx="9144000" cy="3730317"/>
          </a:xfrm>
          <a:prstGeom prst="rect">
            <a:avLst/>
          </a:prstGeom>
          <a:noFill/>
        </p:spPr>
        <p:txBody>
          <a:bodyPr wrap="square" rtlCol="0">
            <a:spAutoFit/>
          </a:bodyPr>
          <a:lstStyle/>
          <a:p>
            <a:pPr algn="just">
              <a:lnSpc>
                <a:spcPct val="150000"/>
              </a:lnSpc>
            </a:pPr>
            <a:r>
              <a:rPr lang="en-US" sz="2000" b="1">
                <a:solidFill>
                  <a:srgbClr val="0070C0"/>
                </a:solidFill>
                <a:latin typeface="Times New Roman" panose="02020603050405020304" pitchFamily="18" charset="0"/>
                <a:ea typeface="Times New Roman" panose="02020603050405020304" pitchFamily="18" charset="0"/>
              </a:rPr>
              <a:t>H</a:t>
            </a:r>
            <a:r>
              <a:rPr lang="en-US" sz="2000" b="1">
                <a:solidFill>
                  <a:srgbClr val="0070C0"/>
                </a:solidFill>
                <a:effectLst/>
                <a:latin typeface="Times New Roman" panose="02020603050405020304" pitchFamily="18" charset="0"/>
                <a:ea typeface="Times New Roman" panose="02020603050405020304" pitchFamily="18" charset="0"/>
              </a:rPr>
              <a:t>oạt động cặp đôi để trả lời các câu 1, 2 SGK tr94: </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1. Liên hệ kiến thức đã học ở lớp 6 hãy so sánh:</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a. Tình hình kinh tế Chăm-pa giai đoạn từ thế kỷ X đến thế kỷ XVI với giai đoạn từ thế kỷ II đến thế kỷ X.</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b. Những nét chính về tình hình chính trị, kinh tế, văn hóa giữa vương quốc Phù Nam (trước thế kỷ VII) và vùng đất Nam Bộ trong giai đoạn từ thế kỷ X đến thế kỷ XVI</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2. Dựa vào kiến thức đã học, em hãy lí giải những nguyên nhân khiến trong một thời kỳ dài, triều đình Chân Lạp không thể quản lí và kiểm soát vùng đất Nam Bộ.</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1133965"/>
          </a:xfrm>
          <a:prstGeom prst="rect">
            <a:avLst/>
          </a:prstGeom>
          <a:noFill/>
        </p:spPr>
        <p:txBody>
          <a:bodyPr wrap="square" rtlCol="0">
            <a:spAutoFit/>
          </a:bodyPr>
          <a:lstStyle/>
          <a:p>
            <a:pPr marR="0" lvl="0" algn="just" defTabSz="914400" rtl="0" eaLnBrk="1" fontAlgn="auto" latinLnBrk="0" hangingPunct="1">
              <a:lnSpc>
                <a:spcPct val="150000"/>
              </a:lnSpc>
              <a:spcBef>
                <a:spcPts val="0"/>
              </a:spcBef>
              <a:spcAft>
                <a:spcPts val="0"/>
              </a:spcAft>
              <a:buClr>
                <a:srgbClr val="000000"/>
              </a:buClr>
              <a:buSzTx/>
              <a:tabLst/>
              <a:defRPr/>
            </a:pPr>
            <a:r>
              <a:rPr kumimoji="0" lang="en-US" sz="2400" b="0" i="0" u="none" strike="noStrike" kern="0" cap="none" spc="0" normalizeH="0" baseline="0" noProof="0">
                <a:ln>
                  <a:noFill/>
                </a:ln>
                <a:solidFill>
                  <a:srgbClr val="0070C0"/>
                </a:solidFill>
                <a:effectLst/>
                <a:uLnTx/>
                <a:uFillTx/>
                <a:latin typeface="Times New Roman" panose="02020603050405020304" pitchFamily="18" charset="0"/>
                <a:ea typeface="Times New Roman" panose="02020603050405020304" pitchFamily="18" charset="0"/>
                <a:cs typeface="Arial"/>
                <a:sym typeface="Arial"/>
              </a:rPr>
              <a:t>1. a. Tình hình kinh tế Chăm-pa giai đoạn từ thế kỷ X đến thế kỷ XVI với giai đoạn từ thế kỷ II đến thế kỷ X.</a:t>
            </a:r>
          </a:p>
        </p:txBody>
      </p:sp>
      <p:graphicFrame>
        <p:nvGraphicFramePr>
          <p:cNvPr id="3" name="Table 2">
            <a:extLst>
              <a:ext uri="{FF2B5EF4-FFF2-40B4-BE49-F238E27FC236}">
                <a16:creationId xmlns:a16="http://schemas.microsoft.com/office/drawing/2014/main" id="{85307B6D-0981-BD76-E028-ADC48D48D638}"/>
              </a:ext>
            </a:extLst>
          </p:cNvPr>
          <p:cNvGraphicFramePr>
            <a:graphicFrameLocks noGrp="1"/>
          </p:cNvGraphicFramePr>
          <p:nvPr>
            <p:extLst>
              <p:ext uri="{D42A27DB-BD31-4B8C-83A1-F6EECF244321}">
                <p14:modId xmlns:p14="http://schemas.microsoft.com/office/powerpoint/2010/main" val="3567600253"/>
              </p:ext>
            </p:extLst>
          </p:nvPr>
        </p:nvGraphicFramePr>
        <p:xfrm>
          <a:off x="-1" y="1864423"/>
          <a:ext cx="9143999" cy="1805218"/>
        </p:xfrm>
        <a:graphic>
          <a:graphicData uri="http://schemas.openxmlformats.org/drawingml/2006/table">
            <a:tbl>
              <a:tblPr firstRow="1" firstCol="1" bandRow="1">
                <a:tableStyleId>{ED5318BD-8D6B-431D-AFE6-13A37F5BCA20}</a:tableStyleId>
              </a:tblPr>
              <a:tblGrid>
                <a:gridCol w="1816769">
                  <a:extLst>
                    <a:ext uri="{9D8B030D-6E8A-4147-A177-3AD203B41FA5}">
                      <a16:colId xmlns:a16="http://schemas.microsoft.com/office/drawing/2014/main" val="3877099079"/>
                    </a:ext>
                  </a:extLst>
                </a:gridCol>
                <a:gridCol w="3838074">
                  <a:extLst>
                    <a:ext uri="{9D8B030D-6E8A-4147-A177-3AD203B41FA5}">
                      <a16:colId xmlns:a16="http://schemas.microsoft.com/office/drawing/2014/main" val="452337689"/>
                    </a:ext>
                  </a:extLst>
                </a:gridCol>
                <a:gridCol w="3489156">
                  <a:extLst>
                    <a:ext uri="{9D8B030D-6E8A-4147-A177-3AD203B41FA5}">
                      <a16:colId xmlns:a16="http://schemas.microsoft.com/office/drawing/2014/main" val="1501368927"/>
                    </a:ext>
                  </a:extLst>
                </a:gridCol>
              </a:tblGrid>
              <a:tr h="441182">
                <a:tc>
                  <a:txBody>
                    <a:bodyPr/>
                    <a:lstStyle/>
                    <a:p>
                      <a:pPr algn="ctr">
                        <a:lnSpc>
                          <a:spcPct val="150000"/>
                        </a:lnSpc>
                      </a:pPr>
                      <a:r>
                        <a:rPr lang="en-US" sz="2000">
                          <a:effectLst/>
                        </a:rPr>
                        <a:t>Nội dung</a:t>
                      </a: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tc>
                  <a:txBody>
                    <a:bodyPr/>
                    <a:lstStyle/>
                    <a:p>
                      <a:pPr algn="ctr">
                        <a:lnSpc>
                          <a:spcPct val="150000"/>
                        </a:lnSpc>
                      </a:pPr>
                      <a:r>
                        <a:rPr lang="en-US" sz="2000">
                          <a:effectLst/>
                        </a:rPr>
                        <a:t>Thế kỉ II – đầu thế kỉ X</a:t>
                      </a: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tc>
                  <a:txBody>
                    <a:bodyPr/>
                    <a:lstStyle/>
                    <a:p>
                      <a:pPr algn="ctr">
                        <a:lnSpc>
                          <a:spcPct val="150000"/>
                        </a:lnSpc>
                      </a:pPr>
                      <a:r>
                        <a:rPr lang="en-US" sz="2000">
                          <a:effectLst/>
                        </a:rPr>
                        <a:t>Đầu thế kỉ X – đầu thế kỉ XVI</a:t>
                      </a: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extLst>
                  <a:ext uri="{0D108BD9-81ED-4DB2-BD59-A6C34878D82A}">
                    <a16:rowId xmlns:a16="http://schemas.microsoft.com/office/drawing/2014/main" val="1721756842"/>
                  </a:ext>
                </a:extLst>
              </a:tr>
              <a:tr h="583985">
                <a:tc>
                  <a:txBody>
                    <a:bodyPr/>
                    <a:lstStyle/>
                    <a:p>
                      <a:pPr algn="ctr">
                        <a:lnSpc>
                          <a:spcPct val="150000"/>
                        </a:lnSpc>
                      </a:pPr>
                      <a:r>
                        <a:rPr lang="en-US" sz="2000">
                          <a:effectLst/>
                        </a:rPr>
                        <a:t>Giống nhau</a:t>
                      </a: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nchor="ctr"/>
                </a:tc>
                <a:tc gridSpan="2">
                  <a:txBody>
                    <a:bodyPr/>
                    <a:lstStyle/>
                    <a:p>
                      <a:pPr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tc hMerge="1">
                  <a:txBody>
                    <a:bodyPr/>
                    <a:lstStyle/>
                    <a:p>
                      <a:pPr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extLst>
                  <a:ext uri="{0D108BD9-81ED-4DB2-BD59-A6C34878D82A}">
                    <a16:rowId xmlns:a16="http://schemas.microsoft.com/office/drawing/2014/main" val="2158725156"/>
                  </a:ext>
                </a:extLst>
              </a:tr>
              <a:tr h="780051">
                <a:tc>
                  <a:txBody>
                    <a:bodyPr/>
                    <a:lstStyle/>
                    <a:p>
                      <a:pPr algn="ctr">
                        <a:lnSpc>
                          <a:spcPct val="150000"/>
                        </a:lnSpc>
                      </a:pPr>
                      <a:r>
                        <a:rPr lang="en-US" sz="2000">
                          <a:effectLst/>
                        </a:rPr>
                        <a:t>Khác nhau</a:t>
                      </a: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nchor="ctr"/>
                </a:tc>
                <a:tc>
                  <a:txBody>
                    <a:bodyPr/>
                    <a:lstStyle/>
                    <a:p>
                      <a:pPr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tc>
                  <a:txBody>
                    <a:bodyPr/>
                    <a:lstStyle/>
                    <a:p>
                      <a:pPr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41781" marR="41781" marT="0" marB="0"/>
                </a:tc>
                <a:extLst>
                  <a:ext uri="{0D108BD9-81ED-4DB2-BD59-A6C34878D82A}">
                    <a16:rowId xmlns:a16="http://schemas.microsoft.com/office/drawing/2014/main" val="3643014021"/>
                  </a:ext>
                </a:extLst>
              </a:tr>
            </a:tbl>
          </a:graphicData>
        </a:graphic>
      </p:graphicFrame>
    </p:spTree>
    <p:extLst>
      <p:ext uri="{BB962C8B-B14F-4D97-AF65-F5344CB8AC3E}">
        <p14:creationId xmlns:p14="http://schemas.microsoft.com/office/powerpoint/2010/main" val="2497482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1687963"/>
          </a:xfrm>
          <a:prstGeom prst="rect">
            <a:avLst/>
          </a:prstGeom>
          <a:noFill/>
        </p:spPr>
        <p:txBody>
          <a:bodyPr wrap="square" rtlCol="0">
            <a:spAutoFit/>
          </a:bodyPr>
          <a:lstStyle/>
          <a:p>
            <a:pPr algn="just">
              <a:lnSpc>
                <a:spcPct val="150000"/>
              </a:lnSpc>
            </a:pPr>
            <a:r>
              <a:rPr kumimoji="0" lang="en-US" sz="2400" b="0" i="0" u="none" strike="noStrike" kern="0" cap="none" spc="0" normalizeH="0" baseline="0" noProof="0">
                <a:ln>
                  <a:noFill/>
                </a:ln>
                <a:solidFill>
                  <a:srgbClr val="0070C0"/>
                </a:solidFill>
                <a:effectLst/>
                <a:uLnTx/>
                <a:uFillTx/>
                <a:latin typeface="Times New Roman" panose="02020603050405020304" pitchFamily="18" charset="0"/>
                <a:ea typeface="Times New Roman" panose="02020603050405020304" pitchFamily="18" charset="0"/>
                <a:cs typeface="Arial"/>
                <a:sym typeface="Arial"/>
              </a:rPr>
              <a:t>1. </a:t>
            </a:r>
            <a:r>
              <a:rPr lang="en-US" sz="2400">
                <a:solidFill>
                  <a:srgbClr val="0070C0"/>
                </a:solidFill>
                <a:effectLst/>
                <a:latin typeface="Times New Roman" panose="02020603050405020304" pitchFamily="18" charset="0"/>
                <a:ea typeface="Times New Roman" panose="02020603050405020304" pitchFamily="18" charset="0"/>
              </a:rPr>
              <a:t>b. Những nét chính về tình hình chính trị, kinh tế, văn hóa giữa vương quốc Phù Nam (trước thế kỷ VII) và vùng đất Nam Bộ trong giai đoạn từ thế kỷ X đến thế kỷ XVI</a:t>
            </a:r>
          </a:p>
        </p:txBody>
      </p:sp>
      <p:graphicFrame>
        <p:nvGraphicFramePr>
          <p:cNvPr id="4" name="Table 3">
            <a:extLst>
              <a:ext uri="{FF2B5EF4-FFF2-40B4-BE49-F238E27FC236}">
                <a16:creationId xmlns:a16="http://schemas.microsoft.com/office/drawing/2014/main" id="{AF0B1F0F-5A73-3286-FC28-20DE071219F3}"/>
              </a:ext>
            </a:extLst>
          </p:cNvPr>
          <p:cNvGraphicFramePr>
            <a:graphicFrameLocks noGrp="1"/>
          </p:cNvGraphicFramePr>
          <p:nvPr>
            <p:extLst>
              <p:ext uri="{D42A27DB-BD31-4B8C-83A1-F6EECF244321}">
                <p14:modId xmlns:p14="http://schemas.microsoft.com/office/powerpoint/2010/main" val="3344877638"/>
              </p:ext>
            </p:extLst>
          </p:nvPr>
        </p:nvGraphicFramePr>
        <p:xfrm>
          <a:off x="184309" y="2253435"/>
          <a:ext cx="8827342" cy="2607233"/>
        </p:xfrm>
        <a:graphic>
          <a:graphicData uri="http://schemas.openxmlformats.org/drawingml/2006/table">
            <a:tbl>
              <a:tblPr firstRow="1" firstCol="1" bandRow="1">
                <a:tableStyleId>{ED5318BD-8D6B-431D-AFE6-13A37F5BCA20}</a:tableStyleId>
              </a:tblPr>
              <a:tblGrid>
                <a:gridCol w="1335587">
                  <a:extLst>
                    <a:ext uri="{9D8B030D-6E8A-4147-A177-3AD203B41FA5}">
                      <a16:colId xmlns:a16="http://schemas.microsoft.com/office/drawing/2014/main" val="1098924852"/>
                    </a:ext>
                  </a:extLst>
                </a:gridCol>
                <a:gridCol w="3617329">
                  <a:extLst>
                    <a:ext uri="{9D8B030D-6E8A-4147-A177-3AD203B41FA5}">
                      <a16:colId xmlns:a16="http://schemas.microsoft.com/office/drawing/2014/main" val="1685480789"/>
                    </a:ext>
                  </a:extLst>
                </a:gridCol>
                <a:gridCol w="3874426">
                  <a:extLst>
                    <a:ext uri="{9D8B030D-6E8A-4147-A177-3AD203B41FA5}">
                      <a16:colId xmlns:a16="http://schemas.microsoft.com/office/drawing/2014/main" val="4277779453"/>
                    </a:ext>
                  </a:extLst>
                </a:gridCol>
              </a:tblGrid>
              <a:tr h="745425">
                <a:tc>
                  <a:txBody>
                    <a:bodyPr/>
                    <a:lstStyle/>
                    <a:p>
                      <a:pPr algn="ctr">
                        <a:lnSpc>
                          <a:spcPct val="150000"/>
                        </a:lnSpc>
                      </a:pPr>
                      <a:r>
                        <a:rPr lang="en-US" sz="2000">
                          <a:effectLst/>
                        </a:rPr>
                        <a:t>Nội dung</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ctr">
                        <a:lnSpc>
                          <a:spcPct val="150000"/>
                        </a:lnSpc>
                      </a:pPr>
                      <a:r>
                        <a:rPr lang="en-US" sz="2000">
                          <a:effectLst/>
                        </a:rPr>
                        <a:t>Vương quốc Phù Nam</a:t>
                      </a:r>
                    </a:p>
                    <a:p>
                      <a:pPr algn="ctr">
                        <a:lnSpc>
                          <a:spcPct val="150000"/>
                        </a:lnSpc>
                      </a:pPr>
                      <a:r>
                        <a:rPr lang="en-US" sz="2000">
                          <a:effectLst/>
                        </a:rPr>
                        <a:t>(thế kỉ I – VII)</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ctr">
                        <a:lnSpc>
                          <a:spcPct val="150000"/>
                        </a:lnSpc>
                      </a:pPr>
                      <a:r>
                        <a:rPr lang="en-US" sz="2000">
                          <a:effectLst/>
                        </a:rPr>
                        <a:t>Vùng đất Nam Bộ</a:t>
                      </a:r>
                    </a:p>
                    <a:p>
                      <a:pPr algn="ctr">
                        <a:lnSpc>
                          <a:spcPct val="150000"/>
                        </a:lnSpc>
                      </a:pPr>
                      <a:r>
                        <a:rPr lang="en-US" sz="2000">
                          <a:effectLst/>
                        </a:rPr>
                        <a:t>(thế kỉ VII – XVI)</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198101991"/>
                  </a:ext>
                </a:extLst>
              </a:tr>
              <a:tr h="593009">
                <a:tc>
                  <a:txBody>
                    <a:bodyPr/>
                    <a:lstStyle/>
                    <a:p>
                      <a:pPr algn="ctr">
                        <a:lnSpc>
                          <a:spcPct val="150000"/>
                        </a:lnSpc>
                      </a:pPr>
                      <a:r>
                        <a:rPr lang="en-US" sz="2000">
                          <a:effectLst/>
                        </a:rPr>
                        <a:t>Chính trị</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3838628403"/>
                  </a:ext>
                </a:extLst>
              </a:tr>
              <a:tr h="517358">
                <a:tc>
                  <a:txBody>
                    <a:bodyPr/>
                    <a:lstStyle/>
                    <a:p>
                      <a:pPr algn="ctr">
                        <a:lnSpc>
                          <a:spcPct val="150000"/>
                        </a:lnSpc>
                      </a:pPr>
                      <a:r>
                        <a:rPr lang="en-US" sz="2000">
                          <a:effectLst/>
                        </a:rPr>
                        <a:t>Kinh tế</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306784349"/>
                  </a:ext>
                </a:extLst>
              </a:tr>
              <a:tr h="637584">
                <a:tc>
                  <a:txBody>
                    <a:bodyPr/>
                    <a:lstStyle/>
                    <a:p>
                      <a:pPr algn="ctr">
                        <a:lnSpc>
                          <a:spcPct val="150000"/>
                        </a:lnSpc>
                      </a:pPr>
                      <a:r>
                        <a:rPr lang="en-US" sz="2000">
                          <a:effectLst/>
                        </a:rPr>
                        <a:t>Văn hóa</a:t>
                      </a: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just">
                        <a:lnSpc>
                          <a:spcPct val="150000"/>
                        </a:lnSpc>
                      </a:pPr>
                      <a:endParaRPr lang="en-US" sz="20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2650990918"/>
                  </a:ext>
                </a:extLst>
              </a:tr>
            </a:tbl>
          </a:graphicData>
        </a:graphic>
      </p:graphicFrame>
    </p:spTree>
    <p:extLst>
      <p:ext uri="{BB962C8B-B14F-4D97-AF65-F5344CB8AC3E}">
        <p14:creationId xmlns:p14="http://schemas.microsoft.com/office/powerpoint/2010/main" val="1029614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b="1" kern="1200">
                <a:solidFill>
                  <a:prstClr val="white"/>
                </a:solidFill>
                <a:latin typeface="Calibri" panose="020F0502020204030204"/>
              </a:rPr>
              <a:t>Câu hỏi 3 </a:t>
            </a:r>
          </a:p>
          <a:p>
            <a:pPr algn="ctr" defTabSz="685800">
              <a:buClrTx/>
              <a:defRPr/>
            </a:pPr>
            <a:r>
              <a:rPr lang="en-US" sz="2400">
                <a:solidFill>
                  <a:srgbClr val="FFC000"/>
                </a:solidFill>
                <a:latin typeface="Times New Roman" panose="02020603050405020304" pitchFamily="18" charset="0"/>
                <a:cs typeface="Times New Roman" panose="02020603050405020304" pitchFamily="18" charset="0"/>
              </a:rPr>
              <a:t>Tôn giáo chiếm địa vị độc tôn thời Lê sơ? </a:t>
            </a:r>
            <a:endParaRPr lang="en-US" sz="4000" b="1" kern="1200">
              <a:solidFill>
                <a:srgbClr val="FFC000"/>
              </a:solidFill>
              <a:latin typeface="Times New Roman" panose="02020603050405020304" pitchFamily="18" charset="0"/>
              <a:cs typeface="Times New Roman" panose="02020603050405020304" pitchFamily="18" charset="0"/>
            </a:endParaRP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800">
                <a:latin typeface="Times New Roman" panose="02020603050405020304" pitchFamily="18" charset="0"/>
                <a:cs typeface="Times New Roman" panose="02020603050405020304" pitchFamily="18" charset="0"/>
              </a:rPr>
              <a:t>Nho giáo</a:t>
            </a:r>
            <a:endParaRPr lang="en-US" sz="4400" b="1" kern="1200">
              <a:solidFill>
                <a:prstClr val="white"/>
              </a:solidFill>
              <a:latin typeface="Times New Roman" panose="02020603050405020304" pitchFamily="18" charset="0"/>
              <a:cs typeface="Times New Roman" panose="02020603050405020304" pitchFamily="18" charset="0"/>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46162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830997"/>
          </a:xfrm>
          <a:prstGeom prst="rect">
            <a:avLst/>
          </a:prstGeom>
          <a:noFill/>
        </p:spPr>
        <p:txBody>
          <a:bodyPr wrap="square" rtlCol="0">
            <a:spAutoFit/>
          </a:bodyPr>
          <a:lstStyle/>
          <a:p>
            <a:pPr marR="0" lvl="0" algn="just" defTabSz="914400" rtl="0" eaLnBrk="1" fontAlgn="auto" latinLnBrk="0" hangingPunct="1">
              <a:spcBef>
                <a:spcPts val="0"/>
              </a:spcBef>
              <a:spcAft>
                <a:spcPts val="0"/>
              </a:spcAft>
              <a:buClr>
                <a:srgbClr val="000000"/>
              </a:buClr>
              <a:buSzTx/>
              <a:tabLst/>
              <a:defRPr/>
            </a:pPr>
            <a:r>
              <a:rPr kumimoji="0" lang="en-US" sz="2400" b="0" i="0" u="none" strike="noStrike" kern="0" cap="none" spc="0" normalizeH="0" baseline="0" noProof="0">
                <a:ln>
                  <a:noFill/>
                </a:ln>
                <a:solidFill>
                  <a:srgbClr val="0070C0"/>
                </a:solidFill>
                <a:effectLst/>
                <a:uLnTx/>
                <a:uFillTx/>
                <a:latin typeface="Times New Roman" panose="02020603050405020304" pitchFamily="18" charset="0"/>
                <a:ea typeface="Times New Roman" panose="02020603050405020304" pitchFamily="18" charset="0"/>
                <a:cs typeface="Arial"/>
                <a:sym typeface="Arial"/>
              </a:rPr>
              <a:t>1. a. Tình hình kinh tế Chăm-pa giai đoạn từ thế kỷ X đến thế kỷ XVI với giai đoạn từ thế kỷ II đến thế kỷ X.</a:t>
            </a:r>
          </a:p>
        </p:txBody>
      </p:sp>
      <p:graphicFrame>
        <p:nvGraphicFramePr>
          <p:cNvPr id="4" name="Table 3">
            <a:extLst>
              <a:ext uri="{FF2B5EF4-FFF2-40B4-BE49-F238E27FC236}">
                <a16:creationId xmlns:a16="http://schemas.microsoft.com/office/drawing/2014/main" id="{69E72B00-3F54-C72C-CCF4-C845D29F5AF8}"/>
              </a:ext>
            </a:extLst>
          </p:cNvPr>
          <p:cNvGraphicFramePr>
            <a:graphicFrameLocks noGrp="1"/>
          </p:cNvGraphicFramePr>
          <p:nvPr>
            <p:extLst>
              <p:ext uri="{D42A27DB-BD31-4B8C-83A1-F6EECF244321}">
                <p14:modId xmlns:p14="http://schemas.microsoft.com/office/powerpoint/2010/main" val="1046127609"/>
              </p:ext>
            </p:extLst>
          </p:nvPr>
        </p:nvGraphicFramePr>
        <p:xfrm>
          <a:off x="0" y="1434366"/>
          <a:ext cx="9144000" cy="3442190"/>
        </p:xfrm>
        <a:graphic>
          <a:graphicData uri="http://schemas.openxmlformats.org/drawingml/2006/table">
            <a:tbl>
              <a:tblPr firstRow="1" firstCol="1" bandRow="1">
                <a:tableStyleId>{ED5318BD-8D6B-431D-AFE6-13A37F5BCA20}</a:tableStyleId>
              </a:tblPr>
              <a:tblGrid>
                <a:gridCol w="974558">
                  <a:extLst>
                    <a:ext uri="{9D8B030D-6E8A-4147-A177-3AD203B41FA5}">
                      <a16:colId xmlns:a16="http://schemas.microsoft.com/office/drawing/2014/main" val="2972030737"/>
                    </a:ext>
                  </a:extLst>
                </a:gridCol>
                <a:gridCol w="3212431">
                  <a:extLst>
                    <a:ext uri="{9D8B030D-6E8A-4147-A177-3AD203B41FA5}">
                      <a16:colId xmlns:a16="http://schemas.microsoft.com/office/drawing/2014/main" val="546803784"/>
                    </a:ext>
                  </a:extLst>
                </a:gridCol>
                <a:gridCol w="4957011">
                  <a:extLst>
                    <a:ext uri="{9D8B030D-6E8A-4147-A177-3AD203B41FA5}">
                      <a16:colId xmlns:a16="http://schemas.microsoft.com/office/drawing/2014/main" val="1603306743"/>
                    </a:ext>
                  </a:extLst>
                </a:gridCol>
              </a:tblGrid>
              <a:tr h="496748">
                <a:tc>
                  <a:txBody>
                    <a:bodyPr/>
                    <a:lstStyle/>
                    <a:p>
                      <a:pPr algn="ctr">
                        <a:lnSpc>
                          <a:spcPct val="100000"/>
                        </a:lnSpc>
                      </a:pPr>
                      <a:r>
                        <a:rPr lang="en-US" sz="1800">
                          <a:solidFill>
                            <a:srgbClr val="0070C0"/>
                          </a:solidFill>
                          <a:effectLst/>
                        </a:rPr>
                        <a:t>Nội dung</a:t>
                      </a:r>
                      <a:endParaRPr lang="en-US" sz="1800">
                        <a:solidFill>
                          <a:srgbClr val="0070C0"/>
                        </a:solidFill>
                        <a:effectLst/>
                        <a:latin typeface="Times New Roman" panose="02020603050405020304" pitchFamily="18" charset="0"/>
                        <a:ea typeface="Times New Roman" panose="02020603050405020304" pitchFamily="18" charset="0"/>
                      </a:endParaRPr>
                    </a:p>
                  </a:txBody>
                  <a:tcPr marL="53666" marR="53666" marT="0" marB="0"/>
                </a:tc>
                <a:tc>
                  <a:txBody>
                    <a:bodyPr/>
                    <a:lstStyle/>
                    <a:p>
                      <a:pPr algn="ctr">
                        <a:lnSpc>
                          <a:spcPct val="100000"/>
                        </a:lnSpc>
                      </a:pPr>
                      <a:r>
                        <a:rPr lang="en-US" sz="1800">
                          <a:solidFill>
                            <a:srgbClr val="0070C0"/>
                          </a:solidFill>
                          <a:effectLst/>
                        </a:rPr>
                        <a:t>Thế kỉ II – đầu thế kỉ X</a:t>
                      </a:r>
                      <a:endParaRPr lang="en-US" sz="1800">
                        <a:solidFill>
                          <a:srgbClr val="0070C0"/>
                        </a:solidFill>
                        <a:effectLst/>
                        <a:latin typeface="Times New Roman" panose="02020603050405020304" pitchFamily="18" charset="0"/>
                        <a:ea typeface="Times New Roman" panose="02020603050405020304" pitchFamily="18" charset="0"/>
                      </a:endParaRPr>
                    </a:p>
                  </a:txBody>
                  <a:tcPr marL="53666" marR="53666" marT="0" marB="0"/>
                </a:tc>
                <a:tc>
                  <a:txBody>
                    <a:bodyPr/>
                    <a:lstStyle/>
                    <a:p>
                      <a:pPr algn="ctr">
                        <a:lnSpc>
                          <a:spcPct val="100000"/>
                        </a:lnSpc>
                      </a:pPr>
                      <a:r>
                        <a:rPr lang="en-US" sz="1800">
                          <a:solidFill>
                            <a:srgbClr val="0070C0"/>
                          </a:solidFill>
                          <a:effectLst/>
                        </a:rPr>
                        <a:t>Đầu thế kỉ X – đầu thế kỉ XVI</a:t>
                      </a:r>
                      <a:endParaRPr lang="en-US" sz="1800">
                        <a:solidFill>
                          <a:srgbClr val="0070C0"/>
                        </a:solidFill>
                        <a:effectLst/>
                        <a:latin typeface="Times New Roman" panose="02020603050405020304" pitchFamily="18" charset="0"/>
                        <a:ea typeface="Times New Roman" panose="02020603050405020304" pitchFamily="18" charset="0"/>
                      </a:endParaRPr>
                    </a:p>
                  </a:txBody>
                  <a:tcPr marL="53666" marR="53666" marT="0" marB="0"/>
                </a:tc>
                <a:extLst>
                  <a:ext uri="{0D108BD9-81ED-4DB2-BD59-A6C34878D82A}">
                    <a16:rowId xmlns:a16="http://schemas.microsoft.com/office/drawing/2014/main" val="1786325697"/>
                  </a:ext>
                </a:extLst>
              </a:tr>
              <a:tr h="1106643">
                <a:tc>
                  <a:txBody>
                    <a:bodyPr/>
                    <a:lstStyle/>
                    <a:p>
                      <a:pPr algn="ctr">
                        <a:lnSpc>
                          <a:spcPct val="100000"/>
                        </a:lnSpc>
                      </a:pPr>
                      <a:r>
                        <a:rPr lang="en-US" sz="1800">
                          <a:solidFill>
                            <a:srgbClr val="0070C0"/>
                          </a:solidFill>
                          <a:effectLst/>
                        </a:rPr>
                        <a:t>Giống nhau</a:t>
                      </a:r>
                      <a:endParaRPr lang="en-US" sz="1800">
                        <a:solidFill>
                          <a:srgbClr val="0070C0"/>
                        </a:solidFill>
                        <a:effectLst/>
                        <a:latin typeface="Times New Roman" panose="02020603050405020304" pitchFamily="18" charset="0"/>
                        <a:ea typeface="Times New Roman" panose="02020603050405020304" pitchFamily="18" charset="0"/>
                      </a:endParaRPr>
                    </a:p>
                  </a:txBody>
                  <a:tcPr marL="53666" marR="53666" marT="0" marB="0" anchor="ctr"/>
                </a:tc>
                <a:tc gridSpan="2">
                  <a:txBody>
                    <a:bodyPr/>
                    <a:lstStyle/>
                    <a:p>
                      <a:pPr algn="just">
                        <a:lnSpc>
                          <a:spcPct val="100000"/>
                        </a:lnSpc>
                      </a:pPr>
                      <a:r>
                        <a:rPr lang="en-US" sz="1800">
                          <a:effectLst/>
                        </a:rPr>
                        <a:t>- Canh tác lúa nước kết hợp với chăn nuôi gia súc, gia cầm, khai thác lâm sản và đánh bắt thủy – hải sản.</a:t>
                      </a:r>
                    </a:p>
                    <a:p>
                      <a:pPr algn="just">
                        <a:lnSpc>
                          <a:spcPct val="100000"/>
                        </a:lnSpc>
                      </a:pPr>
                      <a:r>
                        <a:rPr lang="en-US" sz="1800">
                          <a:effectLst/>
                        </a:rPr>
                        <a:t>- Sản xuất thủ công nghiệp phát triển, các mặt hàng đa dạng, phong phú.</a:t>
                      </a:r>
                    </a:p>
                    <a:p>
                      <a:pPr algn="just">
                        <a:lnSpc>
                          <a:spcPct val="100000"/>
                        </a:lnSpc>
                      </a:pPr>
                      <a:r>
                        <a:rPr lang="en-US" sz="1800">
                          <a:effectLst/>
                        </a:rPr>
                        <a:t>- Thương nghiệp đường biển phát triển.</a:t>
                      </a:r>
                      <a:endParaRPr lang="en-US" sz="1800">
                        <a:solidFill>
                          <a:srgbClr val="000000"/>
                        </a:solidFill>
                        <a:effectLst/>
                        <a:latin typeface="Times New Roman" panose="02020603050405020304" pitchFamily="18" charset="0"/>
                        <a:ea typeface="Times New Roman" panose="02020603050405020304" pitchFamily="18" charset="0"/>
                      </a:endParaRPr>
                    </a:p>
                  </a:txBody>
                  <a:tcPr marL="53666" marR="53666" marT="0" marB="0"/>
                </a:tc>
                <a:tc hMerge="1">
                  <a:txBody>
                    <a:bodyPr/>
                    <a:lstStyle/>
                    <a:p>
                      <a:endParaRPr lang="en-US"/>
                    </a:p>
                  </a:txBody>
                  <a:tcPr/>
                </a:tc>
                <a:extLst>
                  <a:ext uri="{0D108BD9-81ED-4DB2-BD59-A6C34878D82A}">
                    <a16:rowId xmlns:a16="http://schemas.microsoft.com/office/drawing/2014/main" val="114565986"/>
                  </a:ext>
                </a:extLst>
              </a:tr>
              <a:tr h="1786907">
                <a:tc>
                  <a:txBody>
                    <a:bodyPr/>
                    <a:lstStyle/>
                    <a:p>
                      <a:pPr algn="ctr">
                        <a:lnSpc>
                          <a:spcPct val="100000"/>
                        </a:lnSpc>
                      </a:pPr>
                      <a:r>
                        <a:rPr lang="en-US" sz="1800">
                          <a:solidFill>
                            <a:srgbClr val="0070C0"/>
                          </a:solidFill>
                          <a:effectLst/>
                        </a:rPr>
                        <a:t>Khác nhau</a:t>
                      </a:r>
                      <a:endParaRPr lang="en-US" sz="1800">
                        <a:solidFill>
                          <a:srgbClr val="0070C0"/>
                        </a:solidFill>
                        <a:effectLst/>
                        <a:latin typeface="Times New Roman" panose="02020603050405020304" pitchFamily="18" charset="0"/>
                        <a:ea typeface="Times New Roman" panose="02020603050405020304" pitchFamily="18" charset="0"/>
                      </a:endParaRPr>
                    </a:p>
                  </a:txBody>
                  <a:tcPr marL="53666" marR="53666" marT="0" marB="0" anchor="ctr"/>
                </a:tc>
                <a:tc>
                  <a:txBody>
                    <a:bodyPr/>
                    <a:lstStyle/>
                    <a:p>
                      <a:pPr algn="just">
                        <a:lnSpc>
                          <a:spcPct val="100000"/>
                        </a:lnSpc>
                      </a:pPr>
                      <a:r>
                        <a:rPr lang="en-US" sz="1800">
                          <a:effectLst/>
                        </a:rPr>
                        <a:t>- Việc trao đổi, buôn bán với thương nhân nước ngoài diễn ra chủ yếu ở thương cảng Đại Chiêm (Quảng Nam)…</a:t>
                      </a:r>
                      <a:endParaRPr lang="en-US" sz="1800">
                        <a:solidFill>
                          <a:srgbClr val="000000"/>
                        </a:solidFill>
                        <a:effectLst/>
                        <a:latin typeface="Times New Roman" panose="02020603050405020304" pitchFamily="18" charset="0"/>
                        <a:ea typeface="Times New Roman" panose="02020603050405020304" pitchFamily="18" charset="0"/>
                      </a:endParaRPr>
                    </a:p>
                  </a:txBody>
                  <a:tcPr marL="53666" marR="53666" marT="0" marB="0"/>
                </a:tc>
                <a:tc>
                  <a:txBody>
                    <a:bodyPr/>
                    <a:lstStyle/>
                    <a:p>
                      <a:pPr algn="just">
                        <a:lnSpc>
                          <a:spcPct val="100000"/>
                        </a:lnSpc>
                      </a:pPr>
                      <a:r>
                        <a:rPr lang="en-US" sz="1800">
                          <a:effectLst/>
                        </a:rPr>
                        <a:t>- Hoạt động kinh tế trên các lĩnh vực nông nghiệp, thủ công nghiệp và thương nghiệp có bước phát triển hơn trước </a:t>
                      </a:r>
                    </a:p>
                    <a:p>
                      <a:pPr algn="just">
                        <a:lnSpc>
                          <a:spcPct val="100000"/>
                        </a:lnSpc>
                      </a:pPr>
                      <a:r>
                        <a:rPr lang="en-US" sz="1800">
                          <a:effectLst/>
                        </a:rPr>
                        <a:t>- Các thương cảng cũ được mở rộng, nhiều thương cảng mới được xây dựng, như: cảng Tân Châu (Thị Nại ở Bình Định)…</a:t>
                      </a:r>
                      <a:endParaRPr lang="en-US" sz="1800">
                        <a:solidFill>
                          <a:srgbClr val="000000"/>
                        </a:solidFill>
                        <a:effectLst/>
                        <a:latin typeface="Times New Roman" panose="02020603050405020304" pitchFamily="18" charset="0"/>
                        <a:ea typeface="Times New Roman" panose="02020603050405020304" pitchFamily="18" charset="0"/>
                      </a:endParaRPr>
                    </a:p>
                  </a:txBody>
                  <a:tcPr marL="53666" marR="53666" marT="0" marB="0"/>
                </a:tc>
                <a:extLst>
                  <a:ext uri="{0D108BD9-81ED-4DB2-BD59-A6C34878D82A}">
                    <a16:rowId xmlns:a16="http://schemas.microsoft.com/office/drawing/2014/main" val="2720259601"/>
                  </a:ext>
                </a:extLst>
              </a:tr>
            </a:tbl>
          </a:graphicData>
        </a:graphic>
      </p:graphicFrame>
    </p:spTree>
    <p:extLst>
      <p:ext uri="{BB962C8B-B14F-4D97-AF65-F5344CB8AC3E}">
        <p14:creationId xmlns:p14="http://schemas.microsoft.com/office/powerpoint/2010/main" val="26501770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707886"/>
          </a:xfrm>
          <a:prstGeom prst="rect">
            <a:avLst/>
          </a:prstGeom>
          <a:noFill/>
        </p:spPr>
        <p:txBody>
          <a:bodyPr wrap="square" rtlCol="0">
            <a:spAutoFit/>
          </a:bodyPr>
          <a:lstStyle/>
          <a:p>
            <a:pPr algn="just"/>
            <a:r>
              <a:rPr kumimoji="0" lang="en-US" sz="2000" b="0" i="0" u="none" strike="noStrike" kern="0" cap="none" spc="0" normalizeH="0" baseline="0" noProof="0">
                <a:ln>
                  <a:noFill/>
                </a:ln>
                <a:solidFill>
                  <a:srgbClr val="0070C0"/>
                </a:solidFill>
                <a:effectLst/>
                <a:uLnTx/>
                <a:uFillTx/>
                <a:latin typeface="Times New Roman" panose="02020603050405020304" pitchFamily="18" charset="0"/>
                <a:ea typeface="Times New Roman" panose="02020603050405020304" pitchFamily="18" charset="0"/>
                <a:cs typeface="Arial"/>
                <a:sym typeface="Arial"/>
              </a:rPr>
              <a:t>1. </a:t>
            </a:r>
            <a:r>
              <a:rPr lang="en-US" sz="2000">
                <a:solidFill>
                  <a:srgbClr val="0070C0"/>
                </a:solidFill>
                <a:effectLst/>
                <a:latin typeface="Times New Roman" panose="02020603050405020304" pitchFamily="18" charset="0"/>
                <a:ea typeface="Times New Roman" panose="02020603050405020304" pitchFamily="18" charset="0"/>
              </a:rPr>
              <a:t>b. Những nét chính về tình hình chính trị, kinh tế, văn hóa giữa vương quốc Phù Nam (trước thế kỷ VII) và vùng đất Nam Bộ trong giai đoạn từ thế kỷ X đến thế kỷ XVI</a:t>
            </a:r>
          </a:p>
        </p:txBody>
      </p:sp>
      <p:graphicFrame>
        <p:nvGraphicFramePr>
          <p:cNvPr id="3" name="Table 2">
            <a:extLst>
              <a:ext uri="{FF2B5EF4-FFF2-40B4-BE49-F238E27FC236}">
                <a16:creationId xmlns:a16="http://schemas.microsoft.com/office/drawing/2014/main" id="{4766F1B3-51D0-6B44-DEF3-9D2D1116D6F2}"/>
              </a:ext>
            </a:extLst>
          </p:cNvPr>
          <p:cNvGraphicFramePr>
            <a:graphicFrameLocks noGrp="1"/>
          </p:cNvGraphicFramePr>
          <p:nvPr>
            <p:extLst>
              <p:ext uri="{D42A27DB-BD31-4B8C-83A1-F6EECF244321}">
                <p14:modId xmlns:p14="http://schemas.microsoft.com/office/powerpoint/2010/main" val="3793580770"/>
              </p:ext>
            </p:extLst>
          </p:nvPr>
        </p:nvGraphicFramePr>
        <p:xfrm>
          <a:off x="0" y="1323201"/>
          <a:ext cx="9144000" cy="3627120"/>
        </p:xfrm>
        <a:graphic>
          <a:graphicData uri="http://schemas.openxmlformats.org/drawingml/2006/table">
            <a:tbl>
              <a:tblPr firstRow="1" firstCol="1" bandRow="1">
                <a:tableStyleId>{ED5318BD-8D6B-431D-AFE6-13A37F5BCA20}</a:tableStyleId>
              </a:tblPr>
              <a:tblGrid>
                <a:gridCol w="613611">
                  <a:extLst>
                    <a:ext uri="{9D8B030D-6E8A-4147-A177-3AD203B41FA5}">
                      <a16:colId xmlns:a16="http://schemas.microsoft.com/office/drawing/2014/main" val="2650106761"/>
                    </a:ext>
                  </a:extLst>
                </a:gridCol>
                <a:gridCol w="4516977">
                  <a:extLst>
                    <a:ext uri="{9D8B030D-6E8A-4147-A177-3AD203B41FA5}">
                      <a16:colId xmlns:a16="http://schemas.microsoft.com/office/drawing/2014/main" val="41178805"/>
                    </a:ext>
                  </a:extLst>
                </a:gridCol>
                <a:gridCol w="4013412">
                  <a:extLst>
                    <a:ext uri="{9D8B030D-6E8A-4147-A177-3AD203B41FA5}">
                      <a16:colId xmlns:a16="http://schemas.microsoft.com/office/drawing/2014/main" val="1182637139"/>
                    </a:ext>
                  </a:extLst>
                </a:gridCol>
              </a:tblGrid>
              <a:tr h="261970">
                <a:tc>
                  <a:txBody>
                    <a:bodyPr/>
                    <a:lstStyle/>
                    <a:p>
                      <a:pPr algn="ctr">
                        <a:lnSpc>
                          <a:spcPct val="100000"/>
                        </a:lnSpc>
                      </a:pPr>
                      <a:r>
                        <a:rPr lang="en-US" sz="1400">
                          <a:effectLst/>
                        </a:rPr>
                        <a:t>Nội dung</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ctr">
                        <a:lnSpc>
                          <a:spcPct val="100000"/>
                        </a:lnSpc>
                      </a:pPr>
                      <a:r>
                        <a:rPr lang="en-US" sz="1400">
                          <a:effectLst/>
                        </a:rPr>
                        <a:t>Vương quốc Phù Nam</a:t>
                      </a:r>
                    </a:p>
                    <a:p>
                      <a:pPr algn="ctr">
                        <a:lnSpc>
                          <a:spcPct val="100000"/>
                        </a:lnSpc>
                      </a:pPr>
                      <a:r>
                        <a:rPr lang="en-US" sz="1400">
                          <a:effectLst/>
                        </a:rPr>
                        <a:t>(thế kỉ I – VII)</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ctr">
                        <a:lnSpc>
                          <a:spcPct val="100000"/>
                        </a:lnSpc>
                      </a:pPr>
                      <a:r>
                        <a:rPr lang="en-US" sz="1400">
                          <a:effectLst/>
                        </a:rPr>
                        <a:t>Vùng đất Nam Bộ</a:t>
                      </a:r>
                    </a:p>
                    <a:p>
                      <a:pPr algn="ctr">
                        <a:lnSpc>
                          <a:spcPct val="100000"/>
                        </a:lnSpc>
                      </a:pPr>
                      <a:r>
                        <a:rPr lang="en-US" sz="1400">
                          <a:effectLst/>
                        </a:rPr>
                        <a:t>(thế kỉ VII – XVI)</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3267754384"/>
                  </a:ext>
                </a:extLst>
              </a:tr>
              <a:tr h="824837">
                <a:tc>
                  <a:txBody>
                    <a:bodyPr/>
                    <a:lstStyle/>
                    <a:p>
                      <a:pPr algn="ctr">
                        <a:lnSpc>
                          <a:spcPct val="100000"/>
                        </a:lnSpc>
                      </a:pPr>
                      <a:r>
                        <a:rPr lang="en-US" sz="1400">
                          <a:effectLst/>
                        </a:rPr>
                        <a:t>Chính trị</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00000"/>
                        </a:lnSpc>
                      </a:pPr>
                      <a:r>
                        <a:rPr lang="en-US" sz="1400">
                          <a:effectLst/>
                        </a:rPr>
                        <a:t>- Bộ máy nhà nước của vương quốc Phù Nam được củng cố, kiện toàn.</a:t>
                      </a:r>
                    </a:p>
                    <a:p>
                      <a:pPr marL="30480" marR="30480" algn="just">
                        <a:lnSpc>
                          <a:spcPct val="100000"/>
                        </a:lnSpc>
                      </a:pPr>
                      <a:r>
                        <a:rPr lang="en-US" sz="1400">
                          <a:effectLst/>
                        </a:rPr>
                        <a:t>- Trong các thế kỉ III – V, vương quốc Phù Nam là đế quốc hùng mạnh nhất khu vực Đông Nam Á.</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algn="just">
                        <a:lnSpc>
                          <a:spcPct val="100000"/>
                        </a:lnSpc>
                      </a:pPr>
                      <a:r>
                        <a:rPr lang="en-US" sz="1400">
                          <a:effectLst/>
                        </a:rPr>
                        <a:t>- Trên danh nghĩa vùng đất Nam Bộ đặt dưới sự cai trị của nước Chân Lạp (Campuchia). Tuy nhiên, trên thực tế, triều đình Ăng-co hầu như không thể quản lí được vùng đất này.</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3812598602"/>
                  </a:ext>
                </a:extLst>
              </a:tr>
              <a:tr h="1376521">
                <a:tc>
                  <a:txBody>
                    <a:bodyPr/>
                    <a:lstStyle/>
                    <a:p>
                      <a:pPr algn="ctr">
                        <a:lnSpc>
                          <a:spcPct val="100000"/>
                        </a:lnSpc>
                      </a:pPr>
                      <a:r>
                        <a:rPr lang="en-US" sz="1400">
                          <a:effectLst/>
                        </a:rPr>
                        <a:t>Kinh tế</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00000"/>
                        </a:lnSpc>
                      </a:pPr>
                      <a:r>
                        <a:rPr lang="en-US" sz="1400">
                          <a:effectLst/>
                        </a:rPr>
                        <a:t>- Sản xuất nông nghiệp kết hợp với làm các nghề thủ công.</a:t>
                      </a:r>
                    </a:p>
                    <a:p>
                      <a:pPr algn="just">
                        <a:lnSpc>
                          <a:spcPct val="100000"/>
                        </a:lnSpc>
                      </a:pPr>
                      <a:r>
                        <a:rPr lang="en-US" sz="1400">
                          <a:effectLst/>
                        </a:rPr>
                        <a:t>- Thương nghiệp đường biển phát triển mạnh mẽ, thu hút thương nhân của nhiều nước như: Ấn Độ, Trung Quốc, La Mã…; thương cảng Óc Eo của Phù Nam trở thành trung tâm của tuyến đường hàng hải trên vùng biển Đông Nam Á.</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just">
                        <a:lnSpc>
                          <a:spcPct val="100000"/>
                        </a:lnSpc>
                      </a:pPr>
                      <a:r>
                        <a:rPr lang="en-US" sz="1400">
                          <a:effectLst/>
                        </a:rPr>
                        <a:t>- Sản xuất nông nghiệp kết hợp với làm các nghề thủ công và buôn bán nhỏ.</a:t>
                      </a:r>
                    </a:p>
                    <a:p>
                      <a:pPr marL="30480" marR="30480" algn="just">
                        <a:lnSpc>
                          <a:spcPct val="100000"/>
                        </a:lnSpc>
                      </a:pPr>
                      <a:r>
                        <a:rPr lang="en-US" sz="1400">
                          <a:effectLst/>
                        </a:rPr>
                        <a:t>- Thương nghiệp không còn phát triển như trước.</a:t>
                      </a:r>
                    </a:p>
                    <a:p>
                      <a:pPr algn="just">
                        <a:lnSpc>
                          <a:spcPct val="100000"/>
                        </a:lnSpc>
                      </a:pPr>
                      <a:r>
                        <a:rPr lang="en-US" sz="1400">
                          <a:effectLst/>
                        </a:rPr>
                        <a:t> </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1148155733"/>
                  </a:ext>
                </a:extLst>
              </a:tr>
              <a:tr h="819245">
                <a:tc>
                  <a:txBody>
                    <a:bodyPr/>
                    <a:lstStyle/>
                    <a:p>
                      <a:pPr algn="ctr">
                        <a:lnSpc>
                          <a:spcPct val="100000"/>
                        </a:lnSpc>
                      </a:pPr>
                      <a:r>
                        <a:rPr lang="en-US" sz="1400">
                          <a:effectLst/>
                        </a:rPr>
                        <a:t>Văn hóa</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nchor="ctr"/>
                </a:tc>
                <a:tc>
                  <a:txBody>
                    <a:bodyPr/>
                    <a:lstStyle/>
                    <a:p>
                      <a:pPr marL="30480" marR="30480" algn="just">
                        <a:lnSpc>
                          <a:spcPct val="100000"/>
                        </a:lnSpc>
                      </a:pPr>
                      <a:r>
                        <a:rPr lang="en-US" sz="1400">
                          <a:effectLst/>
                        </a:rPr>
                        <a:t>- Chịu ảnh hưởng sâu sắc của văn hóa Ấn Độ.</a:t>
                      </a:r>
                    </a:p>
                    <a:p>
                      <a:pPr algn="just">
                        <a:lnSpc>
                          <a:spcPct val="100000"/>
                        </a:lnSpc>
                      </a:pPr>
                      <a:r>
                        <a:rPr lang="en-US" sz="1400">
                          <a:effectLst/>
                        </a:rPr>
                        <a:t>- Văn hóa vật chất và văn hóa tinh thần mang đậm yếu tố “sông nước”</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tc>
                  <a:txBody>
                    <a:bodyPr/>
                    <a:lstStyle/>
                    <a:p>
                      <a:pPr marL="30480" marR="30480" algn="just">
                        <a:lnSpc>
                          <a:spcPct val="100000"/>
                        </a:lnSpc>
                      </a:pPr>
                      <a:r>
                        <a:rPr lang="en-US" sz="1400">
                          <a:effectLst/>
                        </a:rPr>
                        <a:t>- Ít chịu ảnh hưởng của văn hóa Chân Lạp.</a:t>
                      </a:r>
                    </a:p>
                    <a:p>
                      <a:pPr marL="30480" marR="30480" algn="just">
                        <a:lnSpc>
                          <a:spcPct val="100000"/>
                        </a:lnSpc>
                      </a:pPr>
                      <a:r>
                        <a:rPr lang="en-US" sz="1400">
                          <a:effectLst/>
                        </a:rPr>
                        <a:t>- Dần tiếp thu văn hóa Trung Quốc.</a:t>
                      </a:r>
                    </a:p>
                    <a:p>
                      <a:pPr algn="just">
                        <a:lnSpc>
                          <a:spcPct val="100000"/>
                        </a:lnSpc>
                      </a:pPr>
                      <a:r>
                        <a:rPr lang="en-US" sz="1400">
                          <a:effectLst/>
                        </a:rPr>
                        <a:t>- Những nét văn hóa truyền thống tiếp tục được duy trì.</a:t>
                      </a:r>
                      <a:endParaRPr lang="en-US" sz="1400">
                        <a:solidFill>
                          <a:srgbClr val="000000"/>
                        </a:solidFill>
                        <a:effectLst/>
                        <a:latin typeface="Times New Roman" panose="02020603050405020304" pitchFamily="18" charset="0"/>
                        <a:ea typeface="Times New Roman" panose="02020603050405020304" pitchFamily="18" charset="0"/>
                      </a:endParaRPr>
                    </a:p>
                  </a:txBody>
                  <a:tcPr marL="29854" marR="29854" marT="0" marB="0"/>
                </a:tc>
                <a:extLst>
                  <a:ext uri="{0D108BD9-81ED-4DB2-BD59-A6C34878D82A}">
                    <a16:rowId xmlns:a16="http://schemas.microsoft.com/office/drawing/2014/main" val="3947255585"/>
                  </a:ext>
                </a:extLst>
              </a:tr>
            </a:tbl>
          </a:graphicData>
        </a:graphic>
      </p:graphicFrame>
    </p:spTree>
    <p:extLst>
      <p:ext uri="{BB962C8B-B14F-4D97-AF65-F5344CB8AC3E}">
        <p14:creationId xmlns:p14="http://schemas.microsoft.com/office/powerpoint/2010/main" val="24723046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3730317"/>
          </a:xfrm>
          <a:prstGeom prst="rect">
            <a:avLst/>
          </a:prstGeom>
          <a:noFill/>
        </p:spPr>
        <p:txBody>
          <a:bodyPr wrap="square" rtlCol="0">
            <a:spAutoFit/>
          </a:bodyPr>
          <a:lstStyle/>
          <a:p>
            <a:pPr algn="just">
              <a:lnSpc>
                <a:spcPct val="150000"/>
              </a:lnSpc>
            </a:pPr>
            <a:r>
              <a:rPr lang="en-US" sz="2000" b="1">
                <a:solidFill>
                  <a:srgbClr val="0070C0"/>
                </a:solidFill>
                <a:latin typeface="Times New Roman" panose="02020603050405020304" pitchFamily="18" charset="0"/>
                <a:ea typeface="Times New Roman" panose="02020603050405020304" pitchFamily="18" charset="0"/>
              </a:rPr>
              <a:t>H</a:t>
            </a:r>
            <a:r>
              <a:rPr lang="en-US" sz="2000" b="1">
                <a:solidFill>
                  <a:srgbClr val="0070C0"/>
                </a:solidFill>
                <a:effectLst/>
                <a:latin typeface="Times New Roman" panose="02020603050405020304" pitchFamily="18" charset="0"/>
                <a:ea typeface="Times New Roman" panose="02020603050405020304" pitchFamily="18" charset="0"/>
              </a:rPr>
              <a:t>oạt động cặp đôi để trả lời các câu 1, 2 SGK tr94: </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1. Liên hệ kiến thức đã học ở lớp 6 hãy so sánh:</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a. Tình hình kinh tế Chăm-pa giai đoạn từ thế kỷ X đến thế kỷ XVI với giai đoạn từ thế kỷ II đến thế kỷ X.</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b. Những nét chính về tình hình chính trị, kinh tế, văn hóa giữa vương quốc Phù Nam (trước thế kỷ VII) và vùng đất Nam Bộ trong giai đoạn từ thế kỷ X đến thế kỷ XVI</a:t>
            </a:r>
          </a:p>
          <a:p>
            <a:pPr algn="just">
              <a:lnSpc>
                <a:spcPct val="150000"/>
              </a:lnSpc>
            </a:pPr>
            <a:r>
              <a:rPr lang="en-US" sz="2000">
                <a:solidFill>
                  <a:srgbClr val="002060"/>
                </a:solidFill>
                <a:effectLst/>
                <a:latin typeface="Times New Roman" panose="02020603050405020304" pitchFamily="18" charset="0"/>
                <a:ea typeface="Times New Roman" panose="02020603050405020304" pitchFamily="18" charset="0"/>
              </a:rPr>
              <a:t>2. Dựa vào kiến thức đã học, em hãy lí giải những nguyên nhân khiến trong một thời kỳ dài, triều đình Chân Lạp không thể quản lí và kiểm soát vùng đất Nam Bộ.</a:t>
            </a:r>
          </a:p>
        </p:txBody>
      </p:sp>
    </p:spTree>
    <p:extLst>
      <p:ext uri="{BB962C8B-B14F-4D97-AF65-F5344CB8AC3E}">
        <p14:creationId xmlns:p14="http://schemas.microsoft.com/office/powerpoint/2010/main" val="11850909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LUYỆN TẬP</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4653646"/>
          </a:xfrm>
          <a:prstGeom prst="rect">
            <a:avLst/>
          </a:prstGeom>
          <a:noFill/>
        </p:spPr>
        <p:txBody>
          <a:bodyPr wrap="square" rtlCol="0">
            <a:spAutoFit/>
          </a:bodyPr>
          <a:lstStyle/>
          <a:p>
            <a:pPr algn="just">
              <a:lnSpc>
                <a:spcPct val="150000"/>
              </a:lnSpc>
            </a:pPr>
            <a:r>
              <a:rPr lang="en-US" sz="2000">
                <a:solidFill>
                  <a:srgbClr val="0070C0"/>
                </a:solidFill>
                <a:effectLst/>
                <a:latin typeface="Times New Roman" panose="02020603050405020304" pitchFamily="18" charset="0"/>
                <a:ea typeface="Times New Roman" panose="02020603050405020304" pitchFamily="18" charset="0"/>
              </a:rPr>
              <a:t>2. Dựa vào kiến thức đã học, em hãy lí giải những nguyên nhân khiến trong một thời kỳ dài, triều đình Chân Lạp không thể quản lí và kiểm soát vùng đất Nam Bộ.</a:t>
            </a:r>
          </a:p>
          <a:p>
            <a:pPr algn="just">
              <a:lnSpc>
                <a:spcPct val="150000"/>
              </a:lnSpc>
            </a:pPr>
            <a:r>
              <a:rPr lang="en-US" sz="2000">
                <a:effectLst/>
                <a:latin typeface="Times New Roman" panose="02020603050405020304" pitchFamily="18" charset="0"/>
                <a:ea typeface="Times New Roman" panose="02020603050405020304" pitchFamily="18" charset="0"/>
              </a:rPr>
              <a:t>+ Điều kiện tự nhiên của vùng đất Nam Bộ không phù hợp với truyền thống canh tác và sinh sống của người Khơ-me (tộc người chủ yếu ở Chân Lạp) =&gt; Do đó, trong suốt thế kỉ VII – đầu thế kỉ XVI, cư dân Khơ-me hầu như không sinh sống ở vùng đất Nam Bộ.</a:t>
            </a:r>
          </a:p>
          <a:p>
            <a:pPr algn="just">
              <a:lnSpc>
                <a:spcPct val="150000"/>
              </a:lnSpc>
            </a:pPr>
            <a:r>
              <a:rPr lang="en-US" sz="2000">
                <a:effectLst/>
                <a:latin typeface="Times New Roman" panose="02020603050405020304" pitchFamily="18" charset="0"/>
                <a:ea typeface="Times New Roman" panose="02020603050405020304" pitchFamily="18" charset="0"/>
              </a:rPr>
              <a:t>+ Trong các thế kỉ VII – đầu thế kỉ XVI, triều đình Chân Lạp phải đối mặt với nhiều khó khăn nên khó có khả năng kiểm soát trực tiếp vùng đất Nam Bộ. Bên cạnh đó, dấu ấn về thời kì phát triển cường thịnh của Phù Nam rất mạnh mẽ trong lòng cư dân nơi đây, cho nên triều đình Ăng-co rất khó có thể quản lý và kiểm soát được vùng đất này.</a:t>
            </a:r>
          </a:p>
          <a:p>
            <a:pPr algn="just">
              <a:lnSpc>
                <a:spcPct val="150000"/>
              </a:lnSpc>
            </a:pPr>
            <a:endParaRPr lang="en-US" sz="200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28014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4572001" y="-206025"/>
            <a:ext cx="96020" cy="329212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2841781"/>
            <a:ext cx="2956025" cy="1692296"/>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1610" y="655283"/>
            <a:ext cx="1839396" cy="1839396"/>
          </a:xfrm>
          <a:prstGeom prst="rect">
            <a:avLst/>
          </a:prstGeom>
        </p:spPr>
      </p:pic>
      <p:pic>
        <p:nvPicPr>
          <p:cNvPr id="3" name="Picture 2"/>
          <p:cNvPicPr>
            <a:picLocks noChangeAspect="1"/>
          </p:cNvPicPr>
          <p:nvPr/>
        </p:nvPicPr>
        <p:blipFill>
          <a:blip r:embed="rId5"/>
          <a:stretch>
            <a:fillRect/>
          </a:stretch>
        </p:blipFill>
        <p:spPr>
          <a:xfrm>
            <a:off x="2985378" y="971550"/>
            <a:ext cx="3269264" cy="2185606"/>
          </a:xfrm>
          <a:prstGeom prst="rect">
            <a:avLst/>
          </a:prstGeom>
        </p:spPr>
      </p:pic>
      <p:sp>
        <p:nvSpPr>
          <p:cNvPr id="2" name="TextBox 1"/>
          <p:cNvSpPr txBox="1"/>
          <p:nvPr/>
        </p:nvSpPr>
        <p:spPr>
          <a:xfrm>
            <a:off x="3537280" y="1828801"/>
            <a:ext cx="2645170" cy="584775"/>
          </a:xfrm>
          <a:prstGeom prst="rect">
            <a:avLst/>
          </a:prstGeom>
          <a:noFill/>
        </p:spPr>
        <p:txBody>
          <a:bodyPr wrap="square" rtlCol="0">
            <a:spAutoFit/>
          </a:bodyPr>
          <a:lstStyle/>
          <a:p>
            <a:r>
              <a:rPr lang="en-US" sz="3200" b="1" dirty="0">
                <a:solidFill>
                  <a:schemeClr val="bg1"/>
                </a:solidFill>
                <a:latin typeface="Times New Roman" panose="02020603050405020304" pitchFamily="18" charset="0"/>
                <a:ea typeface="Microsoft YaHei" panose="020B0503020204020204" pitchFamily="34" charset="-122"/>
                <a:cs typeface="Times New Roman" panose="02020603050405020304" pitchFamily="18" charset="0"/>
              </a:rPr>
              <a:t>VẬN DỤNG</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fgClr>
          <a:bgClr>
            <a:schemeClr val="bg1"/>
          </a:bgClr>
        </a:patt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0860" y="353016"/>
            <a:ext cx="5927799" cy="414754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081273"/>
          </a:xfrm>
          <a:prstGeom prst="rect">
            <a:avLst/>
          </a:prstGeom>
        </p:spPr>
      </p:pic>
      <p:sp>
        <p:nvSpPr>
          <p:cNvPr id="6" name="TextBox 5">
            <a:extLst>
              <a:ext uri="{FF2B5EF4-FFF2-40B4-BE49-F238E27FC236}">
                <a16:creationId xmlns:a16="http://schemas.microsoft.com/office/drawing/2014/main" id="{DE05C958-77BE-8F9D-6F64-2B36B84CF590}"/>
              </a:ext>
            </a:extLst>
          </p:cNvPr>
          <p:cNvSpPr txBox="1"/>
          <p:nvPr/>
        </p:nvSpPr>
        <p:spPr>
          <a:xfrm>
            <a:off x="782055" y="906915"/>
            <a:ext cx="4800601" cy="2806987"/>
          </a:xfrm>
          <a:prstGeom prst="rect">
            <a:avLst/>
          </a:prstGeom>
          <a:noFill/>
        </p:spPr>
        <p:txBody>
          <a:bodyPr wrap="square" rtlCol="0">
            <a:spAutoFit/>
          </a:bodyPr>
          <a:lstStyle/>
          <a:p>
            <a:pPr algn="just">
              <a:lnSpc>
                <a:spcPct val="150000"/>
              </a:lnSpc>
            </a:pPr>
            <a:r>
              <a:rPr lang="en-US" sz="2000" b="1" i="1">
                <a:solidFill>
                  <a:srgbClr val="002060"/>
                </a:solidFill>
                <a:effectLst/>
                <a:latin typeface="Times New Roman" panose="02020603050405020304" pitchFamily="18" charset="0"/>
                <a:ea typeface="Times New Roman" panose="02020603050405020304" pitchFamily="18" charset="0"/>
              </a:rPr>
              <a:t>Sưu tầm tư liệu từ sách, báo, internet để viết một đoạn văn giới thiệu về một di tích đền tháp Cham-pa được xây dựng trong giai đoạn từ thế kỷ X đến thế kỷ XVI. Theo em, cần phải làm gì để bảo vệ và phát huy giá trị của di tích đó.</a:t>
            </a:r>
            <a:endParaRPr lang="en-US" sz="2000" b="1">
              <a:solidFill>
                <a:srgbClr val="002060"/>
              </a:solidFill>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54"/>
          <p:cNvSpPr txBox="1">
            <a:spLocks noGrp="1"/>
          </p:cNvSpPr>
          <p:nvPr>
            <p:ph type="title"/>
          </p:nvPr>
        </p:nvSpPr>
        <p:spPr>
          <a:xfrm>
            <a:off x="220405" y="3778"/>
            <a:ext cx="8735438" cy="572700"/>
          </a:xfrm>
          <a:prstGeom prst="rect">
            <a:avLst/>
          </a:prstGeom>
        </p:spPr>
        <p:txBody>
          <a:bodyPr spcFirstLastPara="1" wrap="square" lIns="91425" tIns="91425" rIns="91425" bIns="91425" anchor="t" anchorCtr="0">
            <a:noAutofit/>
          </a:bodyPr>
          <a:lstStyle/>
          <a:p>
            <a:r>
              <a:rPr lang="en" sz="3300">
                <a:solidFill>
                  <a:srgbClr val="FF0000"/>
                </a:solidFill>
                <a:latin typeface="#9Slide03 AllRoundGothic" panose="020B0703020202020104" pitchFamily="34" charset="0"/>
              </a:rPr>
              <a:t>VẬN DỤNG</a:t>
            </a:r>
            <a:endParaRPr sz="3300" dirty="0">
              <a:solidFill>
                <a:srgbClr val="FF0000"/>
              </a:solidFill>
              <a:latin typeface="#9Slide03 AllRoundGothic" panose="020B0703020202020104" pitchFamily="34" charset="0"/>
            </a:endParaRPr>
          </a:p>
        </p:txBody>
      </p:sp>
      <p:sp>
        <p:nvSpPr>
          <p:cNvPr id="2" name="TextBox 1">
            <a:extLst>
              <a:ext uri="{FF2B5EF4-FFF2-40B4-BE49-F238E27FC236}">
                <a16:creationId xmlns:a16="http://schemas.microsoft.com/office/drawing/2014/main" id="{48FF582F-455F-8E59-D724-01E0DAAA347B}"/>
              </a:ext>
            </a:extLst>
          </p:cNvPr>
          <p:cNvSpPr txBox="1"/>
          <p:nvPr/>
        </p:nvSpPr>
        <p:spPr>
          <a:xfrm>
            <a:off x="0" y="565472"/>
            <a:ext cx="9144000" cy="1421992"/>
          </a:xfrm>
          <a:prstGeom prst="rect">
            <a:avLst/>
          </a:prstGeom>
          <a:noFill/>
        </p:spPr>
        <p:txBody>
          <a:bodyPr wrap="square" rtlCol="0">
            <a:spAutoFit/>
          </a:bodyPr>
          <a:lstStyle/>
          <a:p>
            <a:pPr algn="just">
              <a:lnSpc>
                <a:spcPct val="150000"/>
              </a:lnSpc>
            </a:pPr>
            <a:r>
              <a:rPr lang="en-US" sz="2000">
                <a:solidFill>
                  <a:srgbClr val="0070C0"/>
                </a:solidFill>
                <a:effectLst/>
                <a:latin typeface="Times New Roman" panose="02020603050405020304" pitchFamily="18" charset="0"/>
                <a:ea typeface="Times New Roman" panose="02020603050405020304" pitchFamily="18" charset="0"/>
              </a:rPr>
              <a:t>Sưu tầm tư liệu từ sách, báo, internet để viết một đoạn văn giới thiệu về một di tích đền tháp Cham-pa được xây dựng trong giai đoạn từ thế kỷ X đến thế kỷ XVI. Theo em, cầm phải làm gì để bảo vệ  và phát huy giá trị của di tích đó.</a:t>
            </a:r>
          </a:p>
        </p:txBody>
      </p:sp>
      <p:sp>
        <p:nvSpPr>
          <p:cNvPr id="3" name="TextBox 2">
            <a:extLst>
              <a:ext uri="{FF2B5EF4-FFF2-40B4-BE49-F238E27FC236}">
                <a16:creationId xmlns:a16="http://schemas.microsoft.com/office/drawing/2014/main" id="{1EF2218A-0AAB-62D4-0F6E-98A3ED44CB31}"/>
              </a:ext>
            </a:extLst>
          </p:cNvPr>
          <p:cNvSpPr txBox="1"/>
          <p:nvPr/>
        </p:nvSpPr>
        <p:spPr>
          <a:xfrm>
            <a:off x="132347" y="1973160"/>
            <a:ext cx="8823496" cy="3077766"/>
          </a:xfrm>
          <a:prstGeom prst="rect">
            <a:avLst/>
          </a:prstGeom>
          <a:noFill/>
        </p:spPr>
        <p:txBody>
          <a:bodyPr wrap="square" rtlCol="0">
            <a:spAutoFit/>
          </a:bodyPr>
          <a:lstStyle/>
          <a:p>
            <a:pPr indent="457200" algn="just">
              <a:lnSpc>
                <a:spcPct val="150000"/>
              </a:lnSpc>
            </a:pPr>
            <a:r>
              <a:rPr lang="en-US" sz="2000" i="1">
                <a:solidFill>
                  <a:srgbClr val="FF0000"/>
                </a:solidFill>
                <a:effectLst/>
                <a:latin typeface="Times New Roman" panose="02020603050405020304" pitchFamily="18" charset="0"/>
                <a:ea typeface="Times New Roman" panose="02020603050405020304" pitchFamily="18" charset="0"/>
              </a:rPr>
              <a:t>Gợi ý:</a:t>
            </a:r>
          </a:p>
          <a:p>
            <a:pPr indent="457200" algn="just">
              <a:lnSpc>
                <a:spcPct val="150000"/>
              </a:lnSpc>
            </a:pPr>
            <a:r>
              <a:rPr lang="en-US" sz="2000" i="1">
                <a:solidFill>
                  <a:srgbClr val="7030A0"/>
                </a:solidFill>
                <a:effectLst/>
                <a:latin typeface="Times New Roman" panose="02020603050405020304" pitchFamily="18" charset="0"/>
                <a:ea typeface="Times New Roman" panose="02020603050405020304" pitchFamily="18" charset="0"/>
              </a:rPr>
              <a:t>- Công trình tên là gì? Nằm ở đâu? Do ai xây dựng? </a:t>
            </a:r>
            <a:endParaRPr lang="en-US" sz="2000">
              <a:solidFill>
                <a:srgbClr val="7030A0"/>
              </a:solidFill>
              <a:effectLst/>
              <a:latin typeface="Times New Roman" panose="02020603050405020304" pitchFamily="18" charset="0"/>
              <a:ea typeface="Times New Roman" panose="02020603050405020304" pitchFamily="18" charset="0"/>
            </a:endParaRPr>
          </a:p>
          <a:p>
            <a:pPr indent="457200" algn="just">
              <a:lnSpc>
                <a:spcPct val="150000"/>
              </a:lnSpc>
            </a:pPr>
            <a:r>
              <a:rPr lang="en-US" sz="2000" i="1">
                <a:solidFill>
                  <a:srgbClr val="7030A0"/>
                </a:solidFill>
                <a:effectLst/>
                <a:latin typeface="Times New Roman" panose="02020603050405020304" pitchFamily="18" charset="0"/>
                <a:ea typeface="Times New Roman" panose="02020603050405020304" pitchFamily="18" charset="0"/>
              </a:rPr>
              <a:t>- Công trình xây dựng vì mục đích gì? </a:t>
            </a:r>
            <a:endParaRPr lang="en-US" sz="2000">
              <a:solidFill>
                <a:srgbClr val="7030A0"/>
              </a:solidFill>
              <a:effectLst/>
              <a:latin typeface="Times New Roman" panose="02020603050405020304" pitchFamily="18" charset="0"/>
              <a:ea typeface="Times New Roman" panose="02020603050405020304" pitchFamily="18" charset="0"/>
            </a:endParaRPr>
          </a:p>
          <a:p>
            <a:pPr indent="457200" algn="just">
              <a:lnSpc>
                <a:spcPct val="150000"/>
              </a:lnSpc>
            </a:pPr>
            <a:r>
              <a:rPr lang="en-US" sz="2000" i="1">
                <a:solidFill>
                  <a:srgbClr val="7030A0"/>
                </a:solidFill>
                <a:effectLst/>
                <a:latin typeface="Times New Roman" panose="02020603050405020304" pitchFamily="18" charset="0"/>
                <a:ea typeface="Times New Roman" panose="02020603050405020304" pitchFamily="18" charset="0"/>
              </a:rPr>
              <a:t>- Những nét đặc sắc của công trình đó? </a:t>
            </a:r>
            <a:endParaRPr lang="en-US" sz="2000">
              <a:solidFill>
                <a:srgbClr val="7030A0"/>
              </a:solidFill>
              <a:effectLst/>
              <a:latin typeface="Times New Roman" panose="02020603050405020304" pitchFamily="18" charset="0"/>
              <a:ea typeface="Times New Roman" panose="02020603050405020304" pitchFamily="18" charset="0"/>
            </a:endParaRPr>
          </a:p>
          <a:p>
            <a:pPr indent="457200" algn="just">
              <a:lnSpc>
                <a:spcPct val="150000"/>
              </a:lnSpc>
            </a:pPr>
            <a:r>
              <a:rPr lang="en-US" sz="2000" i="1">
                <a:solidFill>
                  <a:srgbClr val="7030A0"/>
                </a:solidFill>
                <a:effectLst/>
                <a:latin typeface="Times New Roman" panose="02020603050405020304" pitchFamily="18" charset="0"/>
                <a:ea typeface="Times New Roman" panose="02020603050405020304" pitchFamily="18" charset="0"/>
              </a:rPr>
              <a:t>- Giá trị của công trình đó?</a:t>
            </a:r>
            <a:endParaRPr lang="en-US" sz="2000">
              <a:solidFill>
                <a:srgbClr val="7030A0"/>
              </a:solidFill>
              <a:effectLst/>
              <a:latin typeface="Times New Roman" panose="02020603050405020304" pitchFamily="18" charset="0"/>
              <a:ea typeface="Times New Roman" panose="02020603050405020304" pitchFamily="18" charset="0"/>
            </a:endParaRPr>
          </a:p>
          <a:p>
            <a:pPr indent="457200" algn="just">
              <a:lnSpc>
                <a:spcPct val="150000"/>
              </a:lnSpc>
            </a:pPr>
            <a:r>
              <a:rPr lang="en-US" sz="2000" i="1">
                <a:solidFill>
                  <a:srgbClr val="7030A0"/>
                </a:solidFill>
                <a:effectLst/>
                <a:latin typeface="Times New Roman" panose="02020603050405020304" pitchFamily="18" charset="0"/>
                <a:ea typeface="Times New Roman" panose="02020603050405020304" pitchFamily="18" charset="0"/>
              </a:rPr>
              <a:t>- Theo em, cần phải làm gì để bảo vệ và phát huy giá trị của di tích đó?</a:t>
            </a:r>
            <a:endParaRPr lang="en-US" sz="2000">
              <a:solidFill>
                <a:srgbClr val="7030A0"/>
              </a:solidFill>
              <a:effectLst/>
              <a:latin typeface="Times New Roman" panose="02020603050405020304" pitchFamily="18" charset="0"/>
              <a:ea typeface="Times New Roman" panose="02020603050405020304" pitchFamily="18" charset="0"/>
            </a:endParaRPr>
          </a:p>
          <a:p>
            <a:endParaRPr lang="en-US"/>
          </a:p>
        </p:txBody>
      </p:sp>
    </p:spTree>
    <p:extLst>
      <p:ext uri="{BB962C8B-B14F-4D97-AF65-F5344CB8AC3E}">
        <p14:creationId xmlns:p14="http://schemas.microsoft.com/office/powerpoint/2010/main" val="260696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C80C6-294F-3B45-B917-B056FD1E80CE}"/>
              </a:ext>
            </a:extLst>
          </p:cNvPr>
          <p:cNvPicPr>
            <a:picLocks noChangeAspect="1"/>
          </p:cNvPicPr>
          <p:nvPr/>
        </p:nvPicPr>
        <p:blipFill rotWithShape="1">
          <a:blip r:embed="rId2"/>
          <a:srcRect t="12500" b="12500"/>
          <a:stretch/>
        </p:blipFill>
        <p:spPr>
          <a:xfrm>
            <a:off x="0" y="0"/>
            <a:ext cx="9144000" cy="5143500"/>
          </a:xfrm>
          <a:prstGeom prst="rect">
            <a:avLst/>
          </a:prstGeom>
        </p:spPr>
      </p:pic>
      <p:sp>
        <p:nvSpPr>
          <p:cNvPr id="5" name="TextBox 4">
            <a:extLst>
              <a:ext uri="{FF2B5EF4-FFF2-40B4-BE49-F238E27FC236}">
                <a16:creationId xmlns:a16="http://schemas.microsoft.com/office/drawing/2014/main" id="{AB53C941-41C4-3145-B1AC-B6DC66719B98}"/>
              </a:ext>
            </a:extLst>
          </p:cNvPr>
          <p:cNvSpPr txBox="1"/>
          <p:nvPr/>
        </p:nvSpPr>
        <p:spPr>
          <a:xfrm>
            <a:off x="1217735" y="1546728"/>
            <a:ext cx="7128873" cy="1454242"/>
          </a:xfrm>
          <a:prstGeom prst="rect">
            <a:avLst/>
          </a:prstGeom>
          <a:noFill/>
        </p:spPr>
        <p:txBody>
          <a:bodyPr wrap="square" lIns="68579" tIns="34289" rIns="68579" bIns="34289" rtlCol="0">
            <a:spAutoFit/>
          </a:bodyPr>
          <a:lstStyle/>
          <a:p>
            <a:pPr algn="ctr" defTabSz="685783">
              <a:buClrTx/>
            </a:pPr>
            <a:r>
              <a:rPr lang="en-US" sz="4500" b="1" kern="1200">
                <a:solidFill>
                  <a:srgbClr val="7030A0"/>
                </a:solidFill>
                <a:latin typeface="APPLE CHANCERY" panose="03020702040506060504" pitchFamily="66" charset="-79"/>
                <a:ea typeface="+mn-ea"/>
                <a:cs typeface="APPLE CHANCERY" panose="03020702040506060504" pitchFamily="66" charset="-79"/>
              </a:rPr>
              <a:t>TẠM BIỆT</a:t>
            </a:r>
            <a:endParaRPr lang="x-none" sz="4500" b="1" kern="1200" dirty="0">
              <a:solidFill>
                <a:srgbClr val="7030A0"/>
              </a:solidFill>
              <a:latin typeface="APPLE CHANCERY" panose="03020702040506060504" pitchFamily="66" charset="-79"/>
              <a:ea typeface="+mn-ea"/>
              <a:cs typeface="APPLE CHANCERY" panose="03020702040506060504" pitchFamily="66" charset="-79"/>
            </a:endParaRPr>
          </a:p>
          <a:p>
            <a:pPr algn="ctr" defTabSz="685783">
              <a:buClrTx/>
            </a:pPr>
            <a:r>
              <a:rPr lang="x-none" sz="4500" b="1" kern="1200" dirty="0">
                <a:solidFill>
                  <a:srgbClr val="7030A0"/>
                </a:solidFill>
                <a:latin typeface="APPLE CHANCERY" panose="03020702040506060504" pitchFamily="66" charset="-79"/>
                <a:ea typeface="+mn-ea"/>
                <a:cs typeface="APPLE CHANCERY" panose="03020702040506060504" pitchFamily="66" charset="-79"/>
              </a:rPr>
              <a:t>CHÚC CÁC EM HỌC TỐT!</a:t>
            </a:r>
          </a:p>
        </p:txBody>
      </p:sp>
      <p:pic>
        <p:nvPicPr>
          <p:cNvPr id="6" name="Picture 5">
            <a:extLst>
              <a:ext uri="{FF2B5EF4-FFF2-40B4-BE49-F238E27FC236}">
                <a16:creationId xmlns:a16="http://schemas.microsoft.com/office/drawing/2014/main" id="{EE82ACD1-580D-3D4F-981A-1725373A7B91}"/>
              </a:ext>
            </a:extLst>
          </p:cNvPr>
          <p:cNvPicPr>
            <a:picLocks noChangeAspect="1"/>
          </p:cNvPicPr>
          <p:nvPr/>
        </p:nvPicPr>
        <p:blipFill>
          <a:blip r:embed="rId3"/>
          <a:stretch>
            <a:fillRect/>
          </a:stretch>
        </p:blipFill>
        <p:spPr>
          <a:xfrm>
            <a:off x="8346608" y="76200"/>
            <a:ext cx="812800" cy="812800"/>
          </a:xfrm>
          <a:prstGeom prst="rect">
            <a:avLst/>
          </a:prstGeom>
        </p:spPr>
      </p:pic>
    </p:spTree>
    <p:extLst>
      <p:ext uri="{BB962C8B-B14F-4D97-AF65-F5344CB8AC3E}">
        <p14:creationId xmlns:p14="http://schemas.microsoft.com/office/powerpoint/2010/main" val="2636404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400" b="1" kern="1200">
                <a:solidFill>
                  <a:prstClr val="white"/>
                </a:solidFill>
                <a:latin typeface="Calibri" panose="020F0502020204030204"/>
              </a:rPr>
              <a:t>Câu hỏi 4 </a:t>
            </a:r>
          </a:p>
          <a:p>
            <a:pPr algn="ctr" defTabSz="685800">
              <a:buClrTx/>
              <a:defRPr/>
            </a:pPr>
            <a:r>
              <a:rPr lang="en-US" sz="2400">
                <a:solidFill>
                  <a:srgbClr val="FFC000"/>
                </a:solidFill>
                <a:latin typeface="Times New Roman" panose="02020603050405020304" pitchFamily="18" charset="0"/>
                <a:cs typeface="Times New Roman" panose="02020603050405020304" pitchFamily="18" charset="0"/>
              </a:rPr>
              <a:t>Kể tên các danh nhân văn hoá tiêu biểu thời Lê sơ</a:t>
            </a: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800">
                <a:latin typeface="Times New Roman" panose="02020603050405020304" pitchFamily="18" charset="0"/>
                <a:cs typeface="Times New Roman" panose="02020603050405020304" pitchFamily="18" charset="0"/>
              </a:rPr>
              <a:t>Nguyễn Trãi, Lê Thánh Tông, Lương Thế Vinh, Ngô Sĩ Liên</a:t>
            </a:r>
            <a:endParaRPr lang="en-US" sz="4400" b="1" kern="1200">
              <a:solidFill>
                <a:prstClr val="white"/>
              </a:solidFill>
              <a:latin typeface="Times New Roman" panose="02020603050405020304" pitchFamily="18" charset="0"/>
              <a:cs typeface="Times New Roman" panose="02020603050405020304" pitchFamily="18" charset="0"/>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191933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2"/>
        <p:cNvGrpSpPr/>
        <p:nvPr/>
      </p:nvGrpSpPr>
      <p:grpSpPr>
        <a:xfrm>
          <a:off x="0" y="0"/>
          <a:ext cx="0" cy="0"/>
          <a:chOff x="0" y="0"/>
          <a:chExt cx="0" cy="0"/>
        </a:xfrm>
      </p:grpSpPr>
      <p:grpSp>
        <p:nvGrpSpPr>
          <p:cNvPr id="2329" name="Google Shape;2329;p53"/>
          <p:cNvGrpSpPr/>
          <p:nvPr/>
        </p:nvGrpSpPr>
        <p:grpSpPr>
          <a:xfrm rot="1382163" flipH="1">
            <a:off x="3984115" y="3954432"/>
            <a:ext cx="1860787" cy="907951"/>
            <a:chOff x="10083475" y="3839575"/>
            <a:chExt cx="1221925" cy="596225"/>
          </a:xfrm>
        </p:grpSpPr>
        <p:sp>
          <p:nvSpPr>
            <p:cNvPr id="2330" name="Google Shape;2330;p5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1" name="Google Shape;2331;p5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 name="TextBox 1">
            <a:extLst>
              <a:ext uri="{FF2B5EF4-FFF2-40B4-BE49-F238E27FC236}">
                <a16:creationId xmlns:a16="http://schemas.microsoft.com/office/drawing/2014/main" id="{DAE9A989-B72C-4E2B-A606-B31D7B6295C4}"/>
              </a:ext>
            </a:extLst>
          </p:cNvPr>
          <p:cNvSpPr txBox="1"/>
          <p:nvPr/>
        </p:nvSpPr>
        <p:spPr>
          <a:xfrm>
            <a:off x="-12032" y="-116875"/>
            <a:ext cx="9144000" cy="742511"/>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a:ln>
                  <a:noFill/>
                </a:ln>
                <a:solidFill>
                  <a:schemeClr val="accent2">
                    <a:lumMod val="50000"/>
                  </a:schemeClr>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Giới thiệu về cụm tháp Dương Long (Bình Định)</a:t>
            </a:r>
            <a:endParaRPr kumimoji="0" lang="en-US" sz="3200" b="1" i="0" u="none" strike="noStrike" kern="0" cap="none" spc="0" normalizeH="0" baseline="0" noProof="0">
              <a:ln>
                <a:noFill/>
              </a:ln>
              <a:solidFill>
                <a:schemeClr val="accent2">
                  <a:lumMod val="50000"/>
                </a:schemeClr>
              </a:solidFill>
              <a:effectLst/>
              <a:uLnTx/>
              <a:uFillTx/>
              <a:latin typeface="Times New Roman" panose="02020603050405020304" pitchFamily="18" charset="0"/>
              <a:ea typeface="Times New Roman" panose="02020603050405020304" pitchFamily="18" charset="0"/>
              <a:cs typeface="Arial"/>
              <a:sym typeface="Arial"/>
            </a:endParaRPr>
          </a:p>
        </p:txBody>
      </p:sp>
      <p:pic>
        <p:nvPicPr>
          <p:cNvPr id="8" name="Picture 7" descr="thap duong long - thap cham binh dinh noi tieng - Quy Nhơn Tourist">
            <a:extLst>
              <a:ext uri="{FF2B5EF4-FFF2-40B4-BE49-F238E27FC236}">
                <a16:creationId xmlns:a16="http://schemas.microsoft.com/office/drawing/2014/main" id="{51EA5BB8-B3D3-D5F3-CFD9-A2F9C6DC0E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10368" y="662316"/>
            <a:ext cx="6299199" cy="4497015"/>
          </a:xfrm>
          <a:prstGeom prst="rect">
            <a:avLst/>
          </a:prstGeom>
          <a:noFill/>
          <a:ln>
            <a:noFill/>
          </a:ln>
        </p:spPr>
      </p:pic>
    </p:spTree>
    <p:extLst>
      <p:ext uri="{BB962C8B-B14F-4D97-AF65-F5344CB8AC3E}">
        <p14:creationId xmlns:p14="http://schemas.microsoft.com/office/powerpoint/2010/main" val="1888341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2"/>
        <p:cNvGrpSpPr/>
        <p:nvPr/>
      </p:nvGrpSpPr>
      <p:grpSpPr>
        <a:xfrm>
          <a:off x="0" y="0"/>
          <a:ext cx="0" cy="0"/>
          <a:chOff x="0" y="0"/>
          <a:chExt cx="0" cy="0"/>
        </a:xfrm>
      </p:grpSpPr>
      <p:sp>
        <p:nvSpPr>
          <p:cNvPr id="2" name="TextBox 1">
            <a:extLst>
              <a:ext uri="{FF2B5EF4-FFF2-40B4-BE49-F238E27FC236}">
                <a16:creationId xmlns:a16="http://schemas.microsoft.com/office/drawing/2014/main" id="{DAE9A989-B72C-4E2B-A606-B31D7B6295C4}"/>
              </a:ext>
            </a:extLst>
          </p:cNvPr>
          <p:cNvSpPr txBox="1"/>
          <p:nvPr/>
        </p:nvSpPr>
        <p:spPr>
          <a:xfrm>
            <a:off x="3026110" y="-29791"/>
            <a:ext cx="6105858" cy="2308324"/>
          </a:xfrm>
          <a:prstGeom prst="rect">
            <a:avLst/>
          </a:prstGeom>
          <a:noFill/>
        </p:spPr>
        <p:txBody>
          <a:bodyPr wrap="square" rtlCol="0">
            <a:spAutoFit/>
          </a:bodyPr>
          <a:lstStyle/>
          <a:p>
            <a:pPr algn="just"/>
            <a:r>
              <a:rPr lang="vi-VN" sz="2400">
                <a:solidFill>
                  <a:srgbClr val="0070C0"/>
                </a:solidFill>
                <a:latin typeface="Times New Roman" panose="02020603050405020304" pitchFamily="18" charset="0"/>
                <a:cs typeface="Times New Roman" panose="02020603050405020304" pitchFamily="18" charset="0"/>
              </a:rPr>
              <a:t>Đây là cụm di tích gồm ba tháp Chăm thẳng hàng trên một gò cao thuộc huyện Tây Sơn, tỉnh Bình Định, được xây dựng vào cuối thế kỉ XII, là thời kì phát triển rực rỡ nhất của nền văn hoá Chăm-pa. Cụm tháp này g</a:t>
            </a:r>
            <a:r>
              <a:rPr lang="en-US" sz="2400">
                <a:solidFill>
                  <a:srgbClr val="0070C0"/>
                </a:solidFill>
                <a:latin typeface="Times New Roman" panose="02020603050405020304" pitchFamily="18" charset="0"/>
                <a:cs typeface="Times New Roman" panose="02020603050405020304" pitchFamily="18" charset="0"/>
              </a:rPr>
              <a:t>ồ</a:t>
            </a:r>
            <a:r>
              <a:rPr lang="vi-VN" sz="2400">
                <a:solidFill>
                  <a:srgbClr val="0070C0"/>
                </a:solidFill>
                <a:latin typeface="Times New Roman" panose="02020603050405020304" pitchFamily="18" charset="0"/>
                <a:cs typeface="Times New Roman" panose="02020603050405020304" pitchFamily="18" charset="0"/>
              </a:rPr>
              <a:t>m ba tháp: Tháp giữa cao 39m, hai tháp bên cao 32m. </a:t>
            </a:r>
            <a:endParaRPr lang="en-US" sz="24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8" name="Picture 7" descr="thap duong long - thap cham binh dinh noi tieng - Quy Nhơn Tourist">
            <a:extLst>
              <a:ext uri="{FF2B5EF4-FFF2-40B4-BE49-F238E27FC236}">
                <a16:creationId xmlns:a16="http://schemas.microsoft.com/office/drawing/2014/main" id="{CCCC735D-10DF-6590-B40F-A83CB9CB494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82" y="509"/>
            <a:ext cx="3028592" cy="2162120"/>
          </a:xfrm>
          <a:prstGeom prst="rect">
            <a:avLst/>
          </a:prstGeom>
          <a:noFill/>
          <a:ln>
            <a:noFill/>
          </a:ln>
        </p:spPr>
      </p:pic>
      <p:sp>
        <p:nvSpPr>
          <p:cNvPr id="3" name="TextBox 2">
            <a:extLst>
              <a:ext uri="{FF2B5EF4-FFF2-40B4-BE49-F238E27FC236}">
                <a16:creationId xmlns:a16="http://schemas.microsoft.com/office/drawing/2014/main" id="{FB2ED5C7-009F-FC47-3AAA-4E7AAB49A1E6}"/>
              </a:ext>
            </a:extLst>
          </p:cNvPr>
          <p:cNvSpPr txBox="1"/>
          <p:nvPr/>
        </p:nvSpPr>
        <p:spPr>
          <a:xfrm>
            <a:off x="-13093" y="2147907"/>
            <a:ext cx="9174089" cy="3046988"/>
          </a:xfrm>
          <a:prstGeom prst="rect">
            <a:avLst/>
          </a:prstGeom>
          <a:noFill/>
        </p:spPr>
        <p:txBody>
          <a:bodyPr wrap="square" rtlCol="0">
            <a:spAutoFit/>
          </a:bodyPr>
          <a:lstStyle/>
          <a:p>
            <a:pPr algn="just"/>
            <a:r>
              <a:rPr lang="vi-VN" sz="2400">
                <a:solidFill>
                  <a:srgbClr val="0070C0"/>
                </a:solidFill>
                <a:latin typeface="Times New Roman" panose="02020603050405020304" pitchFamily="18" charset="0"/>
                <a:cs typeface="Times New Roman" panose="02020603050405020304" pitchFamily="18" charset="0"/>
              </a:rPr>
              <a:t>Phần thân của các tháp xây bằng gạch, các góc được ghép bởi những tảng đá lớn chạm trổ công phu. Tính quy mô của tháp Dương Long được thể hiện không chỉ ở chiều cao của tháp (cao nhất trong các tháp Chăm còn lại ở Việt Nam) mà còn ở lối kiến trúc độc đáo, đặc biệt là các hoa văn, hoạ tiết được khắc tạc trực tiếp trên những tảng đá đồ sộ đặt ngay trên đỉnh tháp. Cụm tháp Dương Long là một trong những di tích tiêu biểu nhất là hiện thân của trình độ kĩ thuật xây dựng đền tháp, nghệ thuật tạo hình của người Chăm-pa x</a:t>
            </a:r>
            <a:r>
              <a:rPr lang="en-US" sz="2400">
                <a:solidFill>
                  <a:srgbClr val="0070C0"/>
                </a:solidFill>
                <a:latin typeface="Times New Roman" panose="02020603050405020304" pitchFamily="18" charset="0"/>
                <a:cs typeface="Times New Roman" panose="02020603050405020304" pitchFamily="18" charset="0"/>
              </a:rPr>
              <a:t>ư</a:t>
            </a:r>
            <a:r>
              <a:rPr lang="vi-VN" sz="2400">
                <a:solidFill>
                  <a:srgbClr val="0070C0"/>
                </a:solidFill>
                <a:latin typeface="Times New Roman" panose="02020603050405020304" pitchFamily="18" charset="0"/>
                <a:cs typeface="Times New Roman" panose="02020603050405020304" pitchFamily="18" charset="0"/>
              </a:rPr>
              <a:t>a.</a:t>
            </a:r>
            <a:endParaRPr lang="en-US" sz="2400">
              <a:solidFill>
                <a:srgbClr val="0070C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02"/>
        <p:cNvGrpSpPr/>
        <p:nvPr/>
      </p:nvGrpSpPr>
      <p:grpSpPr>
        <a:xfrm>
          <a:off x="0" y="0"/>
          <a:ext cx="0" cy="0"/>
          <a:chOff x="0" y="0"/>
          <a:chExt cx="0" cy="0"/>
        </a:xfrm>
      </p:grpSpPr>
      <p:grpSp>
        <p:nvGrpSpPr>
          <p:cNvPr id="2329" name="Google Shape;2329;p53"/>
          <p:cNvGrpSpPr/>
          <p:nvPr/>
        </p:nvGrpSpPr>
        <p:grpSpPr>
          <a:xfrm rot="1382163" flipH="1">
            <a:off x="3984115" y="3954432"/>
            <a:ext cx="1860787" cy="907951"/>
            <a:chOff x="10083475" y="3839575"/>
            <a:chExt cx="1221925" cy="596225"/>
          </a:xfrm>
        </p:grpSpPr>
        <p:sp>
          <p:nvSpPr>
            <p:cNvPr id="2330" name="Google Shape;2330;p53"/>
            <p:cNvSpPr/>
            <p:nvPr/>
          </p:nvSpPr>
          <p:spPr>
            <a:xfrm>
              <a:off x="10144250" y="3839575"/>
              <a:ext cx="1161150" cy="596225"/>
            </a:xfrm>
            <a:custGeom>
              <a:avLst/>
              <a:gdLst/>
              <a:ahLst/>
              <a:cxnLst/>
              <a:rect l="l" t="t" r="r" b="b"/>
              <a:pathLst>
                <a:path w="46446" h="23849" extrusionOk="0">
                  <a:moveTo>
                    <a:pt x="17876" y="1"/>
                  </a:moveTo>
                  <a:cubicBezTo>
                    <a:pt x="16386" y="1"/>
                    <a:pt x="14900" y="446"/>
                    <a:pt x="13648" y="1320"/>
                  </a:cubicBezTo>
                  <a:cubicBezTo>
                    <a:pt x="13192" y="1716"/>
                    <a:pt x="12676" y="2050"/>
                    <a:pt x="12129" y="2384"/>
                  </a:cubicBezTo>
                  <a:cubicBezTo>
                    <a:pt x="10730" y="3023"/>
                    <a:pt x="9059" y="2627"/>
                    <a:pt x="7569" y="2901"/>
                  </a:cubicBezTo>
                  <a:cubicBezTo>
                    <a:pt x="6110" y="3235"/>
                    <a:pt x="4803" y="4056"/>
                    <a:pt x="3861" y="5211"/>
                  </a:cubicBezTo>
                  <a:cubicBezTo>
                    <a:pt x="2888" y="6366"/>
                    <a:pt x="2189" y="7703"/>
                    <a:pt x="1429" y="9011"/>
                  </a:cubicBezTo>
                  <a:cubicBezTo>
                    <a:pt x="92" y="11290"/>
                    <a:pt x="1" y="13539"/>
                    <a:pt x="1247" y="15941"/>
                  </a:cubicBezTo>
                  <a:cubicBezTo>
                    <a:pt x="1976" y="17369"/>
                    <a:pt x="2736" y="18767"/>
                    <a:pt x="3861" y="19983"/>
                  </a:cubicBezTo>
                  <a:cubicBezTo>
                    <a:pt x="5016" y="21290"/>
                    <a:pt x="6597" y="22172"/>
                    <a:pt x="8329" y="22445"/>
                  </a:cubicBezTo>
                  <a:cubicBezTo>
                    <a:pt x="8723" y="22503"/>
                    <a:pt x="9119" y="22523"/>
                    <a:pt x="9514" y="22523"/>
                  </a:cubicBezTo>
                  <a:cubicBezTo>
                    <a:pt x="10431" y="22523"/>
                    <a:pt x="11348" y="22415"/>
                    <a:pt x="12246" y="22415"/>
                  </a:cubicBezTo>
                  <a:cubicBezTo>
                    <a:pt x="12813" y="22415"/>
                    <a:pt x="13373" y="22458"/>
                    <a:pt x="13922" y="22597"/>
                  </a:cubicBezTo>
                  <a:cubicBezTo>
                    <a:pt x="14651" y="22810"/>
                    <a:pt x="15351" y="23053"/>
                    <a:pt x="16019" y="23357"/>
                  </a:cubicBezTo>
                  <a:cubicBezTo>
                    <a:pt x="17005" y="23686"/>
                    <a:pt x="18022" y="23849"/>
                    <a:pt x="19033" y="23849"/>
                  </a:cubicBezTo>
                  <a:cubicBezTo>
                    <a:pt x="20830" y="23849"/>
                    <a:pt x="22610" y="23335"/>
                    <a:pt x="24165" y="22324"/>
                  </a:cubicBezTo>
                  <a:cubicBezTo>
                    <a:pt x="25290" y="21564"/>
                    <a:pt x="26202" y="20530"/>
                    <a:pt x="27387" y="19831"/>
                  </a:cubicBezTo>
                  <a:cubicBezTo>
                    <a:pt x="29120" y="18859"/>
                    <a:pt x="31248" y="18707"/>
                    <a:pt x="33162" y="18038"/>
                  </a:cubicBezTo>
                  <a:cubicBezTo>
                    <a:pt x="36536" y="16822"/>
                    <a:pt x="38968" y="14087"/>
                    <a:pt x="40853" y="11351"/>
                  </a:cubicBezTo>
                  <a:cubicBezTo>
                    <a:pt x="42768" y="8585"/>
                    <a:pt x="44530" y="5849"/>
                    <a:pt x="46445" y="3144"/>
                  </a:cubicBezTo>
                  <a:cubicBezTo>
                    <a:pt x="43071" y="3083"/>
                    <a:pt x="40275" y="2475"/>
                    <a:pt x="37357" y="1685"/>
                  </a:cubicBezTo>
                  <a:cubicBezTo>
                    <a:pt x="35161" y="1067"/>
                    <a:pt x="32913" y="467"/>
                    <a:pt x="30691" y="467"/>
                  </a:cubicBezTo>
                  <a:cubicBezTo>
                    <a:pt x="29961" y="467"/>
                    <a:pt x="29234" y="532"/>
                    <a:pt x="28512" y="682"/>
                  </a:cubicBezTo>
                  <a:cubicBezTo>
                    <a:pt x="27051" y="974"/>
                    <a:pt x="25612" y="1638"/>
                    <a:pt x="24157" y="1638"/>
                  </a:cubicBezTo>
                  <a:cubicBezTo>
                    <a:pt x="23947" y="1638"/>
                    <a:pt x="23737" y="1625"/>
                    <a:pt x="23527" y="1594"/>
                  </a:cubicBezTo>
                  <a:cubicBezTo>
                    <a:pt x="22342" y="1412"/>
                    <a:pt x="21308" y="773"/>
                    <a:pt x="20214" y="378"/>
                  </a:cubicBezTo>
                  <a:cubicBezTo>
                    <a:pt x="19456" y="126"/>
                    <a:pt x="18665" y="1"/>
                    <a:pt x="17876" y="1"/>
                  </a:cubicBezTo>
                  <a:close/>
                </a:path>
              </a:pathLst>
            </a:custGeom>
            <a:solidFill>
              <a:srgbClr val="006936"/>
            </a:solidFill>
            <a:ln>
              <a:noFill/>
            </a:ln>
          </p:spPr>
          <p:txBody>
            <a:bodyPr spcFirstLastPara="1" wrap="square" lIns="91425" tIns="91425" rIns="91425" bIns="91425" anchor="ctr" anchorCtr="0">
              <a:noAutofit/>
            </a:bodyPr>
            <a:lstStyle/>
            <a:p>
              <a:pPr defTabSz="914378"/>
              <a:endParaRPr>
                <a:ea typeface="+mn-ea"/>
              </a:endParaRPr>
            </a:p>
          </p:txBody>
        </p:sp>
        <p:sp>
          <p:nvSpPr>
            <p:cNvPr id="2331" name="Google Shape;2331;p53"/>
            <p:cNvSpPr/>
            <p:nvPr/>
          </p:nvSpPr>
          <p:spPr>
            <a:xfrm>
              <a:off x="10083475" y="3891625"/>
              <a:ext cx="1124650" cy="476675"/>
            </a:xfrm>
            <a:custGeom>
              <a:avLst/>
              <a:gdLst/>
              <a:ahLst/>
              <a:cxnLst/>
              <a:rect l="l" t="t" r="r" b="b"/>
              <a:pathLst>
                <a:path w="44986" h="19067" extrusionOk="0">
                  <a:moveTo>
                    <a:pt x="21643" y="0"/>
                  </a:moveTo>
                  <a:cubicBezTo>
                    <a:pt x="21623" y="0"/>
                    <a:pt x="21601" y="9"/>
                    <a:pt x="21581" y="29"/>
                  </a:cubicBezTo>
                  <a:cubicBezTo>
                    <a:pt x="20304" y="1214"/>
                    <a:pt x="19575" y="2825"/>
                    <a:pt x="18997" y="4527"/>
                  </a:cubicBezTo>
                  <a:cubicBezTo>
                    <a:pt x="18390" y="6351"/>
                    <a:pt x="18177" y="8570"/>
                    <a:pt x="16657" y="9938"/>
                  </a:cubicBezTo>
                  <a:cubicBezTo>
                    <a:pt x="15502" y="10029"/>
                    <a:pt x="14347" y="10090"/>
                    <a:pt x="13192" y="10150"/>
                  </a:cubicBezTo>
                  <a:cubicBezTo>
                    <a:pt x="15016" y="7932"/>
                    <a:pt x="14712" y="4649"/>
                    <a:pt x="16535" y="2460"/>
                  </a:cubicBezTo>
                  <a:cubicBezTo>
                    <a:pt x="16578" y="2396"/>
                    <a:pt x="16530" y="2331"/>
                    <a:pt x="16477" y="2331"/>
                  </a:cubicBezTo>
                  <a:cubicBezTo>
                    <a:pt x="16455" y="2331"/>
                    <a:pt x="16432" y="2342"/>
                    <a:pt x="16414" y="2369"/>
                  </a:cubicBezTo>
                  <a:cubicBezTo>
                    <a:pt x="14408" y="4527"/>
                    <a:pt x="14803" y="7992"/>
                    <a:pt x="12736" y="10150"/>
                  </a:cubicBezTo>
                  <a:cubicBezTo>
                    <a:pt x="12250" y="10150"/>
                    <a:pt x="11733" y="10181"/>
                    <a:pt x="11216" y="10211"/>
                  </a:cubicBezTo>
                  <a:lnTo>
                    <a:pt x="8663" y="10211"/>
                  </a:lnTo>
                  <a:cubicBezTo>
                    <a:pt x="9484" y="9512"/>
                    <a:pt x="9909" y="8418"/>
                    <a:pt x="10304" y="7476"/>
                  </a:cubicBezTo>
                  <a:cubicBezTo>
                    <a:pt x="10912" y="6047"/>
                    <a:pt x="11520" y="4558"/>
                    <a:pt x="12797" y="3585"/>
                  </a:cubicBezTo>
                  <a:cubicBezTo>
                    <a:pt x="12870" y="3536"/>
                    <a:pt x="12825" y="3408"/>
                    <a:pt x="12741" y="3408"/>
                  </a:cubicBezTo>
                  <a:cubicBezTo>
                    <a:pt x="12721" y="3408"/>
                    <a:pt x="12699" y="3415"/>
                    <a:pt x="12675" y="3433"/>
                  </a:cubicBezTo>
                  <a:cubicBezTo>
                    <a:pt x="11672" y="4193"/>
                    <a:pt x="10912" y="5226"/>
                    <a:pt x="10426" y="6381"/>
                  </a:cubicBezTo>
                  <a:cubicBezTo>
                    <a:pt x="9788" y="7810"/>
                    <a:pt x="9301" y="9087"/>
                    <a:pt x="8207" y="10181"/>
                  </a:cubicBezTo>
                  <a:cubicBezTo>
                    <a:pt x="7295" y="10181"/>
                    <a:pt x="6414" y="10150"/>
                    <a:pt x="5502" y="10120"/>
                  </a:cubicBezTo>
                  <a:lnTo>
                    <a:pt x="5319" y="10120"/>
                  </a:lnTo>
                  <a:cubicBezTo>
                    <a:pt x="6870" y="8479"/>
                    <a:pt x="7204" y="6047"/>
                    <a:pt x="8784" y="4466"/>
                  </a:cubicBezTo>
                  <a:cubicBezTo>
                    <a:pt x="8831" y="4420"/>
                    <a:pt x="8788" y="4355"/>
                    <a:pt x="8752" y="4355"/>
                  </a:cubicBezTo>
                  <a:cubicBezTo>
                    <a:pt x="8741" y="4355"/>
                    <a:pt x="8731" y="4361"/>
                    <a:pt x="8724" y="4375"/>
                  </a:cubicBezTo>
                  <a:cubicBezTo>
                    <a:pt x="6961" y="5895"/>
                    <a:pt x="6626" y="8448"/>
                    <a:pt x="4924" y="10059"/>
                  </a:cubicBezTo>
                  <a:cubicBezTo>
                    <a:pt x="3724" y="9987"/>
                    <a:pt x="2447" y="9801"/>
                    <a:pt x="1230" y="9801"/>
                  </a:cubicBezTo>
                  <a:cubicBezTo>
                    <a:pt x="906" y="9801"/>
                    <a:pt x="587" y="9815"/>
                    <a:pt x="274" y="9846"/>
                  </a:cubicBezTo>
                  <a:cubicBezTo>
                    <a:pt x="30" y="9907"/>
                    <a:pt x="0" y="10211"/>
                    <a:pt x="243" y="10302"/>
                  </a:cubicBezTo>
                  <a:cubicBezTo>
                    <a:pt x="1672" y="10819"/>
                    <a:pt x="3374" y="10819"/>
                    <a:pt x="4894" y="10850"/>
                  </a:cubicBezTo>
                  <a:cubicBezTo>
                    <a:pt x="6566" y="12643"/>
                    <a:pt x="6930" y="15227"/>
                    <a:pt x="8997" y="16807"/>
                  </a:cubicBezTo>
                  <a:cubicBezTo>
                    <a:pt x="9011" y="16821"/>
                    <a:pt x="9027" y="16827"/>
                    <a:pt x="9042" y="16827"/>
                  </a:cubicBezTo>
                  <a:cubicBezTo>
                    <a:pt x="9092" y="16827"/>
                    <a:pt x="9135" y="16763"/>
                    <a:pt x="9088" y="16716"/>
                  </a:cubicBezTo>
                  <a:cubicBezTo>
                    <a:pt x="7234" y="15105"/>
                    <a:pt x="6839" y="12643"/>
                    <a:pt x="5289" y="10880"/>
                  </a:cubicBezTo>
                  <a:lnTo>
                    <a:pt x="5502" y="10880"/>
                  </a:lnTo>
                  <a:cubicBezTo>
                    <a:pt x="6383" y="10910"/>
                    <a:pt x="7295" y="10941"/>
                    <a:pt x="8177" y="10971"/>
                  </a:cubicBezTo>
                  <a:cubicBezTo>
                    <a:pt x="9362" y="12096"/>
                    <a:pt x="9939" y="13372"/>
                    <a:pt x="10760" y="14771"/>
                  </a:cubicBezTo>
                  <a:cubicBezTo>
                    <a:pt x="11398" y="15956"/>
                    <a:pt x="12371" y="16959"/>
                    <a:pt x="13587" y="17597"/>
                  </a:cubicBezTo>
                  <a:cubicBezTo>
                    <a:pt x="13607" y="17607"/>
                    <a:pt x="13625" y="17611"/>
                    <a:pt x="13643" y="17611"/>
                  </a:cubicBezTo>
                  <a:cubicBezTo>
                    <a:pt x="13732" y="17611"/>
                    <a:pt x="13780" y="17496"/>
                    <a:pt x="13678" y="17445"/>
                  </a:cubicBezTo>
                  <a:cubicBezTo>
                    <a:pt x="12128" y="16594"/>
                    <a:pt x="11277" y="15105"/>
                    <a:pt x="10517" y="13676"/>
                  </a:cubicBezTo>
                  <a:cubicBezTo>
                    <a:pt x="10031" y="12734"/>
                    <a:pt x="9514" y="11640"/>
                    <a:pt x="8663" y="10971"/>
                  </a:cubicBezTo>
                  <a:lnTo>
                    <a:pt x="11247" y="10971"/>
                  </a:lnTo>
                  <a:cubicBezTo>
                    <a:pt x="11733" y="10971"/>
                    <a:pt x="12250" y="10941"/>
                    <a:pt x="12766" y="10910"/>
                  </a:cubicBezTo>
                  <a:cubicBezTo>
                    <a:pt x="15107" y="12886"/>
                    <a:pt x="15289" y="16382"/>
                    <a:pt x="18086" y="18144"/>
                  </a:cubicBezTo>
                  <a:cubicBezTo>
                    <a:pt x="18103" y="18156"/>
                    <a:pt x="18120" y="18161"/>
                    <a:pt x="18137" y="18161"/>
                  </a:cubicBezTo>
                  <a:cubicBezTo>
                    <a:pt x="18205" y="18161"/>
                    <a:pt x="18251" y="18072"/>
                    <a:pt x="18177" y="18023"/>
                  </a:cubicBezTo>
                  <a:cubicBezTo>
                    <a:pt x="15623" y="16230"/>
                    <a:pt x="15380" y="12916"/>
                    <a:pt x="13222" y="10910"/>
                  </a:cubicBezTo>
                  <a:cubicBezTo>
                    <a:pt x="14377" y="10850"/>
                    <a:pt x="15563" y="10789"/>
                    <a:pt x="16718" y="10698"/>
                  </a:cubicBezTo>
                  <a:cubicBezTo>
                    <a:pt x="18511" y="11792"/>
                    <a:pt x="19271" y="13859"/>
                    <a:pt x="20426" y="15500"/>
                  </a:cubicBezTo>
                  <a:cubicBezTo>
                    <a:pt x="21490" y="17020"/>
                    <a:pt x="22797" y="18357"/>
                    <a:pt x="24681" y="19056"/>
                  </a:cubicBezTo>
                  <a:cubicBezTo>
                    <a:pt x="24695" y="19063"/>
                    <a:pt x="24708" y="19066"/>
                    <a:pt x="24721" y="19066"/>
                  </a:cubicBezTo>
                  <a:cubicBezTo>
                    <a:pt x="24821" y="19066"/>
                    <a:pt x="24881" y="18874"/>
                    <a:pt x="24773" y="18874"/>
                  </a:cubicBezTo>
                  <a:cubicBezTo>
                    <a:pt x="22523" y="17871"/>
                    <a:pt x="21095" y="16047"/>
                    <a:pt x="19940" y="14132"/>
                  </a:cubicBezTo>
                  <a:cubicBezTo>
                    <a:pt x="19180" y="12856"/>
                    <a:pt x="18450" y="11518"/>
                    <a:pt x="17234" y="10637"/>
                  </a:cubicBezTo>
                  <a:cubicBezTo>
                    <a:pt x="18541" y="10515"/>
                    <a:pt x="19818" y="10394"/>
                    <a:pt x="21125" y="10211"/>
                  </a:cubicBezTo>
                  <a:cubicBezTo>
                    <a:pt x="22554" y="11336"/>
                    <a:pt x="23557" y="12856"/>
                    <a:pt x="24955" y="14071"/>
                  </a:cubicBezTo>
                  <a:cubicBezTo>
                    <a:pt x="26171" y="15166"/>
                    <a:pt x="27630" y="15956"/>
                    <a:pt x="29241" y="16351"/>
                  </a:cubicBezTo>
                  <a:cubicBezTo>
                    <a:pt x="29251" y="16354"/>
                    <a:pt x="29260" y="16356"/>
                    <a:pt x="29268" y="16356"/>
                  </a:cubicBezTo>
                  <a:cubicBezTo>
                    <a:pt x="29337" y="16356"/>
                    <a:pt x="29352" y="16257"/>
                    <a:pt x="29271" y="16230"/>
                  </a:cubicBezTo>
                  <a:cubicBezTo>
                    <a:pt x="27417" y="15622"/>
                    <a:pt x="25715" y="14558"/>
                    <a:pt x="24377" y="13129"/>
                  </a:cubicBezTo>
                  <a:cubicBezTo>
                    <a:pt x="23435" y="12187"/>
                    <a:pt x="22645" y="10941"/>
                    <a:pt x="21551" y="10150"/>
                  </a:cubicBezTo>
                  <a:lnTo>
                    <a:pt x="22766" y="9968"/>
                  </a:lnTo>
                  <a:cubicBezTo>
                    <a:pt x="23253" y="9877"/>
                    <a:pt x="23739" y="9816"/>
                    <a:pt x="24225" y="9725"/>
                  </a:cubicBezTo>
                  <a:cubicBezTo>
                    <a:pt x="25016" y="10059"/>
                    <a:pt x="25624" y="11002"/>
                    <a:pt x="26201" y="11609"/>
                  </a:cubicBezTo>
                  <a:cubicBezTo>
                    <a:pt x="26748" y="12187"/>
                    <a:pt x="27387" y="12704"/>
                    <a:pt x="28086" y="13160"/>
                  </a:cubicBezTo>
                  <a:cubicBezTo>
                    <a:pt x="28094" y="13164"/>
                    <a:pt x="28102" y="13166"/>
                    <a:pt x="28110" y="13166"/>
                  </a:cubicBezTo>
                  <a:cubicBezTo>
                    <a:pt x="28161" y="13166"/>
                    <a:pt x="28199" y="13091"/>
                    <a:pt x="28147" y="13038"/>
                  </a:cubicBezTo>
                  <a:cubicBezTo>
                    <a:pt x="27265" y="12339"/>
                    <a:pt x="26475" y="11549"/>
                    <a:pt x="25745" y="10667"/>
                  </a:cubicBezTo>
                  <a:cubicBezTo>
                    <a:pt x="25441" y="10272"/>
                    <a:pt x="25107" y="9938"/>
                    <a:pt x="24712" y="9634"/>
                  </a:cubicBezTo>
                  <a:cubicBezTo>
                    <a:pt x="25745" y="9451"/>
                    <a:pt x="26779" y="9239"/>
                    <a:pt x="27782" y="9026"/>
                  </a:cubicBezTo>
                  <a:cubicBezTo>
                    <a:pt x="29302" y="11549"/>
                    <a:pt x="31764" y="13342"/>
                    <a:pt x="34621" y="14071"/>
                  </a:cubicBezTo>
                  <a:cubicBezTo>
                    <a:pt x="34632" y="14074"/>
                    <a:pt x="34642" y="14075"/>
                    <a:pt x="34651" y="14075"/>
                  </a:cubicBezTo>
                  <a:cubicBezTo>
                    <a:pt x="34747" y="14075"/>
                    <a:pt x="34765" y="13947"/>
                    <a:pt x="34682" y="13919"/>
                  </a:cubicBezTo>
                  <a:cubicBezTo>
                    <a:pt x="31976" y="13068"/>
                    <a:pt x="29666" y="11305"/>
                    <a:pt x="28147" y="8935"/>
                  </a:cubicBezTo>
                  <a:cubicBezTo>
                    <a:pt x="28906" y="8783"/>
                    <a:pt x="29666" y="8600"/>
                    <a:pt x="30426" y="8387"/>
                  </a:cubicBezTo>
                  <a:cubicBezTo>
                    <a:pt x="31095" y="9451"/>
                    <a:pt x="32493" y="10242"/>
                    <a:pt x="33587" y="10758"/>
                  </a:cubicBezTo>
                  <a:cubicBezTo>
                    <a:pt x="33604" y="10767"/>
                    <a:pt x="33621" y="10771"/>
                    <a:pt x="33636" y="10771"/>
                  </a:cubicBezTo>
                  <a:cubicBezTo>
                    <a:pt x="33731" y="10771"/>
                    <a:pt x="33787" y="10628"/>
                    <a:pt x="33709" y="10576"/>
                  </a:cubicBezTo>
                  <a:cubicBezTo>
                    <a:pt x="33010" y="10242"/>
                    <a:pt x="32372" y="9816"/>
                    <a:pt x="31794" y="9330"/>
                  </a:cubicBezTo>
                  <a:cubicBezTo>
                    <a:pt x="31429" y="9026"/>
                    <a:pt x="31095" y="8631"/>
                    <a:pt x="30761" y="8296"/>
                  </a:cubicBezTo>
                  <a:cubicBezTo>
                    <a:pt x="31855" y="8023"/>
                    <a:pt x="32949" y="7719"/>
                    <a:pt x="34043" y="7384"/>
                  </a:cubicBezTo>
                  <a:lnTo>
                    <a:pt x="34651" y="7202"/>
                  </a:lnTo>
                  <a:cubicBezTo>
                    <a:pt x="36019" y="8479"/>
                    <a:pt x="37721" y="9360"/>
                    <a:pt x="39545" y="9725"/>
                  </a:cubicBezTo>
                  <a:cubicBezTo>
                    <a:pt x="39636" y="9725"/>
                    <a:pt x="39636" y="9634"/>
                    <a:pt x="39575" y="9603"/>
                  </a:cubicBezTo>
                  <a:cubicBezTo>
                    <a:pt x="37873" y="9147"/>
                    <a:pt x="36293" y="8296"/>
                    <a:pt x="35016" y="7080"/>
                  </a:cubicBezTo>
                  <a:cubicBezTo>
                    <a:pt x="36080" y="6777"/>
                    <a:pt x="37144" y="6412"/>
                    <a:pt x="38208" y="6047"/>
                  </a:cubicBezTo>
                  <a:cubicBezTo>
                    <a:pt x="39423" y="6716"/>
                    <a:pt x="41065" y="6868"/>
                    <a:pt x="42463" y="6868"/>
                  </a:cubicBezTo>
                  <a:cubicBezTo>
                    <a:pt x="42524" y="6868"/>
                    <a:pt x="42554" y="6777"/>
                    <a:pt x="42463" y="6746"/>
                  </a:cubicBezTo>
                  <a:cubicBezTo>
                    <a:pt x="41703" y="6716"/>
                    <a:pt x="40913" y="6594"/>
                    <a:pt x="40153" y="6412"/>
                  </a:cubicBezTo>
                  <a:cubicBezTo>
                    <a:pt x="39636" y="6290"/>
                    <a:pt x="39150" y="6077"/>
                    <a:pt x="38633" y="5895"/>
                  </a:cubicBezTo>
                  <a:cubicBezTo>
                    <a:pt x="39758" y="5470"/>
                    <a:pt x="40882" y="5044"/>
                    <a:pt x="41946" y="4558"/>
                  </a:cubicBezTo>
                  <a:cubicBezTo>
                    <a:pt x="42433" y="4588"/>
                    <a:pt x="42919" y="4770"/>
                    <a:pt x="43405" y="4831"/>
                  </a:cubicBezTo>
                  <a:cubicBezTo>
                    <a:pt x="43591" y="4854"/>
                    <a:pt x="43781" y="4864"/>
                    <a:pt x="43974" y="4864"/>
                  </a:cubicBezTo>
                  <a:cubicBezTo>
                    <a:pt x="44286" y="4864"/>
                    <a:pt x="44606" y="4838"/>
                    <a:pt x="44925" y="4801"/>
                  </a:cubicBezTo>
                  <a:cubicBezTo>
                    <a:pt x="44986" y="4801"/>
                    <a:pt x="44986" y="4679"/>
                    <a:pt x="44925" y="4679"/>
                  </a:cubicBezTo>
                  <a:cubicBezTo>
                    <a:pt x="44821" y="4684"/>
                    <a:pt x="44716" y="4687"/>
                    <a:pt x="44612" y="4687"/>
                  </a:cubicBezTo>
                  <a:cubicBezTo>
                    <a:pt x="44108" y="4687"/>
                    <a:pt x="43605" y="4628"/>
                    <a:pt x="43101" y="4527"/>
                  </a:cubicBezTo>
                  <a:cubicBezTo>
                    <a:pt x="42888" y="4497"/>
                    <a:pt x="42645" y="4406"/>
                    <a:pt x="42433" y="4345"/>
                  </a:cubicBezTo>
                  <a:cubicBezTo>
                    <a:pt x="43162" y="4011"/>
                    <a:pt x="43892" y="3646"/>
                    <a:pt x="44591" y="3281"/>
                  </a:cubicBezTo>
                  <a:cubicBezTo>
                    <a:pt x="44727" y="3254"/>
                    <a:pt x="44642" y="3029"/>
                    <a:pt x="44535" y="3029"/>
                  </a:cubicBezTo>
                  <a:cubicBezTo>
                    <a:pt x="44524" y="3029"/>
                    <a:pt x="44512" y="3032"/>
                    <a:pt x="44499" y="3038"/>
                  </a:cubicBezTo>
                  <a:cubicBezTo>
                    <a:pt x="43740" y="3311"/>
                    <a:pt x="42980" y="3585"/>
                    <a:pt x="42250" y="3859"/>
                  </a:cubicBezTo>
                  <a:cubicBezTo>
                    <a:pt x="42372" y="3676"/>
                    <a:pt x="42493" y="3463"/>
                    <a:pt x="42645" y="3251"/>
                  </a:cubicBezTo>
                  <a:cubicBezTo>
                    <a:pt x="42980" y="2734"/>
                    <a:pt x="43344" y="2248"/>
                    <a:pt x="43800" y="1822"/>
                  </a:cubicBezTo>
                  <a:cubicBezTo>
                    <a:pt x="43847" y="1775"/>
                    <a:pt x="43822" y="1711"/>
                    <a:pt x="43780" y="1711"/>
                  </a:cubicBezTo>
                  <a:cubicBezTo>
                    <a:pt x="43768" y="1711"/>
                    <a:pt x="43754" y="1717"/>
                    <a:pt x="43740" y="1731"/>
                  </a:cubicBezTo>
                  <a:cubicBezTo>
                    <a:pt x="43344" y="2065"/>
                    <a:pt x="42980" y="2400"/>
                    <a:pt x="42676" y="2825"/>
                  </a:cubicBezTo>
                  <a:cubicBezTo>
                    <a:pt x="42402" y="3251"/>
                    <a:pt x="42068" y="3646"/>
                    <a:pt x="41764" y="4041"/>
                  </a:cubicBezTo>
                  <a:cubicBezTo>
                    <a:pt x="40639" y="4436"/>
                    <a:pt x="39545" y="4862"/>
                    <a:pt x="38420" y="5257"/>
                  </a:cubicBezTo>
                  <a:cubicBezTo>
                    <a:pt x="38724" y="4801"/>
                    <a:pt x="38967" y="4314"/>
                    <a:pt x="39302" y="3859"/>
                  </a:cubicBezTo>
                  <a:cubicBezTo>
                    <a:pt x="39727" y="3220"/>
                    <a:pt x="40244" y="2612"/>
                    <a:pt x="40761" y="2035"/>
                  </a:cubicBezTo>
                  <a:cubicBezTo>
                    <a:pt x="40804" y="1992"/>
                    <a:pt x="40771" y="1949"/>
                    <a:pt x="40726" y="1949"/>
                  </a:cubicBezTo>
                  <a:cubicBezTo>
                    <a:pt x="40708" y="1949"/>
                    <a:pt x="40687" y="1956"/>
                    <a:pt x="40670" y="1974"/>
                  </a:cubicBezTo>
                  <a:cubicBezTo>
                    <a:pt x="39697" y="2916"/>
                    <a:pt x="38603" y="4102"/>
                    <a:pt x="38025" y="5409"/>
                  </a:cubicBezTo>
                  <a:cubicBezTo>
                    <a:pt x="36961" y="5773"/>
                    <a:pt x="35897" y="6138"/>
                    <a:pt x="34834" y="6473"/>
                  </a:cubicBezTo>
                  <a:cubicBezTo>
                    <a:pt x="35290" y="4770"/>
                    <a:pt x="36019" y="3159"/>
                    <a:pt x="37022" y="1700"/>
                  </a:cubicBezTo>
                  <a:cubicBezTo>
                    <a:pt x="37065" y="1657"/>
                    <a:pt x="37032" y="1614"/>
                    <a:pt x="36988" y="1614"/>
                  </a:cubicBezTo>
                  <a:cubicBezTo>
                    <a:pt x="36969" y="1614"/>
                    <a:pt x="36949" y="1622"/>
                    <a:pt x="36931" y="1640"/>
                  </a:cubicBezTo>
                  <a:cubicBezTo>
                    <a:pt x="35806" y="3099"/>
                    <a:pt x="34955" y="4770"/>
                    <a:pt x="34499" y="6564"/>
                  </a:cubicBezTo>
                  <a:lnTo>
                    <a:pt x="33891" y="6746"/>
                  </a:lnTo>
                  <a:cubicBezTo>
                    <a:pt x="32797" y="7080"/>
                    <a:pt x="31703" y="7354"/>
                    <a:pt x="30609" y="7628"/>
                  </a:cubicBezTo>
                  <a:cubicBezTo>
                    <a:pt x="30761" y="7172"/>
                    <a:pt x="30882" y="6685"/>
                    <a:pt x="31065" y="6260"/>
                  </a:cubicBezTo>
                  <a:cubicBezTo>
                    <a:pt x="31308" y="5530"/>
                    <a:pt x="31642" y="4862"/>
                    <a:pt x="32037" y="4193"/>
                  </a:cubicBezTo>
                  <a:cubicBezTo>
                    <a:pt x="32078" y="4112"/>
                    <a:pt x="32010" y="4044"/>
                    <a:pt x="31943" y="4044"/>
                  </a:cubicBezTo>
                  <a:cubicBezTo>
                    <a:pt x="31909" y="4044"/>
                    <a:pt x="31875" y="4061"/>
                    <a:pt x="31855" y="4102"/>
                  </a:cubicBezTo>
                  <a:cubicBezTo>
                    <a:pt x="31216" y="5105"/>
                    <a:pt x="30396" y="6473"/>
                    <a:pt x="30274" y="7719"/>
                  </a:cubicBezTo>
                  <a:cubicBezTo>
                    <a:pt x="29514" y="7901"/>
                    <a:pt x="28754" y="8084"/>
                    <a:pt x="28025" y="8236"/>
                  </a:cubicBezTo>
                  <a:cubicBezTo>
                    <a:pt x="28450" y="5530"/>
                    <a:pt x="29545" y="2977"/>
                    <a:pt x="31247" y="819"/>
                  </a:cubicBezTo>
                  <a:cubicBezTo>
                    <a:pt x="31292" y="751"/>
                    <a:pt x="31235" y="665"/>
                    <a:pt x="31178" y="665"/>
                  </a:cubicBezTo>
                  <a:cubicBezTo>
                    <a:pt x="31159" y="665"/>
                    <a:pt x="31141" y="675"/>
                    <a:pt x="31125" y="697"/>
                  </a:cubicBezTo>
                  <a:cubicBezTo>
                    <a:pt x="29241" y="2825"/>
                    <a:pt x="28025" y="5500"/>
                    <a:pt x="27660" y="8327"/>
                  </a:cubicBezTo>
                  <a:cubicBezTo>
                    <a:pt x="26657" y="8539"/>
                    <a:pt x="25624" y="8722"/>
                    <a:pt x="24590" y="8904"/>
                  </a:cubicBezTo>
                  <a:cubicBezTo>
                    <a:pt x="24864" y="8509"/>
                    <a:pt x="25046" y="8053"/>
                    <a:pt x="25198" y="7597"/>
                  </a:cubicBezTo>
                  <a:cubicBezTo>
                    <a:pt x="25532" y="6503"/>
                    <a:pt x="25928" y="5470"/>
                    <a:pt x="26414" y="4466"/>
                  </a:cubicBezTo>
                  <a:cubicBezTo>
                    <a:pt x="26435" y="4423"/>
                    <a:pt x="26396" y="4380"/>
                    <a:pt x="26361" y="4380"/>
                  </a:cubicBezTo>
                  <a:cubicBezTo>
                    <a:pt x="26346" y="4380"/>
                    <a:pt x="26332" y="4388"/>
                    <a:pt x="26323" y="4406"/>
                  </a:cubicBezTo>
                  <a:cubicBezTo>
                    <a:pt x="25897" y="5074"/>
                    <a:pt x="25532" y="5804"/>
                    <a:pt x="25259" y="6564"/>
                  </a:cubicBezTo>
                  <a:cubicBezTo>
                    <a:pt x="24955" y="7324"/>
                    <a:pt x="24742" y="8418"/>
                    <a:pt x="24104" y="8995"/>
                  </a:cubicBezTo>
                  <a:cubicBezTo>
                    <a:pt x="23648" y="9087"/>
                    <a:pt x="23162" y="9147"/>
                    <a:pt x="22675" y="9239"/>
                  </a:cubicBezTo>
                  <a:lnTo>
                    <a:pt x="21459" y="9391"/>
                  </a:lnTo>
                  <a:cubicBezTo>
                    <a:pt x="22280" y="8327"/>
                    <a:pt x="22615" y="6929"/>
                    <a:pt x="23162" y="5713"/>
                  </a:cubicBezTo>
                  <a:cubicBezTo>
                    <a:pt x="23830" y="4011"/>
                    <a:pt x="24864" y="2430"/>
                    <a:pt x="26140" y="1123"/>
                  </a:cubicBezTo>
                  <a:cubicBezTo>
                    <a:pt x="26187" y="1076"/>
                    <a:pt x="26144" y="1012"/>
                    <a:pt x="26094" y="1012"/>
                  </a:cubicBezTo>
                  <a:cubicBezTo>
                    <a:pt x="26079" y="1012"/>
                    <a:pt x="26063" y="1018"/>
                    <a:pt x="26049" y="1032"/>
                  </a:cubicBezTo>
                  <a:cubicBezTo>
                    <a:pt x="24925" y="2035"/>
                    <a:pt x="24013" y="3281"/>
                    <a:pt x="23344" y="4649"/>
                  </a:cubicBezTo>
                  <a:cubicBezTo>
                    <a:pt x="22554" y="6229"/>
                    <a:pt x="22098" y="7992"/>
                    <a:pt x="21034" y="9451"/>
                  </a:cubicBezTo>
                  <a:cubicBezTo>
                    <a:pt x="19757" y="9634"/>
                    <a:pt x="18481" y="9786"/>
                    <a:pt x="17174" y="9877"/>
                  </a:cubicBezTo>
                  <a:cubicBezTo>
                    <a:pt x="18177" y="8813"/>
                    <a:pt x="18541" y="7354"/>
                    <a:pt x="18937" y="5956"/>
                  </a:cubicBezTo>
                  <a:cubicBezTo>
                    <a:pt x="19514" y="3859"/>
                    <a:pt x="20244" y="1761"/>
                    <a:pt x="21703" y="150"/>
                  </a:cubicBezTo>
                  <a:cubicBezTo>
                    <a:pt x="21774" y="103"/>
                    <a:pt x="21716" y="0"/>
                    <a:pt x="21643" y="0"/>
                  </a:cubicBezTo>
                  <a:close/>
                </a:path>
              </a:pathLst>
            </a:custGeom>
            <a:solidFill>
              <a:schemeClr val="accent2"/>
            </a:solidFill>
            <a:ln>
              <a:noFill/>
            </a:ln>
          </p:spPr>
          <p:txBody>
            <a:bodyPr spcFirstLastPara="1" wrap="square" lIns="91425" tIns="91425" rIns="91425" bIns="91425" anchor="ctr" anchorCtr="0">
              <a:noAutofit/>
            </a:bodyPr>
            <a:lstStyle/>
            <a:p>
              <a:pPr defTabSz="914378"/>
              <a:endParaRPr>
                <a:ea typeface="+mn-ea"/>
              </a:endParaRPr>
            </a:p>
          </p:txBody>
        </p:sp>
      </p:grpSp>
      <p:sp>
        <p:nvSpPr>
          <p:cNvPr id="2" name="TextBox 1">
            <a:extLst>
              <a:ext uri="{FF2B5EF4-FFF2-40B4-BE49-F238E27FC236}">
                <a16:creationId xmlns:a16="http://schemas.microsoft.com/office/drawing/2014/main" id="{DAE9A989-B72C-4E2B-A606-B31D7B6295C4}"/>
              </a:ext>
            </a:extLst>
          </p:cNvPr>
          <p:cNvSpPr txBox="1"/>
          <p:nvPr/>
        </p:nvSpPr>
        <p:spPr>
          <a:xfrm>
            <a:off x="-12032" y="13751"/>
            <a:ext cx="9144000" cy="1704569"/>
          </a:xfrm>
          <a:prstGeom prst="rect">
            <a:avLst/>
          </a:prstGeom>
          <a:noFill/>
        </p:spPr>
        <p:txBody>
          <a:bodyPr wrap="square" rtlCol="0">
            <a:spAutoFit/>
          </a:bodyPr>
          <a:lstStyle/>
          <a:p>
            <a:pPr algn="just">
              <a:lnSpc>
                <a:spcPct val="150000"/>
              </a:lnSpc>
            </a:pPr>
            <a:r>
              <a:rPr lang="vi-VN" sz="1800" b="1" u="none" strike="noStrike" spc="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 Trong giai đoạn từ đầu thế kỉ X đến đầu thế kỉ XVI, vùng đất phía Nam của Đại Việt bao gồm những phần lãnh thổ nào thuộc Việt Nam hiện nay? </a:t>
            </a:r>
            <a:endParaRPr lang="en-US" sz="1800" b="1">
              <a:effectLst/>
              <a:latin typeface="Times New Roman" panose="02020603050405020304" pitchFamily="18" charset="0"/>
              <a:ea typeface="Times New Roman" panose="02020603050405020304" pitchFamily="18" charset="0"/>
            </a:endParaRPr>
          </a:p>
          <a:p>
            <a:pPr algn="just">
              <a:lnSpc>
                <a:spcPct val="150000"/>
              </a:lnSpc>
            </a:pPr>
            <a:r>
              <a:rPr lang="en-US" sz="1800" b="1">
                <a:effectLst/>
                <a:latin typeface="Times New Roman" panose="02020603050405020304" pitchFamily="18" charset="0"/>
                <a:ea typeface="Times New Roman" panose="02020603050405020304" pitchFamily="18" charset="0"/>
              </a:rPr>
              <a:t>2. Kênh hình gợi cho em suy nghĩ gì về vùng đất phía Nam Việt Nam từ thế kỉ X đến đầu thế kỉ XVI? </a:t>
            </a:r>
          </a:p>
        </p:txBody>
      </p:sp>
      <p:pic>
        <p:nvPicPr>
          <p:cNvPr id="11" name="Picture 10">
            <a:extLst>
              <a:ext uri="{FF2B5EF4-FFF2-40B4-BE49-F238E27FC236}">
                <a16:creationId xmlns:a16="http://schemas.microsoft.com/office/drawing/2014/main" id="{ACFD7F48-A44F-DCBD-6A56-3915C4ED2CC4}"/>
              </a:ext>
            </a:extLst>
          </p:cNvPr>
          <p:cNvPicPr>
            <a:picLocks noChangeAspect="1"/>
          </p:cNvPicPr>
          <p:nvPr/>
        </p:nvPicPr>
        <p:blipFill>
          <a:blip r:embed="rId3"/>
          <a:stretch>
            <a:fillRect/>
          </a:stretch>
        </p:blipFill>
        <p:spPr>
          <a:xfrm>
            <a:off x="1347538" y="1386030"/>
            <a:ext cx="6557210" cy="3768009"/>
          </a:xfrm>
          <a:prstGeom prst="rect">
            <a:avLst/>
          </a:prstGeom>
        </p:spPr>
      </p:pic>
    </p:spTree>
    <p:extLst>
      <p:ext uri="{BB962C8B-B14F-4D97-AF65-F5344CB8AC3E}">
        <p14:creationId xmlns:p14="http://schemas.microsoft.com/office/powerpoint/2010/main" val="1251405184"/>
      </p:ext>
    </p:extLst>
  </p:cSld>
  <p:clrMapOvr>
    <a:masterClrMapping/>
  </p:clrMapOvr>
</p:sld>
</file>

<file path=ppt/theme/theme1.xml><?xml version="1.0" encoding="utf-8"?>
<a:theme xmlns:a="http://schemas.openxmlformats.org/drawingml/2006/main" name="Museum Company Profile by Slidesgo">
  <a:themeElements>
    <a:clrScheme name="Simple Light">
      <a:dk1>
        <a:srgbClr val="2A2A2A"/>
      </a:dk1>
      <a:lt1>
        <a:srgbClr val="FFFBE9"/>
      </a:lt1>
      <a:dk2>
        <a:srgbClr val="000000"/>
      </a:dk2>
      <a:lt2>
        <a:srgbClr val="FFFFFF"/>
      </a:lt2>
      <a:accent1>
        <a:srgbClr val="FF8E7B"/>
      </a:accent1>
      <a:accent2>
        <a:srgbClr val="FFCB78"/>
      </a:accent2>
      <a:accent3>
        <a:srgbClr val="99DDC6"/>
      </a:accent3>
      <a:accent4>
        <a:srgbClr val="498972"/>
      </a:accent4>
      <a:accent5>
        <a:srgbClr val="FF8E7B"/>
      </a:accent5>
      <a:accent6>
        <a:srgbClr val="99DDC6"/>
      </a:accent6>
      <a:hlink>
        <a:srgbClr val="2A2A2A"/>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Social Issues Thesis: Climate Change by Slidesgo">
  <a:themeElements>
    <a:clrScheme name="Simple Light">
      <a:dk1>
        <a:srgbClr val="355C2E"/>
      </a:dk1>
      <a:lt1>
        <a:srgbClr val="F8EEE4"/>
      </a:lt1>
      <a:dk2>
        <a:srgbClr val="81A235"/>
      </a:dk2>
      <a:lt2>
        <a:srgbClr val="282828"/>
      </a:lt2>
      <a:accent1>
        <a:srgbClr val="F0DCC8"/>
      </a:accent1>
      <a:accent2>
        <a:srgbClr val="F4A79C"/>
      </a:accent2>
      <a:accent3>
        <a:srgbClr val="C7843C"/>
      </a:accent3>
      <a:accent4>
        <a:srgbClr val="8ACDCE"/>
      </a:accent4>
      <a:accent5>
        <a:srgbClr val="006936"/>
      </a:accent5>
      <a:accent6>
        <a:srgbClr val="7A5716"/>
      </a:accent6>
      <a:hlink>
        <a:srgbClr val="28282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ocial Issues Thesis: Climate Change by Slidesgo">
  <a:themeElements>
    <a:clrScheme name="Simple Light">
      <a:dk1>
        <a:srgbClr val="355C2E"/>
      </a:dk1>
      <a:lt1>
        <a:srgbClr val="F8EEE4"/>
      </a:lt1>
      <a:dk2>
        <a:srgbClr val="81A235"/>
      </a:dk2>
      <a:lt2>
        <a:srgbClr val="282828"/>
      </a:lt2>
      <a:accent1>
        <a:srgbClr val="F0DCC8"/>
      </a:accent1>
      <a:accent2>
        <a:srgbClr val="F4A79C"/>
      </a:accent2>
      <a:accent3>
        <a:srgbClr val="C7843C"/>
      </a:accent3>
      <a:accent4>
        <a:srgbClr val="8ACDCE"/>
      </a:accent4>
      <a:accent5>
        <a:srgbClr val="006936"/>
      </a:accent5>
      <a:accent6>
        <a:srgbClr val="7A5716"/>
      </a:accent6>
      <a:hlink>
        <a:srgbClr val="28282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第一PPT，www.1ppt.com">
  <a:themeElements>
    <a:clrScheme name="自定义 237">
      <a:dk1>
        <a:srgbClr val="000000"/>
      </a:dk1>
      <a:lt1>
        <a:srgbClr val="FFFFFF"/>
      </a:lt1>
      <a:dk2>
        <a:srgbClr val="778495"/>
      </a:dk2>
      <a:lt2>
        <a:srgbClr val="F0F0F0"/>
      </a:lt2>
      <a:accent1>
        <a:srgbClr val="F6E068"/>
      </a:accent1>
      <a:accent2>
        <a:srgbClr val="F6E068"/>
      </a:accent2>
      <a:accent3>
        <a:srgbClr val="F6E068"/>
      </a:accent3>
      <a:accent4>
        <a:srgbClr val="F6E068"/>
      </a:accent4>
      <a:accent5>
        <a:srgbClr val="F6E068"/>
      </a:accent5>
      <a:accent6>
        <a:srgbClr val="F6E068"/>
      </a:accent6>
      <a:hlink>
        <a:srgbClr val="696356"/>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1159</TotalTime>
  <Words>4499</Words>
  <Application>Microsoft Office PowerPoint</Application>
  <PresentationFormat>On-screen Show (16:9)</PresentationFormat>
  <Paragraphs>235</Paragraphs>
  <Slides>57</Slides>
  <Notes>34</Notes>
  <HiddenSlides>0</HiddenSlides>
  <MMClips>3</MMClips>
  <ScaleCrop>false</ScaleCrop>
  <HeadingPairs>
    <vt:vector size="6" baseType="variant">
      <vt:variant>
        <vt:lpstr>Fonts Used</vt:lpstr>
      </vt:variant>
      <vt:variant>
        <vt:i4>19</vt:i4>
      </vt:variant>
      <vt:variant>
        <vt:lpstr>Theme</vt:lpstr>
      </vt:variant>
      <vt:variant>
        <vt:i4>6</vt:i4>
      </vt:variant>
      <vt:variant>
        <vt:lpstr>Slide Titles</vt:lpstr>
      </vt:variant>
      <vt:variant>
        <vt:i4>57</vt:i4>
      </vt:variant>
    </vt:vector>
  </HeadingPairs>
  <TitlesOfParts>
    <vt:vector size="82" baseType="lpstr">
      <vt:lpstr>#9Slide03 Arima Madurai Black</vt:lpstr>
      <vt:lpstr>Hammersmith One</vt:lpstr>
      <vt:lpstr>Calibri</vt:lpstr>
      <vt:lpstr>#9Slide03 Bebas Neue Bold</vt:lpstr>
      <vt:lpstr>#9Slide03 AllRoundGothic</vt:lpstr>
      <vt:lpstr>Oxygen</vt:lpstr>
      <vt:lpstr>Cairo</vt:lpstr>
      <vt:lpstr>Bodoni MT Black</vt:lpstr>
      <vt:lpstr>#9Slide03 Arima Madurai ExtraBo</vt:lpstr>
      <vt:lpstr>Arial</vt:lpstr>
      <vt:lpstr>#9Slide07 SVNAppleberry</vt:lpstr>
      <vt:lpstr>Raleway</vt:lpstr>
      <vt:lpstr>Calibri Light</vt:lpstr>
      <vt:lpstr>Times New Roman</vt:lpstr>
      <vt:lpstr>APPLE CHANCERY</vt:lpstr>
      <vt:lpstr>#9Slide03 Arima Madurai Bold</vt:lpstr>
      <vt:lpstr>Lato</vt:lpstr>
      <vt:lpstr>#9Slide03 AmpleSoft</vt:lpstr>
      <vt:lpstr>Algerian</vt:lpstr>
      <vt:lpstr>Museum Company Profile by Slidesgo</vt:lpstr>
      <vt:lpstr>7_Office Theme</vt:lpstr>
      <vt:lpstr>1_Social Issues Thesis: Climate Change by Slidesgo</vt:lpstr>
      <vt:lpstr>4_Office Theme</vt:lpstr>
      <vt:lpstr>Social Issues Thesis: Climate Change by Slidesgo</vt:lpstr>
      <vt:lpstr>3_第一PPT，www.1ppt.com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Vương quốc Chăm-pa và vùng Nam Bộ  từ đầu thế kỉ X  đến đầu thế kỉ XVI</vt:lpstr>
      <vt:lpstr>1. Vương quốc Chăm-pa từ thế kỉ X đến đầu thế kỉ XVI</vt:lpstr>
      <vt:lpstr>a. Diễn biến cơ bản về chính trị</vt:lpstr>
      <vt:lpstr>a. Diễn biến cơ bản về chính trị</vt:lpstr>
      <vt:lpstr>PowerPoint Presentation</vt:lpstr>
      <vt:lpstr>PowerPoint Presentation</vt:lpstr>
      <vt:lpstr>PowerPoint Presentation</vt:lpstr>
      <vt:lpstr>a. Diễn biến cơ bản về chính trị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 Tình hình kinh tế, văn hoá</vt:lpstr>
      <vt:lpstr>b. Tình hình kinh tế, văn hoá</vt:lpstr>
      <vt:lpstr>b. Tình hình kinh tế, văn hoá</vt:lpstr>
      <vt:lpstr>PowerPoint Presentation</vt:lpstr>
      <vt:lpstr>THỦ CÔNG NGHIỆP</vt:lpstr>
      <vt:lpstr>KIẾN TRÚC-ĐIÊU KHẮC</vt:lpstr>
      <vt:lpstr>KIẾN TRÚC-ĐIÊU KHẮC</vt:lpstr>
      <vt:lpstr>2. Sơ lược vùng đất Nam Bộ từ đầu thế kỉ X đến đầu thế kỉ XVI</vt:lpstr>
      <vt:lpstr>a. Diễn biến cơ bản về chính trị</vt:lpstr>
      <vt:lpstr>PowerPoint Presentation</vt:lpstr>
      <vt:lpstr>a. Diễn biến cơ bản về chính trị</vt:lpstr>
      <vt:lpstr>a. Diễn biến cơ bản về chính trị</vt:lpstr>
      <vt:lpstr>a. Diễn biến cơ bản về chính trị</vt:lpstr>
      <vt:lpstr>b. Tình hình kinh tế và văn hoá</vt:lpstr>
      <vt:lpstr>b. Tình hình kinh tế và văn hoá</vt:lpstr>
      <vt:lpstr>PowerPoint Presentation</vt:lpstr>
      <vt:lpstr>PowerPoint Presentation</vt:lpstr>
      <vt:lpstr>LUYỆN TẬP</vt:lpstr>
      <vt:lpstr>LUYỆN TẬP</vt:lpstr>
      <vt:lpstr>LUYỆN TẬP</vt:lpstr>
      <vt:lpstr>LUYỆN TẬP</vt:lpstr>
      <vt:lpstr>LUYỆN TẬP</vt:lpstr>
      <vt:lpstr>LUYỆN TẬP</vt:lpstr>
      <vt:lpstr>PowerPoint Presentation</vt:lpstr>
      <vt:lpstr>PowerPoint Presentation</vt:lpstr>
      <vt:lpstr>VẬN DỤNG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Tiết học: Nước Âu Lạc</dc:title>
  <dc:creator>CPN</dc:creator>
  <cp:lastModifiedBy>Duc Pham Minh</cp:lastModifiedBy>
  <cp:revision>70</cp:revision>
  <dcterms:modified xsi:type="dcterms:W3CDTF">2022-07-08T10:20:05Z</dcterms:modified>
</cp:coreProperties>
</file>